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2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3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4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5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6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8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9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10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notesSlides/notesSlide11.xml" ContentType="application/vnd.openxmlformats-officedocument.presentationml.notesSlide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12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13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  <p:sldId id="266" r:id="rId10"/>
    <p:sldId id="267" r:id="rId11"/>
    <p:sldId id="262" r:id="rId12"/>
    <p:sldId id="263" r:id="rId13"/>
    <p:sldId id="268" r:id="rId14"/>
    <p:sldId id="269" r:id="rId15"/>
  </p:sldIdLst>
  <p:sldSz cx="9144000" cy="6858000" type="screen4x3"/>
  <p:notesSz cx="6669088" cy="9926638"/>
  <p:custDataLst>
    <p:tags r:id="rId18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lomerulární filtrace" id="{9FCB205C-072B-4688-9308-13B0FFC373DA}">
          <p14:sldIdLst>
            <p14:sldId id="256"/>
            <p14:sldId id="257"/>
            <p14:sldId id="258"/>
            <p14:sldId id="259"/>
            <p14:sldId id="260"/>
            <p14:sldId id="264"/>
          </p14:sldIdLst>
        </p14:section>
        <p14:section name="Tubulární funkce" id="{378CAA96-CFA5-4092-BE24-05342C943318}">
          <p14:sldIdLst>
            <p14:sldId id="261"/>
            <p14:sldId id="265"/>
            <p14:sldId id="266"/>
            <p14:sldId id="267"/>
            <p14:sldId id="262"/>
            <p14:sldId id="263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  <a:srgbClr val="99CC00"/>
    <a:srgbClr val="CC0000"/>
    <a:srgbClr val="C0504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504" autoAdjust="0"/>
  </p:normalViewPr>
  <p:slideViewPr>
    <p:cSldViewPr>
      <p:cViewPr varScale="1">
        <p:scale>
          <a:sx n="80" d="100"/>
          <a:sy n="80" d="100"/>
        </p:scale>
        <p:origin x="89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F8DF5D-C3C6-448A-8C66-229AA058220F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9702B199-D19F-4649-857F-3F66F8F475E3}">
      <dgm:prSet phldrT="[Text]"/>
      <dgm:spPr/>
      <dgm:t>
        <a:bodyPr/>
        <a:lstStyle/>
        <a:p>
          <a:r>
            <a:rPr lang="cs-CZ" dirty="0" smtClean="0"/>
            <a:t>Koncentrační schopnost</a:t>
          </a:r>
          <a:endParaRPr lang="cs-CZ" dirty="0"/>
        </a:p>
      </dgm:t>
    </dgm:pt>
    <dgm:pt modelId="{D3ADBE14-344B-4473-A2ED-92F280B29916}" type="parTrans" cxnId="{9744663F-CD20-41C9-A574-F3F92C978022}">
      <dgm:prSet/>
      <dgm:spPr/>
      <dgm:t>
        <a:bodyPr/>
        <a:lstStyle/>
        <a:p>
          <a:endParaRPr lang="cs-CZ"/>
        </a:p>
      </dgm:t>
    </dgm:pt>
    <dgm:pt modelId="{C26BB2DB-0A65-4D33-AB6E-1C490FE8EB86}" type="sibTrans" cxnId="{9744663F-CD20-41C9-A574-F3F92C978022}">
      <dgm:prSet/>
      <dgm:spPr/>
      <dgm:t>
        <a:bodyPr/>
        <a:lstStyle/>
        <a:p>
          <a:endParaRPr lang="cs-CZ"/>
        </a:p>
      </dgm:t>
    </dgm:pt>
    <dgm:pt modelId="{5710093C-7CC9-4FCA-ABC0-25EFDFFDDAEE}">
      <dgm:prSet/>
      <dgm:spPr/>
      <dgm:t>
        <a:bodyPr/>
        <a:lstStyle/>
        <a:p>
          <a:r>
            <a:rPr lang="cs-CZ" dirty="0" smtClean="0"/>
            <a:t>Sekrece/resorpce</a:t>
          </a:r>
        </a:p>
      </dgm:t>
    </dgm:pt>
    <dgm:pt modelId="{0AE5B445-7E1F-4DC2-B4E6-12126FD74E53}" type="parTrans" cxnId="{9683418B-B11B-4BC2-A70B-A6911470D404}">
      <dgm:prSet/>
      <dgm:spPr/>
      <dgm:t>
        <a:bodyPr/>
        <a:lstStyle/>
        <a:p>
          <a:endParaRPr lang="cs-CZ"/>
        </a:p>
      </dgm:t>
    </dgm:pt>
    <dgm:pt modelId="{834B7056-BB56-4631-9590-0082CA92AE04}" type="sibTrans" cxnId="{9683418B-B11B-4BC2-A70B-A6911470D404}">
      <dgm:prSet/>
      <dgm:spPr/>
      <dgm:t>
        <a:bodyPr/>
        <a:lstStyle/>
        <a:p>
          <a:endParaRPr lang="cs-CZ"/>
        </a:p>
      </dgm:t>
    </dgm:pt>
    <dgm:pt modelId="{0A9A97FD-84B4-4C7F-9754-58E805B883A7}">
      <dgm:prSet/>
      <dgm:spPr/>
      <dgm:t>
        <a:bodyPr/>
        <a:lstStyle/>
        <a:p>
          <a:r>
            <a:rPr lang="cs-CZ" dirty="0" smtClean="0"/>
            <a:t>Acidifikace/</a:t>
          </a:r>
          <a:r>
            <a:rPr lang="cs-CZ" dirty="0" err="1" smtClean="0"/>
            <a:t>alkalinizace</a:t>
          </a:r>
          <a:endParaRPr lang="cs-CZ" dirty="0" smtClean="0"/>
        </a:p>
      </dgm:t>
    </dgm:pt>
    <dgm:pt modelId="{FA346FD2-F4C0-4366-865E-DC7C0F52D6AF}" type="parTrans" cxnId="{3A1319A2-E221-4AC7-94B9-5E5B2702E620}">
      <dgm:prSet/>
      <dgm:spPr/>
      <dgm:t>
        <a:bodyPr/>
        <a:lstStyle/>
        <a:p>
          <a:endParaRPr lang="cs-CZ"/>
        </a:p>
      </dgm:t>
    </dgm:pt>
    <dgm:pt modelId="{9EE364B2-50FD-484E-8975-E961B748DA86}" type="sibTrans" cxnId="{3A1319A2-E221-4AC7-94B9-5E5B2702E620}">
      <dgm:prSet/>
      <dgm:spPr/>
      <dgm:t>
        <a:bodyPr/>
        <a:lstStyle/>
        <a:p>
          <a:endParaRPr lang="cs-CZ"/>
        </a:p>
      </dgm:t>
    </dgm:pt>
    <dgm:pt modelId="{AD1E020A-6976-44EF-A0DD-8816380FFD63}" type="pres">
      <dgm:prSet presAssocID="{A7F8DF5D-C3C6-448A-8C66-229AA05822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B9868EE-33C1-4625-8A78-43B30D1AD947}" type="pres">
      <dgm:prSet presAssocID="{9702B199-D19F-4649-857F-3F66F8F475E3}" presName="parentLin" presStyleCnt="0"/>
      <dgm:spPr/>
      <dgm:t>
        <a:bodyPr/>
        <a:lstStyle/>
        <a:p>
          <a:endParaRPr lang="cs-CZ"/>
        </a:p>
      </dgm:t>
    </dgm:pt>
    <dgm:pt modelId="{81FE5A33-1EC2-43C2-B776-AA33A68E3CA8}" type="pres">
      <dgm:prSet presAssocID="{9702B199-D19F-4649-857F-3F66F8F475E3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7BBC76AE-5457-41DE-98A5-FE8718F2A3E1}" type="pres">
      <dgm:prSet presAssocID="{9702B199-D19F-4649-857F-3F66F8F475E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12A569-724A-4522-854C-D507362971CE}" type="pres">
      <dgm:prSet presAssocID="{9702B199-D19F-4649-857F-3F66F8F475E3}" presName="negativeSpace" presStyleCnt="0"/>
      <dgm:spPr/>
      <dgm:t>
        <a:bodyPr/>
        <a:lstStyle/>
        <a:p>
          <a:endParaRPr lang="cs-CZ"/>
        </a:p>
      </dgm:t>
    </dgm:pt>
    <dgm:pt modelId="{F3A39CE6-02DD-4552-AEEC-3866F48BFF0B}" type="pres">
      <dgm:prSet presAssocID="{9702B199-D19F-4649-857F-3F66F8F475E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F7F780D-5C9B-4CF4-A9D5-FAF0881E54DB}" type="pres">
      <dgm:prSet presAssocID="{C26BB2DB-0A65-4D33-AB6E-1C490FE8EB86}" presName="spaceBetweenRectangles" presStyleCnt="0"/>
      <dgm:spPr/>
      <dgm:t>
        <a:bodyPr/>
        <a:lstStyle/>
        <a:p>
          <a:endParaRPr lang="cs-CZ"/>
        </a:p>
      </dgm:t>
    </dgm:pt>
    <dgm:pt modelId="{4C608FAB-D95F-4B8F-9EBD-11F7E68B5FEC}" type="pres">
      <dgm:prSet presAssocID="{5710093C-7CC9-4FCA-ABC0-25EFDFFDDAEE}" presName="parentLin" presStyleCnt="0"/>
      <dgm:spPr/>
      <dgm:t>
        <a:bodyPr/>
        <a:lstStyle/>
        <a:p>
          <a:endParaRPr lang="cs-CZ"/>
        </a:p>
      </dgm:t>
    </dgm:pt>
    <dgm:pt modelId="{60F52A52-7E67-4F73-923D-73A18ECE50A6}" type="pres">
      <dgm:prSet presAssocID="{5710093C-7CC9-4FCA-ABC0-25EFDFFDDAEE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38496793-CCA2-4AF4-A8BB-4D3D23C1B9A0}" type="pres">
      <dgm:prSet presAssocID="{5710093C-7CC9-4FCA-ABC0-25EFDFFDDAE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09979F2-1ED0-4B6B-9A2D-4976AA29B325}" type="pres">
      <dgm:prSet presAssocID="{5710093C-7CC9-4FCA-ABC0-25EFDFFDDAEE}" presName="negativeSpace" presStyleCnt="0"/>
      <dgm:spPr/>
      <dgm:t>
        <a:bodyPr/>
        <a:lstStyle/>
        <a:p>
          <a:endParaRPr lang="cs-CZ"/>
        </a:p>
      </dgm:t>
    </dgm:pt>
    <dgm:pt modelId="{D3F55435-0E24-47F2-A46A-917A70A01BBA}" type="pres">
      <dgm:prSet presAssocID="{5710093C-7CC9-4FCA-ABC0-25EFDFFDDAE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5F624C7-6736-4FBE-8A5E-5EA996F0E566}" type="pres">
      <dgm:prSet presAssocID="{834B7056-BB56-4631-9590-0082CA92AE04}" presName="spaceBetweenRectangles" presStyleCnt="0"/>
      <dgm:spPr/>
      <dgm:t>
        <a:bodyPr/>
        <a:lstStyle/>
        <a:p>
          <a:endParaRPr lang="cs-CZ"/>
        </a:p>
      </dgm:t>
    </dgm:pt>
    <dgm:pt modelId="{F2AAEE91-F371-407F-AD21-903298FDC821}" type="pres">
      <dgm:prSet presAssocID="{0A9A97FD-84B4-4C7F-9754-58E805B883A7}" presName="parentLin" presStyleCnt="0"/>
      <dgm:spPr/>
      <dgm:t>
        <a:bodyPr/>
        <a:lstStyle/>
        <a:p>
          <a:endParaRPr lang="cs-CZ"/>
        </a:p>
      </dgm:t>
    </dgm:pt>
    <dgm:pt modelId="{131CA052-959B-4313-AC86-BB44D52B6A3D}" type="pres">
      <dgm:prSet presAssocID="{0A9A97FD-84B4-4C7F-9754-58E805B883A7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0F3F9749-5082-410E-9D5B-3F4B73CC82DE}" type="pres">
      <dgm:prSet presAssocID="{0A9A97FD-84B4-4C7F-9754-58E805B883A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3061B2-8628-4A79-B03C-031B1894AC7A}" type="pres">
      <dgm:prSet presAssocID="{0A9A97FD-84B4-4C7F-9754-58E805B883A7}" presName="negativeSpace" presStyleCnt="0"/>
      <dgm:spPr/>
      <dgm:t>
        <a:bodyPr/>
        <a:lstStyle/>
        <a:p>
          <a:endParaRPr lang="cs-CZ"/>
        </a:p>
      </dgm:t>
    </dgm:pt>
    <dgm:pt modelId="{FF8B859A-F9AA-4FAE-8308-A5981B81358D}" type="pres">
      <dgm:prSet presAssocID="{0A9A97FD-84B4-4C7F-9754-58E805B883A7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94A0656-3AC5-4DD9-BD1F-ADE42589984C}" type="presOf" srcId="{9702B199-D19F-4649-857F-3F66F8F475E3}" destId="{81FE5A33-1EC2-43C2-B776-AA33A68E3CA8}" srcOrd="0" destOrd="0" presId="urn:microsoft.com/office/officeart/2005/8/layout/list1"/>
    <dgm:cxn modelId="{211BA105-DFA3-4D61-AB8D-F560CC1B2473}" type="presOf" srcId="{5710093C-7CC9-4FCA-ABC0-25EFDFFDDAEE}" destId="{38496793-CCA2-4AF4-A8BB-4D3D23C1B9A0}" srcOrd="1" destOrd="0" presId="urn:microsoft.com/office/officeart/2005/8/layout/list1"/>
    <dgm:cxn modelId="{EDB10458-E072-4B5B-B5B1-BE7A61906273}" type="presOf" srcId="{A7F8DF5D-C3C6-448A-8C66-229AA058220F}" destId="{AD1E020A-6976-44EF-A0DD-8816380FFD63}" srcOrd="0" destOrd="0" presId="urn:microsoft.com/office/officeart/2005/8/layout/list1"/>
    <dgm:cxn modelId="{F06C694C-C7FF-49A9-A5DE-A815D0CC517F}" type="presOf" srcId="{9702B199-D19F-4649-857F-3F66F8F475E3}" destId="{7BBC76AE-5457-41DE-98A5-FE8718F2A3E1}" srcOrd="1" destOrd="0" presId="urn:microsoft.com/office/officeart/2005/8/layout/list1"/>
    <dgm:cxn modelId="{41736669-E7B0-45E4-95F6-2C7A1875C1B7}" type="presOf" srcId="{0A9A97FD-84B4-4C7F-9754-58E805B883A7}" destId="{0F3F9749-5082-410E-9D5B-3F4B73CC82DE}" srcOrd="1" destOrd="0" presId="urn:microsoft.com/office/officeart/2005/8/layout/list1"/>
    <dgm:cxn modelId="{C42AEA78-95BC-46E9-86D7-F04F8DEBDA2E}" type="presOf" srcId="{0A9A97FD-84B4-4C7F-9754-58E805B883A7}" destId="{131CA052-959B-4313-AC86-BB44D52B6A3D}" srcOrd="0" destOrd="0" presId="urn:microsoft.com/office/officeart/2005/8/layout/list1"/>
    <dgm:cxn modelId="{9683418B-B11B-4BC2-A70B-A6911470D404}" srcId="{A7F8DF5D-C3C6-448A-8C66-229AA058220F}" destId="{5710093C-7CC9-4FCA-ABC0-25EFDFFDDAEE}" srcOrd="1" destOrd="0" parTransId="{0AE5B445-7E1F-4DC2-B4E6-12126FD74E53}" sibTransId="{834B7056-BB56-4631-9590-0082CA92AE04}"/>
    <dgm:cxn modelId="{3A1319A2-E221-4AC7-94B9-5E5B2702E620}" srcId="{A7F8DF5D-C3C6-448A-8C66-229AA058220F}" destId="{0A9A97FD-84B4-4C7F-9754-58E805B883A7}" srcOrd="2" destOrd="0" parTransId="{FA346FD2-F4C0-4366-865E-DC7C0F52D6AF}" sibTransId="{9EE364B2-50FD-484E-8975-E961B748DA86}"/>
    <dgm:cxn modelId="{4E13CAFB-5E12-46E7-86FD-B755DA1F7E96}" type="presOf" srcId="{5710093C-7CC9-4FCA-ABC0-25EFDFFDDAEE}" destId="{60F52A52-7E67-4F73-923D-73A18ECE50A6}" srcOrd="0" destOrd="0" presId="urn:microsoft.com/office/officeart/2005/8/layout/list1"/>
    <dgm:cxn modelId="{9744663F-CD20-41C9-A574-F3F92C978022}" srcId="{A7F8DF5D-C3C6-448A-8C66-229AA058220F}" destId="{9702B199-D19F-4649-857F-3F66F8F475E3}" srcOrd="0" destOrd="0" parTransId="{D3ADBE14-344B-4473-A2ED-92F280B29916}" sibTransId="{C26BB2DB-0A65-4D33-AB6E-1C490FE8EB86}"/>
    <dgm:cxn modelId="{CB5A24FB-D622-4E66-983B-3927BA770813}" type="presParOf" srcId="{AD1E020A-6976-44EF-A0DD-8816380FFD63}" destId="{4B9868EE-33C1-4625-8A78-43B30D1AD947}" srcOrd="0" destOrd="0" presId="urn:microsoft.com/office/officeart/2005/8/layout/list1"/>
    <dgm:cxn modelId="{391688FF-21FB-450D-8CE7-5A771E875B7B}" type="presParOf" srcId="{4B9868EE-33C1-4625-8A78-43B30D1AD947}" destId="{81FE5A33-1EC2-43C2-B776-AA33A68E3CA8}" srcOrd="0" destOrd="0" presId="urn:microsoft.com/office/officeart/2005/8/layout/list1"/>
    <dgm:cxn modelId="{DF691D9A-2853-4217-94FF-DEB725C14238}" type="presParOf" srcId="{4B9868EE-33C1-4625-8A78-43B30D1AD947}" destId="{7BBC76AE-5457-41DE-98A5-FE8718F2A3E1}" srcOrd="1" destOrd="0" presId="urn:microsoft.com/office/officeart/2005/8/layout/list1"/>
    <dgm:cxn modelId="{DF3D2C8B-A27E-45AE-8505-2F7E39644059}" type="presParOf" srcId="{AD1E020A-6976-44EF-A0DD-8816380FFD63}" destId="{3C12A569-724A-4522-854C-D507362971CE}" srcOrd="1" destOrd="0" presId="urn:microsoft.com/office/officeart/2005/8/layout/list1"/>
    <dgm:cxn modelId="{F32BBD60-ECB3-42F5-AD84-26BD79A77FC1}" type="presParOf" srcId="{AD1E020A-6976-44EF-A0DD-8816380FFD63}" destId="{F3A39CE6-02DD-4552-AEEC-3866F48BFF0B}" srcOrd="2" destOrd="0" presId="urn:microsoft.com/office/officeart/2005/8/layout/list1"/>
    <dgm:cxn modelId="{CAF10527-19C7-4C8D-89CD-2311BE083569}" type="presParOf" srcId="{AD1E020A-6976-44EF-A0DD-8816380FFD63}" destId="{DF7F780D-5C9B-4CF4-A9D5-FAF0881E54DB}" srcOrd="3" destOrd="0" presId="urn:microsoft.com/office/officeart/2005/8/layout/list1"/>
    <dgm:cxn modelId="{84DF384F-E43B-49B7-B5FB-906F528C4714}" type="presParOf" srcId="{AD1E020A-6976-44EF-A0DD-8816380FFD63}" destId="{4C608FAB-D95F-4B8F-9EBD-11F7E68B5FEC}" srcOrd="4" destOrd="0" presId="urn:microsoft.com/office/officeart/2005/8/layout/list1"/>
    <dgm:cxn modelId="{0004E159-99DB-42FB-A996-AB65EE223191}" type="presParOf" srcId="{4C608FAB-D95F-4B8F-9EBD-11F7E68B5FEC}" destId="{60F52A52-7E67-4F73-923D-73A18ECE50A6}" srcOrd="0" destOrd="0" presId="urn:microsoft.com/office/officeart/2005/8/layout/list1"/>
    <dgm:cxn modelId="{F42828EA-6021-44B0-9F50-A929BBD13AFA}" type="presParOf" srcId="{4C608FAB-D95F-4B8F-9EBD-11F7E68B5FEC}" destId="{38496793-CCA2-4AF4-A8BB-4D3D23C1B9A0}" srcOrd="1" destOrd="0" presId="urn:microsoft.com/office/officeart/2005/8/layout/list1"/>
    <dgm:cxn modelId="{7B81A7BB-7AA1-4BD3-AFB8-37973C0399F0}" type="presParOf" srcId="{AD1E020A-6976-44EF-A0DD-8816380FFD63}" destId="{209979F2-1ED0-4B6B-9A2D-4976AA29B325}" srcOrd="5" destOrd="0" presId="urn:microsoft.com/office/officeart/2005/8/layout/list1"/>
    <dgm:cxn modelId="{15082C29-B694-4400-A2A9-2E0D1E29D546}" type="presParOf" srcId="{AD1E020A-6976-44EF-A0DD-8816380FFD63}" destId="{D3F55435-0E24-47F2-A46A-917A70A01BBA}" srcOrd="6" destOrd="0" presId="urn:microsoft.com/office/officeart/2005/8/layout/list1"/>
    <dgm:cxn modelId="{0CD17DCD-644B-464B-8398-C75D56EEF58B}" type="presParOf" srcId="{AD1E020A-6976-44EF-A0DD-8816380FFD63}" destId="{85F624C7-6736-4FBE-8A5E-5EA996F0E566}" srcOrd="7" destOrd="0" presId="urn:microsoft.com/office/officeart/2005/8/layout/list1"/>
    <dgm:cxn modelId="{C1A42DFC-C4A5-4E8E-9ADA-974D97E10FF9}" type="presParOf" srcId="{AD1E020A-6976-44EF-A0DD-8816380FFD63}" destId="{F2AAEE91-F371-407F-AD21-903298FDC821}" srcOrd="8" destOrd="0" presId="urn:microsoft.com/office/officeart/2005/8/layout/list1"/>
    <dgm:cxn modelId="{54F42008-C2B6-42C7-93FF-DCB7777102A1}" type="presParOf" srcId="{F2AAEE91-F371-407F-AD21-903298FDC821}" destId="{131CA052-959B-4313-AC86-BB44D52B6A3D}" srcOrd="0" destOrd="0" presId="urn:microsoft.com/office/officeart/2005/8/layout/list1"/>
    <dgm:cxn modelId="{81FE3CBD-F83F-4525-8044-4780AABF3BBD}" type="presParOf" srcId="{F2AAEE91-F371-407F-AD21-903298FDC821}" destId="{0F3F9749-5082-410E-9D5B-3F4B73CC82DE}" srcOrd="1" destOrd="0" presId="urn:microsoft.com/office/officeart/2005/8/layout/list1"/>
    <dgm:cxn modelId="{CFC7DBD1-D0A9-4FB2-BCBE-8437E847C81D}" type="presParOf" srcId="{AD1E020A-6976-44EF-A0DD-8816380FFD63}" destId="{003061B2-8628-4A79-B03C-031B1894AC7A}" srcOrd="9" destOrd="0" presId="urn:microsoft.com/office/officeart/2005/8/layout/list1"/>
    <dgm:cxn modelId="{1FFC8659-BC11-4D0A-B983-CF02D3A1732B}" type="presParOf" srcId="{AD1E020A-6976-44EF-A0DD-8816380FFD63}" destId="{FF8B859A-F9AA-4FAE-8308-A5981B81358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A39CE6-02DD-4552-AEEC-3866F48BFF0B}">
      <dsp:nvSpPr>
        <dsp:cNvPr id="0" name=""/>
        <dsp:cNvSpPr/>
      </dsp:nvSpPr>
      <dsp:spPr>
        <a:xfrm>
          <a:off x="0" y="543261"/>
          <a:ext cx="8218488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BC76AE-5457-41DE-98A5-FE8718F2A3E1}">
      <dsp:nvSpPr>
        <dsp:cNvPr id="0" name=""/>
        <dsp:cNvSpPr/>
      </dsp:nvSpPr>
      <dsp:spPr>
        <a:xfrm>
          <a:off x="410924" y="41421"/>
          <a:ext cx="5752941" cy="1003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47" tIns="0" rIns="217447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Koncentrační schopnost</a:t>
          </a:r>
          <a:endParaRPr lang="cs-CZ" sz="3400" kern="1200" dirty="0"/>
        </a:p>
      </dsp:txBody>
      <dsp:txXfrm>
        <a:off x="459920" y="90417"/>
        <a:ext cx="5654949" cy="905688"/>
      </dsp:txXfrm>
    </dsp:sp>
    <dsp:sp modelId="{D3F55435-0E24-47F2-A46A-917A70A01BBA}">
      <dsp:nvSpPr>
        <dsp:cNvPr id="0" name=""/>
        <dsp:cNvSpPr/>
      </dsp:nvSpPr>
      <dsp:spPr>
        <a:xfrm>
          <a:off x="0" y="2085501"/>
          <a:ext cx="8218488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496793-CCA2-4AF4-A8BB-4D3D23C1B9A0}">
      <dsp:nvSpPr>
        <dsp:cNvPr id="0" name=""/>
        <dsp:cNvSpPr/>
      </dsp:nvSpPr>
      <dsp:spPr>
        <a:xfrm>
          <a:off x="410924" y="1583661"/>
          <a:ext cx="5752941" cy="1003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47" tIns="0" rIns="217447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Sekrece/resorpce</a:t>
          </a:r>
        </a:p>
      </dsp:txBody>
      <dsp:txXfrm>
        <a:off x="459920" y="1632657"/>
        <a:ext cx="5654949" cy="905688"/>
      </dsp:txXfrm>
    </dsp:sp>
    <dsp:sp modelId="{FF8B859A-F9AA-4FAE-8308-A5981B81358D}">
      <dsp:nvSpPr>
        <dsp:cNvPr id="0" name=""/>
        <dsp:cNvSpPr/>
      </dsp:nvSpPr>
      <dsp:spPr>
        <a:xfrm>
          <a:off x="0" y="3627741"/>
          <a:ext cx="8218488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3F9749-5082-410E-9D5B-3F4B73CC82DE}">
      <dsp:nvSpPr>
        <dsp:cNvPr id="0" name=""/>
        <dsp:cNvSpPr/>
      </dsp:nvSpPr>
      <dsp:spPr>
        <a:xfrm>
          <a:off x="410924" y="3125901"/>
          <a:ext cx="5752941" cy="1003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47" tIns="0" rIns="217447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Acidifikace/</a:t>
          </a:r>
          <a:r>
            <a:rPr lang="cs-CZ" sz="3400" kern="1200" dirty="0" err="1" smtClean="0"/>
            <a:t>alkalinizace</a:t>
          </a:r>
          <a:endParaRPr lang="cs-CZ" sz="3400" kern="1200" dirty="0" smtClean="0"/>
        </a:p>
      </dsp:txBody>
      <dsp:txXfrm>
        <a:off x="459920" y="3174897"/>
        <a:ext cx="5654949" cy="905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91215-8F29-4C5B-A4B1-50C5FD989373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5F49C-B9F0-4A4F-B14B-C5089E00C1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249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3F9A2-1815-4D58-AA7E-B46605FF155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76AB3-ABAA-40F7-B2DC-AAF5A32CB9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05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Funkční</a:t>
            </a:r>
            <a:r>
              <a:rPr lang="cs-CZ" baseline="0" dirty="0" smtClean="0"/>
              <a:t> zkoušky ledvin nám odhalují glomerulární filtraci a tubulární funkce. Obojí má značný klinický význam. Odhad glomerulární filtrace je zásadní například při: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baseline="0" dirty="0" smtClean="0"/>
              <a:t>klasifikaci selhání ledvin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baseline="0" dirty="0" smtClean="0"/>
              <a:t>úpravě dávkování léků vylučovaných ledvinami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baseline="0" dirty="0" smtClean="0"/>
              <a:t>podávání </a:t>
            </a:r>
            <a:r>
              <a:rPr lang="cs-CZ" baseline="0" dirty="0" err="1" smtClean="0"/>
              <a:t>nefrotoxických</a:t>
            </a:r>
            <a:r>
              <a:rPr lang="cs-CZ" baseline="0" dirty="0" smtClean="0"/>
              <a:t> látek (protinádorové léky, RTG kontrastní látky, diuretika …)</a:t>
            </a:r>
          </a:p>
          <a:p>
            <a:pPr marL="0" indent="0">
              <a:buFont typeface="Arial" pitchFamily="34" charset="0"/>
              <a:buNone/>
            </a:pPr>
            <a:r>
              <a:rPr lang="cs-CZ" baseline="0" dirty="0" smtClean="0"/>
              <a:t>Měření tubulárních funkcí využijeme např. při diagnostice diabetu </a:t>
            </a:r>
            <a:r>
              <a:rPr lang="cs-CZ" baseline="0" dirty="0" err="1" smtClean="0"/>
              <a:t>insipidu</a:t>
            </a:r>
            <a:r>
              <a:rPr lang="cs-CZ" baseline="0" dirty="0" smtClean="0"/>
              <a:t>, charakteristice zacházení ledvin s nízkomolekulárními látkami (ionty …) nebo diagnostice urolitiázy (</a:t>
            </a:r>
            <a:r>
              <a:rPr lang="cs-CZ" baseline="0" dirty="0" err="1" smtClean="0"/>
              <a:t>acidifikační</a:t>
            </a:r>
            <a:r>
              <a:rPr lang="cs-CZ" baseline="0" dirty="0" smtClean="0"/>
              <a:t> schopnost ledvin).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76AB3-ABAA-40F7-B2DC-AAF5A32CB9B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2844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baseline="0" dirty="0" smtClean="0"/>
              <a:t>Schopnost vylučovat vodíkové ionty a resorbovat HCO</a:t>
            </a:r>
            <a:r>
              <a:rPr lang="cs-CZ" b="1" baseline="-25000" dirty="0" smtClean="0"/>
              <a:t>3</a:t>
            </a:r>
            <a:r>
              <a:rPr lang="cs-CZ" b="1" baseline="30000" dirty="0" smtClean="0"/>
              <a:t>-</a:t>
            </a:r>
            <a:r>
              <a:rPr lang="cs-CZ" b="0" baseline="30000" dirty="0" smtClean="0"/>
              <a:t> </a:t>
            </a:r>
            <a:r>
              <a:rPr lang="cs-CZ" b="0" baseline="0" dirty="0" smtClean="0"/>
              <a:t>můžeme testovat </a:t>
            </a:r>
            <a:r>
              <a:rPr lang="cs-CZ" b="0" baseline="0" dirty="0" err="1" smtClean="0"/>
              <a:t>acidifikačním</a:t>
            </a:r>
            <a:r>
              <a:rPr lang="cs-CZ" b="0" baseline="0" dirty="0" smtClean="0"/>
              <a:t> testem. Obecně jde o podání </a:t>
            </a:r>
            <a:r>
              <a:rPr lang="cs-CZ" b="0" baseline="0" dirty="0" err="1" smtClean="0"/>
              <a:t>acidifikující</a:t>
            </a:r>
            <a:r>
              <a:rPr lang="cs-CZ" b="0" baseline="0" dirty="0" smtClean="0"/>
              <a:t> látky (např. NH</a:t>
            </a:r>
            <a:r>
              <a:rPr lang="cs-CZ" b="0" baseline="-25000" dirty="0" smtClean="0"/>
              <a:t>3</a:t>
            </a:r>
            <a:r>
              <a:rPr lang="cs-CZ" b="0" baseline="0" dirty="0" smtClean="0"/>
              <a:t>Cl) a následné sledování U-pH. Dojde-li k adekvátnímu poklesu </a:t>
            </a:r>
            <a:r>
              <a:rPr lang="cs-CZ" b="0" baseline="0" dirty="0" err="1" smtClean="0"/>
              <a:t>U_pH</a:t>
            </a:r>
            <a:r>
              <a:rPr lang="cs-CZ" b="0" baseline="0" dirty="0" smtClean="0"/>
              <a:t>, </a:t>
            </a:r>
            <a:r>
              <a:rPr lang="cs-CZ" b="0" baseline="0" dirty="0" err="1" smtClean="0"/>
              <a:t>acidifikační</a:t>
            </a:r>
            <a:r>
              <a:rPr lang="cs-CZ" b="0" baseline="0" dirty="0" smtClean="0"/>
              <a:t> schopnost ledvin je zachována. </a:t>
            </a:r>
            <a:r>
              <a:rPr lang="cs-CZ" b="0" baseline="0" dirty="0" err="1" smtClean="0"/>
              <a:t>Acidifikační</a:t>
            </a:r>
            <a:r>
              <a:rPr lang="cs-CZ" b="0" baseline="0" dirty="0" smtClean="0"/>
              <a:t> test můžeme indikovat např. při diagnostice RTA (u proximální je porušeno vstřebávání HCO</a:t>
            </a:r>
            <a:r>
              <a:rPr lang="cs-CZ" b="0" baseline="-25000" dirty="0" smtClean="0"/>
              <a:t>3</a:t>
            </a:r>
            <a:r>
              <a:rPr lang="cs-CZ" b="0" baseline="30000" dirty="0" smtClean="0"/>
              <a:t>-</a:t>
            </a:r>
            <a:r>
              <a:rPr lang="cs-CZ" b="0" baseline="0" dirty="0" smtClean="0"/>
              <a:t> a u distální je snížené vylučování H</a:t>
            </a:r>
            <a:r>
              <a:rPr lang="cs-CZ" b="0" baseline="30000" dirty="0" smtClean="0"/>
              <a:t>+</a:t>
            </a:r>
            <a:r>
              <a:rPr lang="cs-CZ" b="0" baseline="0" dirty="0" smtClean="0"/>
              <a:t> v distálním tubulu).</a:t>
            </a: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76AB3-ABAA-40F7-B2DC-AAF5A32CB9B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5970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Akutní poškození ledvin </a:t>
            </a:r>
            <a:r>
              <a:rPr lang="cs-CZ" dirty="0" smtClean="0"/>
              <a:t>(</a:t>
            </a:r>
            <a:r>
              <a:rPr lang="cs-CZ" dirty="0" err="1" smtClean="0"/>
              <a:t>acute</a:t>
            </a:r>
            <a:r>
              <a:rPr lang="cs-CZ" dirty="0" smtClean="0"/>
              <a:t> </a:t>
            </a:r>
            <a:r>
              <a:rPr lang="cs-CZ" dirty="0" err="1" smtClean="0"/>
              <a:t>kidney</a:t>
            </a:r>
            <a:r>
              <a:rPr lang="cs-CZ" dirty="0" smtClean="0"/>
              <a:t> </a:t>
            </a:r>
            <a:r>
              <a:rPr lang="cs-CZ" dirty="0" err="1" smtClean="0"/>
              <a:t>injury</a:t>
            </a:r>
            <a:r>
              <a:rPr lang="cs-CZ" dirty="0" smtClean="0"/>
              <a:t>, AKI)</a:t>
            </a:r>
            <a:r>
              <a:rPr lang="cs-CZ" baseline="0" dirty="0" smtClean="0"/>
              <a:t> je u hospitalizovaných pacientů poměrně časté (7%), má rychlý průběh a je potenciálně reverzibilní. Proto je logická snaha diagnostikovat jej a léčit co nejdříve a hledají se biomarkery, které by mohly být v tomto ohledu užitečné.</a:t>
            </a:r>
          </a:p>
          <a:p>
            <a:r>
              <a:rPr lang="cs-CZ" baseline="0" dirty="0" smtClean="0"/>
              <a:t>AKI můžeme dle příčiny dělit na </a:t>
            </a:r>
            <a:r>
              <a:rPr lang="cs-CZ" i="1" baseline="0" dirty="0" err="1" smtClean="0"/>
              <a:t>prerenální</a:t>
            </a:r>
            <a:r>
              <a:rPr lang="cs-CZ" baseline="0" dirty="0" smtClean="0"/>
              <a:t> (např. při dehydrataci), </a:t>
            </a:r>
            <a:r>
              <a:rPr lang="cs-CZ" i="1" baseline="0" dirty="0" smtClean="0"/>
              <a:t>renální</a:t>
            </a:r>
            <a:r>
              <a:rPr lang="cs-CZ" baseline="0" dirty="0" smtClean="0"/>
              <a:t> (např. poškození ledvin </a:t>
            </a:r>
            <a:r>
              <a:rPr lang="cs-CZ" baseline="0" dirty="0" err="1" smtClean="0"/>
              <a:t>nefrotoxickými</a:t>
            </a:r>
            <a:r>
              <a:rPr lang="cs-CZ" baseline="0" dirty="0" smtClean="0"/>
              <a:t> látkami) a </a:t>
            </a:r>
            <a:r>
              <a:rPr lang="cs-CZ" i="1" baseline="0" dirty="0" err="1" smtClean="0"/>
              <a:t>postrenální</a:t>
            </a:r>
            <a:r>
              <a:rPr lang="cs-CZ" baseline="0" dirty="0" smtClean="0"/>
              <a:t> (např. při obstrukci urolitiázou nebo </a:t>
            </a:r>
            <a:r>
              <a:rPr lang="cs-CZ" baseline="0" dirty="0" err="1" smtClean="0"/>
              <a:t>hypretrofií</a:t>
            </a:r>
            <a:r>
              <a:rPr lang="cs-CZ" baseline="0" dirty="0" smtClean="0"/>
              <a:t> prostaty). Při rozlišení </a:t>
            </a:r>
            <a:r>
              <a:rPr lang="cs-CZ" baseline="0" dirty="0" err="1" smtClean="0"/>
              <a:t>prerenální</a:t>
            </a:r>
            <a:r>
              <a:rPr lang="cs-CZ" baseline="0" dirty="0" smtClean="0"/>
              <a:t> a renální příčiny si můžeme pomoci měřením osmolality a Na v moči (u </a:t>
            </a:r>
            <a:r>
              <a:rPr lang="cs-CZ" baseline="0" dirty="0" err="1" smtClean="0"/>
              <a:t>prerenálního</a:t>
            </a:r>
            <a:r>
              <a:rPr lang="cs-CZ" baseline="0" dirty="0" smtClean="0"/>
              <a:t> selhání budou tubulární funkce zachovány a osmolalita moče bude vysoká a koncentrace Na nízká).</a:t>
            </a:r>
          </a:p>
          <a:p>
            <a:r>
              <a:rPr lang="cs-CZ" baseline="0" dirty="0" smtClean="0"/>
              <a:t>Existuje několik klasifikací AKI – pro představu jmenujme </a:t>
            </a:r>
            <a:r>
              <a:rPr lang="cs-CZ" b="1" baseline="0" dirty="0" smtClean="0"/>
              <a:t>RIFLE</a:t>
            </a:r>
            <a:r>
              <a:rPr lang="cs-CZ" baseline="0" dirty="0" smtClean="0"/>
              <a:t> (Risk, </a:t>
            </a:r>
            <a:r>
              <a:rPr lang="cs-CZ" baseline="0" dirty="0" err="1" smtClean="0"/>
              <a:t>Injury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Failure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Loss</a:t>
            </a:r>
            <a:r>
              <a:rPr lang="cs-CZ" baseline="0" dirty="0" smtClean="0"/>
              <a:t>, End-</a:t>
            </a:r>
            <a:r>
              <a:rPr lang="cs-CZ" baseline="0" dirty="0" err="1" smtClean="0"/>
              <a:t>stage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renal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disease</a:t>
            </a:r>
            <a:r>
              <a:rPr lang="cs-CZ" baseline="0" dirty="0" smtClean="0"/>
              <a:t>) kritéria, které zahrnují vzestup </a:t>
            </a:r>
            <a:r>
              <a:rPr lang="cs-CZ" baseline="0" dirty="0" err="1" smtClean="0"/>
              <a:t>S_krea</a:t>
            </a:r>
            <a:r>
              <a:rPr lang="cs-CZ" baseline="0" dirty="0" smtClean="0"/>
              <a:t> a pokles produkce moče. Jak </a:t>
            </a:r>
            <a:r>
              <a:rPr lang="cs-CZ" baseline="0" dirty="0" err="1" smtClean="0"/>
              <a:t>S_krea</a:t>
            </a:r>
            <a:r>
              <a:rPr lang="cs-CZ" baseline="0" dirty="0" smtClean="0"/>
              <a:t> tak i produkce moče reagují na poškození ledvin s relativně velkou časovou latencí, nejde tedy o ideální </a:t>
            </a:r>
            <a:r>
              <a:rPr lang="cs-CZ" baseline="0" dirty="0" err="1" smtClean="0"/>
              <a:t>markery</a:t>
            </a:r>
            <a:r>
              <a:rPr lang="cs-CZ" baseline="0" dirty="0" smtClean="0"/>
              <a:t>. Jistou naději skýtají nové </a:t>
            </a:r>
            <a:r>
              <a:rPr lang="cs-CZ" baseline="0" dirty="0" err="1" smtClean="0"/>
              <a:t>markery</a:t>
            </a:r>
            <a:r>
              <a:rPr lang="cs-CZ" baseline="0" dirty="0" smtClean="0"/>
              <a:t>, např. NGAL (</a:t>
            </a:r>
            <a:r>
              <a:rPr lang="cs-CZ" baseline="0" dirty="0" err="1" smtClean="0"/>
              <a:t>lipokalin</a:t>
            </a:r>
            <a:r>
              <a:rPr lang="cs-CZ" baseline="0" dirty="0" smtClean="0"/>
              <a:t> asociovaný s neutrofilní </a:t>
            </a:r>
            <a:r>
              <a:rPr lang="cs-CZ" baseline="0" dirty="0" err="1" smtClean="0"/>
              <a:t>gelatinzou</a:t>
            </a:r>
            <a:r>
              <a:rPr lang="cs-CZ" baseline="0" dirty="0" smtClean="0"/>
              <a:t>) – který je velmi časně produkován poškozenými tubuly a jeho koncentrace v moči strmě stoupá. V současné době však neexistují dostatečně validované klinické algoritmy, které by zahrnovaly NGAL při úvahách o terapeutických zásazích při AKI.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76AB3-ABAA-40F7-B2DC-AAF5A32CB9B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5905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Chronické selhání ledvin (CRI) je nejčastěji následkem diabetu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mellitu</a:t>
            </a:r>
            <a:r>
              <a:rPr lang="cs-CZ" baseline="0" dirty="0" smtClean="0"/>
              <a:t>, hypertenze a méně často i </a:t>
            </a:r>
            <a:r>
              <a:rPr lang="cs-CZ" baseline="0" dirty="0" err="1" smtClean="0"/>
              <a:t>polycystických</a:t>
            </a:r>
            <a:r>
              <a:rPr lang="cs-CZ" baseline="0" dirty="0" smtClean="0"/>
              <a:t> ledvin nebo dalších chorob (systémová onemocnění, amyloidóza …). V časných fázích nemusí být klinické příznaky CRI zřejmé, proto je laboratorní sledování GF u všech pacientů (zejména rizikových) nezbytné. Při včasném zásahu (např. kompenzace diabetu, léčba hypertenze) lze dostatečnou funkci ledvin udržet dlouhodobě („až do smrti“). CRI lze klasifikovat dle GF do 5 stádií (viz tabulka) s tím, že 1. stadium ještě poruchu GF nemá, ale najdeme např. protein v moči (</a:t>
            </a:r>
            <a:r>
              <a:rPr lang="cs-CZ" baseline="0" dirty="0" err="1" smtClean="0"/>
              <a:t>mikroalbuminurie</a:t>
            </a:r>
            <a:r>
              <a:rPr lang="cs-CZ" baseline="0" dirty="0" smtClean="0"/>
              <a:t>).</a:t>
            </a:r>
            <a:endParaRPr lang="cs-CZ" dirty="0" smtClean="0"/>
          </a:p>
          <a:p>
            <a:r>
              <a:rPr lang="cs-CZ" baseline="0" dirty="0" smtClean="0"/>
              <a:t>CRI bývá spojeno s celou řadou metabolických změn (např. </a:t>
            </a:r>
            <a:r>
              <a:rPr lang="cs-CZ" baseline="0" dirty="0" err="1" smtClean="0"/>
              <a:t>hyperkalémie</a:t>
            </a:r>
            <a:r>
              <a:rPr lang="cs-CZ" baseline="0" dirty="0" smtClean="0"/>
              <a:t>, acidóza, </a:t>
            </a:r>
            <a:r>
              <a:rPr lang="cs-CZ" baseline="0" dirty="0" err="1" smtClean="0"/>
              <a:t>hyperfosfatémie</a:t>
            </a:r>
            <a:r>
              <a:rPr lang="cs-CZ" baseline="0" dirty="0" smtClean="0"/>
              <a:t>, nedostatek aktivního vitamínu D nebo zvýšené riziko aterosklerotických komplikací) a je příčinou zvýšené morbidity, mortality a samozřejmě i zhoršené kvality života.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76AB3-ABAA-40F7-B2DC-AAF5A32CB9B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1956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Nově (KDIGO 2012) se chronická renální insuficience klasifikuje</a:t>
            </a:r>
            <a:r>
              <a:rPr lang="cs-CZ" baseline="0" dirty="0" smtClean="0"/>
              <a:t> podle 2 parametrů současně: podle glomerulární filtrace a albuminurie (proteinurie). GF rozděluje pacienty na 6 kategorií (&lt;1 ml/s v intervalech 0,25 ml/s) a albuminurie do 3 kategorií. Průnikem je pak skórovací tabulka rozdělující pacienty do 4 prognostických kategorií (od nízkého rizika úmrtí – zeleně až po velmi vysoké riziko – červeně).</a:t>
            </a:r>
          </a:p>
          <a:p>
            <a:r>
              <a:rPr lang="cs-CZ" baseline="0" dirty="0" smtClean="0"/>
              <a:t>Hlavní změnou je tedy zařazení proteinurie do základní klasifikace pacientů s CKD – např. pacient s GF 0,8 ml/s bez albuminurie má středně zvýšené riziko, ale pokud již má albuminurii &gt;30 mg/</a:t>
            </a:r>
            <a:r>
              <a:rPr lang="cs-CZ" baseline="0" dirty="0" err="1" smtClean="0"/>
              <a:t>mmol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krea</a:t>
            </a:r>
            <a:r>
              <a:rPr lang="cs-CZ" baseline="0" dirty="0" smtClean="0"/>
              <a:t>, má riziko velmi vysoké.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76AB3-ABAA-40F7-B2DC-AAF5A32CB9B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214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76AB3-ABAA-40F7-B2DC-AAF5A32CB9B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475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Teoretická normální glomerulární filtrace</a:t>
            </a:r>
            <a:r>
              <a:rPr lang="cs-CZ" baseline="0" dirty="0" smtClean="0"/>
              <a:t> se pohybuje kolem 2 ml/s (tj. 180 l/den), prakticky se spíše orientujeme podle rozhodovací meze 1,5 ml/s. Uplatnění najde odhad GF zejména při úpravě dávkování látek vylučovaných ledvinami, při indikaci </a:t>
            </a:r>
            <a:r>
              <a:rPr lang="cs-CZ" baseline="0" dirty="0" err="1" smtClean="0"/>
              <a:t>nefrotoxických</a:t>
            </a:r>
            <a:r>
              <a:rPr lang="cs-CZ" baseline="0" dirty="0" smtClean="0"/>
              <a:t> látek nebo při klasifikaci chronické renální insuficience.</a:t>
            </a:r>
          </a:p>
          <a:p>
            <a:r>
              <a:rPr lang="cs-CZ" baseline="0" dirty="0" smtClean="0"/>
              <a:t>Metody odhadující glomerulární filtraci se snaží přiblížit skutečné GF a někdy se jim to daří více, jindy méně. Dále uvidíte, že různé metody se ve svých odhadech shodují jen částečně. Každá z metod má tedy své limity a ty musíme respektovat.</a:t>
            </a:r>
          </a:p>
          <a:p>
            <a:r>
              <a:rPr lang="cs-CZ" baseline="0" dirty="0" smtClean="0"/>
              <a:t>Jako „zlatý standard“ (nejpřesnější metody v současné době) můžeme uvést </a:t>
            </a:r>
            <a:r>
              <a:rPr lang="cs-CZ" b="1" baseline="0" dirty="0" err="1" smtClean="0"/>
              <a:t>clearance</a:t>
            </a:r>
            <a:r>
              <a:rPr lang="cs-CZ" b="1" baseline="0" dirty="0" smtClean="0"/>
              <a:t> </a:t>
            </a:r>
            <a:r>
              <a:rPr lang="cs-CZ" b="1" baseline="0" dirty="0" err="1" smtClean="0"/>
              <a:t>inulínu</a:t>
            </a:r>
            <a:r>
              <a:rPr lang="cs-CZ" b="1" baseline="0" dirty="0" smtClean="0"/>
              <a:t> a radioizotopové metody</a:t>
            </a:r>
            <a:r>
              <a:rPr lang="cs-CZ" baseline="0" dirty="0" smtClean="0"/>
              <a:t>. Obe se však v klinické praxi používají spíše výjimečně a jsou rezervovány pro experimentální použití. Klinicky asi nejpoužívanějším odhadem GF jsou výpočty založené na </a:t>
            </a:r>
            <a:r>
              <a:rPr lang="cs-CZ" b="1" baseline="0" dirty="0" smtClean="0"/>
              <a:t>sérové koncentraci kreatininu</a:t>
            </a:r>
            <a:r>
              <a:rPr lang="cs-CZ" baseline="0" dirty="0" smtClean="0"/>
              <a:t>. V posledních letech je populární odhad GF odvozený z koncentrace </a:t>
            </a:r>
            <a:r>
              <a:rPr lang="cs-CZ" baseline="0" dirty="0" err="1" smtClean="0"/>
              <a:t>mikroproteinu</a:t>
            </a:r>
            <a:r>
              <a:rPr lang="cs-CZ" baseline="0" dirty="0" smtClean="0"/>
              <a:t> – </a:t>
            </a:r>
            <a:r>
              <a:rPr lang="cs-CZ" b="1" baseline="0" dirty="0" err="1" smtClean="0"/>
              <a:t>cystatinu</a:t>
            </a:r>
            <a:r>
              <a:rPr lang="cs-CZ" b="1" baseline="0" dirty="0" smtClean="0"/>
              <a:t> C</a:t>
            </a:r>
            <a:r>
              <a:rPr lang="cs-CZ" baseline="0" dirty="0" smtClean="0"/>
              <a:t> – v séru. A již léta se používá odhad GF dle </a:t>
            </a:r>
            <a:r>
              <a:rPr lang="cs-CZ" baseline="0" dirty="0" err="1" smtClean="0"/>
              <a:t>clearance</a:t>
            </a:r>
            <a:r>
              <a:rPr lang="cs-CZ" baseline="0" dirty="0" smtClean="0"/>
              <a:t> kreatininu, kde největším limitem použití je sběr (obvykle 24 hodinový) moče. Všimněte si, že odhady založené na sérovém kreatininu a sérovém </a:t>
            </a:r>
            <a:r>
              <a:rPr lang="cs-CZ" baseline="0" dirty="0" err="1" smtClean="0"/>
              <a:t>cystatinu</a:t>
            </a:r>
            <a:r>
              <a:rPr lang="cs-CZ" baseline="0" dirty="0" smtClean="0"/>
              <a:t> C vůbec vzorek moči nepotřebují.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76AB3-ABAA-40F7-B2DC-AAF5A32CB9B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045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Rozeberme si podrobněji odhad GF pomocí sérového kreatininu a výpočtů z něj odvozených. Zdrojem</a:t>
            </a:r>
            <a:r>
              <a:rPr lang="cs-CZ" baseline="0" dirty="0" smtClean="0"/>
              <a:t> kreatininu jsou </a:t>
            </a:r>
            <a:r>
              <a:rPr lang="cs-CZ" b="1" baseline="0" dirty="0" smtClean="0"/>
              <a:t>svaly</a:t>
            </a:r>
            <a:r>
              <a:rPr lang="cs-CZ" baseline="0" dirty="0" smtClean="0"/>
              <a:t> (vzniká z kreatinu a </a:t>
            </a:r>
            <a:r>
              <a:rPr lang="cs-CZ" baseline="0" dirty="0" err="1" smtClean="0"/>
              <a:t>kreatinfosfátu</a:t>
            </a:r>
            <a:r>
              <a:rPr lang="cs-CZ" baseline="0" dirty="0" smtClean="0"/>
              <a:t>). Kromě glomerulární filtrace jsou tedy svaly hlavním faktorem, který ovlivňuje hladinu kreatininu v séru. Protože svalová hmota je u jednoho člověka poměrně stálá (malá </a:t>
            </a:r>
            <a:r>
              <a:rPr lang="cs-CZ" baseline="0" dirty="0" err="1" smtClean="0"/>
              <a:t>intraindividuální</a:t>
            </a:r>
            <a:r>
              <a:rPr lang="cs-CZ" baseline="0" dirty="0" smtClean="0"/>
              <a:t> variabilita) a naopak mezi jedinci se může významně lišit (velká </a:t>
            </a:r>
            <a:r>
              <a:rPr lang="cs-CZ" baseline="0" dirty="0" err="1" smtClean="0"/>
              <a:t>interindividuální</a:t>
            </a:r>
            <a:r>
              <a:rPr lang="cs-CZ" baseline="0" dirty="0" smtClean="0"/>
              <a:t> variabilita), není vhodné pro sérový kreatinin používat referenční rozmezí (případná významná změna se může skrýt do širokého referenčního rozmezí). Vhodnější je sledovat vývoj koncentrací sérového kreatininu v čase.</a:t>
            </a:r>
          </a:p>
          <a:p>
            <a:r>
              <a:rPr lang="cs-CZ" baseline="0" dirty="0" smtClean="0"/>
              <a:t>Pro odhad GF se používá několik výpočtů, které zohledňují několik fyziologických faktorů (ovlivňujících zejména svalovou hmotu – věk, pohlaví, rasa). Tím usnadňují interpretaci sérové koncentrace kreatininu. Používá se několik </a:t>
            </a:r>
            <a:r>
              <a:rPr lang="cs-CZ" b="1" baseline="0" dirty="0" smtClean="0"/>
              <a:t>rovnic</a:t>
            </a:r>
            <a:r>
              <a:rPr lang="cs-CZ" baseline="0" dirty="0" smtClean="0"/>
              <a:t>, jmenujme MDRD, CKD-EPI nebo Lund-Malmö, které se liší hlavně populací ze které byly odvozeny a tedy i použitím pro které byly validovány (např. MDRD by nemělo být použito pro lidi &lt; 15 let, Lund-Malmö se může používat od 1 roku věku …). Výpočty používáme zejména pro </a:t>
            </a:r>
            <a:r>
              <a:rPr lang="cs-CZ" baseline="0" dirty="0" err="1" smtClean="0"/>
              <a:t>screening</a:t>
            </a:r>
            <a:r>
              <a:rPr lang="cs-CZ" baseline="0" dirty="0" smtClean="0"/>
              <a:t> ledvinných chorob u zdravých nebo pro sledování průběhu CKD. Vzhledem k závislosti na svalové hmotě se naprosto nehodí pro akutní stavy a u pacientů s výrazným poklesem svalové hmoty (imobilizace …).</a:t>
            </a:r>
          </a:p>
          <a:p>
            <a:r>
              <a:rPr lang="cs-CZ" baseline="0" dirty="0" smtClean="0"/>
              <a:t>V </a:t>
            </a:r>
            <a:r>
              <a:rPr lang="cs-CZ" baseline="0" dirty="0" err="1" smtClean="0"/>
              <a:t>klinickobiochemických</a:t>
            </a:r>
            <a:r>
              <a:rPr lang="cs-CZ" baseline="0" dirty="0" smtClean="0"/>
              <a:t> kruzích se široce diskutuje o nespecifičnosti reakce, kterou se kreatinin v séru běžně stanovuje (</a:t>
            </a:r>
            <a:r>
              <a:rPr lang="cs-CZ" baseline="0" dirty="0" err="1" smtClean="0"/>
              <a:t>Jaffého</a:t>
            </a:r>
            <a:r>
              <a:rPr lang="cs-CZ" baseline="0" dirty="0" smtClean="0"/>
              <a:t> metoda). Doporučuje se specifičtější stanovení enzymatickou metodou, ale podrobnější diskuse je mimo rámec tohoto sdělení.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76AB3-ABAA-40F7-B2DC-AAF5A32CB9B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108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Cystatin</a:t>
            </a:r>
            <a:r>
              <a:rPr lang="cs-CZ" baseline="0" dirty="0" smtClean="0"/>
              <a:t> C je inhibitor cysteinových proteáz, který zodpovídá za základní rovnováhu mezi proteázami a </a:t>
            </a:r>
            <a:r>
              <a:rPr lang="cs-CZ" baseline="0" dirty="0" err="1" smtClean="0"/>
              <a:t>antiproteázami</a:t>
            </a:r>
            <a:r>
              <a:rPr lang="cs-CZ" baseline="0" dirty="0" smtClean="0"/>
              <a:t>. Bez </a:t>
            </a:r>
            <a:r>
              <a:rPr lang="cs-CZ" baseline="0" dirty="0" err="1" smtClean="0"/>
              <a:t>cystatinu</a:t>
            </a:r>
            <a:r>
              <a:rPr lang="cs-CZ" baseline="0" dirty="0" smtClean="0"/>
              <a:t> C nemůže člověk žít. Jeho použití pro odhad glomerulární filtrace vychází z těchto předpokladů: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baseline="0" dirty="0" smtClean="0"/>
              <a:t>jeho produkce je (víceméně) stálá, všechny jaderné buňky ho produkují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baseline="0" dirty="0" smtClean="0"/>
              <a:t>jde o </a:t>
            </a:r>
            <a:r>
              <a:rPr lang="cs-CZ" baseline="0" dirty="0" err="1" smtClean="0"/>
              <a:t>mikroprotein</a:t>
            </a:r>
            <a:r>
              <a:rPr lang="cs-CZ" baseline="0" dirty="0" smtClean="0"/>
              <a:t>, který volně proniká glomerulární filtrační membránou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baseline="0" dirty="0" smtClean="0"/>
              <a:t>v proximálním tubulu je vstřebán a plně degradován (nerecirkuluje tedy do krve)</a:t>
            </a:r>
          </a:p>
          <a:p>
            <a:pPr marL="0" indent="0">
              <a:buFont typeface="Arial" pitchFamily="34" charset="0"/>
              <a:buNone/>
            </a:pPr>
            <a:r>
              <a:rPr lang="cs-CZ" baseline="0" dirty="0" smtClean="0"/>
              <a:t>Vztah ke GF je tedy inverzní (podobně jako u sérového kreatininu) – s vzrůstající koncentrací molekuly klesá GF (molekula se zadržuje v krvi). Cystatin C může vhodně doplnit odhady založené na sérovém kreatininu, protože jej můžeme použít u dětí, těhotných nebo u pacientů se </a:t>
            </a:r>
            <a:r>
              <a:rPr lang="cs-CZ" baseline="0" dirty="0" err="1" smtClean="0"/>
              <a:t>sarkopénií</a:t>
            </a:r>
            <a:r>
              <a:rPr lang="cs-CZ" baseline="0" dirty="0" smtClean="0"/>
              <a:t>. Mezi limity této metody patří zvýšení produkce </a:t>
            </a:r>
            <a:r>
              <a:rPr lang="cs-CZ" baseline="0" dirty="0" err="1" smtClean="0"/>
              <a:t>cystatinu</a:t>
            </a:r>
            <a:r>
              <a:rPr lang="cs-CZ" baseline="0" dirty="0" smtClean="0"/>
              <a:t> při hypertyreóze nebo kortikoterapii (odhad GF je tedy v těchto případech podhodnocený). Dalším omezením je, že doporučení pro použití tohoto </a:t>
            </a:r>
            <a:r>
              <a:rPr lang="cs-CZ" baseline="0" dirty="0" err="1" smtClean="0"/>
              <a:t>markeru</a:t>
            </a:r>
            <a:r>
              <a:rPr lang="cs-CZ" baseline="0" dirty="0" smtClean="0"/>
              <a:t> nejsou jednoznačná.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76AB3-ABAA-40F7-B2DC-AAF5A32CB9B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8965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Třetí klinicky používanou metodou pro odhad GF je </a:t>
            </a:r>
            <a:r>
              <a:rPr lang="cs-CZ" dirty="0" err="1" smtClean="0"/>
              <a:t>clearance</a:t>
            </a:r>
            <a:r>
              <a:rPr lang="cs-CZ" dirty="0" smtClean="0"/>
              <a:t> kreatininu. Ta je vhodná pro detekci časných stádií poklesu GF a např. pro těhotné. Hlavní limitací jsou</a:t>
            </a:r>
            <a:r>
              <a:rPr lang="cs-CZ" baseline="0" dirty="0" smtClean="0"/>
              <a:t> časté chyby ve sběru moče (24 hodinový sběr je poměrně náročný úkon, který můžeme svěřit do rukou jen informovanému a spolehlivému personálu nebo velmi spolupracujícímu pacientovi – např. těhotné). Správný postup sběru je: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baseline="0" dirty="0" smtClean="0"/>
              <a:t>první den ráno se vymočit do záchodu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baseline="0" dirty="0" smtClean="0"/>
              <a:t>následně sbírat veškerou moč do nádoby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baseline="0" dirty="0" smtClean="0"/>
              <a:t>další den ráno se vymočit do sběrné nádoby a tím ukončit sběr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baseline="0" dirty="0" smtClean="0"/>
              <a:t>následně je nutné změřit objem moči s přesností na 10 ml, veškerou moč řádně promíchat a odebrat </a:t>
            </a:r>
            <a:r>
              <a:rPr lang="cs-CZ" baseline="0" dirty="0" err="1" smtClean="0"/>
              <a:t>reprezantativní</a:t>
            </a:r>
            <a:r>
              <a:rPr lang="cs-CZ" baseline="0" dirty="0" smtClean="0"/>
              <a:t> vzorek a ten doručit spolu se vzorkem krve do laboratoře</a:t>
            </a:r>
          </a:p>
          <a:p>
            <a:pPr marL="0" indent="0">
              <a:buFont typeface="Arial" pitchFamily="34" charset="0"/>
              <a:buNone/>
            </a:pPr>
            <a:r>
              <a:rPr lang="cs-CZ" baseline="0" dirty="0" smtClean="0"/>
              <a:t>Tedy mnoho příležitostí k chybě. Obecně je proto od metod používajících sběr moče odklon. Dalším limitem je sekrece kreatininu v tubulech (ideální látka pro </a:t>
            </a:r>
            <a:r>
              <a:rPr lang="cs-CZ" baseline="0" dirty="0" err="1" smtClean="0"/>
              <a:t>clearance</a:t>
            </a:r>
            <a:r>
              <a:rPr lang="cs-CZ" baseline="0" dirty="0" smtClean="0"/>
              <a:t> by kromě toho, že volně proniká glomerulem, neměla být </a:t>
            </a:r>
            <a:r>
              <a:rPr lang="cs-CZ" baseline="0" dirty="0" err="1" smtClean="0"/>
              <a:t>secernována</a:t>
            </a:r>
            <a:r>
              <a:rPr lang="cs-CZ" baseline="0" dirty="0" smtClean="0"/>
              <a:t> ani resorbována v tubulech). Čím vyšší je koncentrace kreatininu v séru, tím vyšší je sekrece do tubulů (a odhad založený na </a:t>
            </a:r>
            <a:r>
              <a:rPr lang="cs-CZ" baseline="0" dirty="0" err="1" smtClean="0"/>
              <a:t>clearance</a:t>
            </a:r>
            <a:r>
              <a:rPr lang="cs-CZ" baseline="0" dirty="0" smtClean="0"/>
              <a:t> kreatininu je pak nadhodnocený); arbitrárně je stanovena hranice sérové koncentrace kreatininu na 180 µmol/l – nad touto hodnotou je chyba odhadu GF značná. Již dříve jsme zmínili analytické problémy se stanovením kreatininu pomocí nespecifické metody.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76AB3-ABAA-40F7-B2DC-AAF5A32CB9B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424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Vzhledem k limitům jednotlivých metod odhadu GF je pro praktické použití někdy</a:t>
            </a:r>
            <a:r>
              <a:rPr lang="cs-CZ" baseline="0" dirty="0" smtClean="0"/>
              <a:t> doporučován následující algoritmus:</a:t>
            </a:r>
          </a:p>
          <a:p>
            <a:pPr marL="228600" indent="-228600">
              <a:buFont typeface="+mj-lt"/>
              <a:buAutoNum type="arabicPeriod"/>
            </a:pPr>
            <a:r>
              <a:rPr lang="cs-CZ" baseline="0" dirty="0" smtClean="0"/>
              <a:t>odhadněte GF pomocí výpočtu založeného na sérovém kreatininu a pomocí </a:t>
            </a:r>
            <a:r>
              <a:rPr lang="cs-CZ" baseline="0" dirty="0" err="1" smtClean="0"/>
              <a:t>cystatinu</a:t>
            </a:r>
            <a:r>
              <a:rPr lang="cs-CZ" baseline="0" dirty="0" smtClean="0"/>
              <a:t> C</a:t>
            </a:r>
          </a:p>
          <a:p>
            <a:pPr marL="228600" indent="-228600">
              <a:buFont typeface="+mj-lt"/>
              <a:buAutoNum type="arabicPeriod"/>
            </a:pPr>
            <a:r>
              <a:rPr lang="cs-CZ" baseline="0" dirty="0" smtClean="0"/>
              <a:t>jsou-li oba odhady přibližně shodné, máte reálnou GF</a:t>
            </a:r>
          </a:p>
          <a:p>
            <a:pPr marL="228600" indent="-228600">
              <a:buFont typeface="+mj-lt"/>
              <a:buAutoNum type="arabicPeriod"/>
            </a:pPr>
            <a:r>
              <a:rPr lang="cs-CZ" baseline="0" dirty="0" smtClean="0"/>
              <a:t>jsou-li rozdílné, pomyslete na limity jednotlivých odhadů (např. </a:t>
            </a:r>
            <a:r>
              <a:rPr lang="cs-CZ" baseline="0" dirty="0" err="1" smtClean="0"/>
              <a:t>sarkopenie</a:t>
            </a:r>
            <a:r>
              <a:rPr lang="cs-CZ" baseline="0" dirty="0" smtClean="0"/>
              <a:t> u MDRD nebo hypertyreóza u </a:t>
            </a:r>
            <a:r>
              <a:rPr lang="cs-CZ" baseline="0" dirty="0" err="1" smtClean="0"/>
              <a:t>cystatinu</a:t>
            </a:r>
            <a:r>
              <a:rPr lang="cs-CZ" baseline="0" dirty="0" smtClean="0"/>
              <a:t> C) a pokuste se vybrat ten bez limitů</a:t>
            </a:r>
          </a:p>
          <a:p>
            <a:pPr marL="228600" indent="-228600">
              <a:buFont typeface="+mj-lt"/>
              <a:buAutoNum type="arabicPeriod"/>
            </a:pPr>
            <a:r>
              <a:rPr lang="cs-CZ" baseline="0" dirty="0" smtClean="0"/>
              <a:t>alternativně proveďte ještě 3 odhad GF, např. pomocí </a:t>
            </a:r>
            <a:r>
              <a:rPr lang="cs-CZ" baseline="0" dirty="0" err="1" smtClean="0"/>
              <a:t>clearance</a:t>
            </a:r>
            <a:r>
              <a:rPr lang="cs-CZ" baseline="0" dirty="0" smtClean="0"/>
              <a:t> kreatininu.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76AB3-ABAA-40F7-B2DC-AAF5A32CB9B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5087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Tubulární funkce ledvin jsou</a:t>
            </a:r>
            <a:r>
              <a:rPr lang="cs-CZ" baseline="0" dirty="0" smtClean="0"/>
              <a:t> velmi důležité pro udržení homeostázy organismu – bez nich by např. nebylo možné správně hospodařit s vodou a </a:t>
            </a:r>
            <a:r>
              <a:rPr lang="cs-CZ" baseline="0" dirty="0" err="1" smtClean="0"/>
              <a:t>nízkomoelkulárními</a:t>
            </a:r>
            <a:r>
              <a:rPr lang="cs-CZ" baseline="0" dirty="0" smtClean="0"/>
              <a:t> látkami (např. ionty). Nízkomolekulární látkou je i HCO</a:t>
            </a:r>
            <a:r>
              <a:rPr lang="cs-CZ" baseline="-25000" dirty="0" smtClean="0"/>
              <a:t>3</a:t>
            </a:r>
            <a:r>
              <a:rPr lang="cs-CZ" baseline="30000" dirty="0" smtClean="0"/>
              <a:t>-</a:t>
            </a:r>
            <a:r>
              <a:rPr lang="cs-CZ" baseline="0" dirty="0" smtClean="0"/>
              <a:t> a rovněž </a:t>
            </a:r>
            <a:r>
              <a:rPr lang="cs-CZ" baseline="0" dirty="0" err="1" smtClean="0"/>
              <a:t>homoestáza</a:t>
            </a:r>
            <a:r>
              <a:rPr lang="cs-CZ" baseline="0" dirty="0" smtClean="0"/>
              <a:t> protonů je funkcí tubulů. V praxi můžeme testovat koncentrační schopnost ledvin, sekreci a resorpci nízkomolekulárních látek a schopnost </a:t>
            </a:r>
            <a:r>
              <a:rPr lang="cs-CZ" baseline="0" dirty="0" err="1" smtClean="0"/>
              <a:t>acidifikovat</a:t>
            </a:r>
            <a:r>
              <a:rPr lang="cs-CZ" baseline="0" dirty="0" smtClean="0"/>
              <a:t> či </a:t>
            </a:r>
            <a:r>
              <a:rPr lang="cs-CZ" baseline="0" dirty="0" err="1" smtClean="0"/>
              <a:t>alkalinizovat</a:t>
            </a:r>
            <a:r>
              <a:rPr lang="cs-CZ" baseline="0" dirty="0" smtClean="0"/>
              <a:t> moč.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76AB3-ABAA-40F7-B2DC-AAF5A32CB9B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982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baseline="0" dirty="0" smtClean="0"/>
              <a:t>Koncentrační test </a:t>
            </a:r>
            <a:r>
              <a:rPr lang="cs-CZ" baseline="0" dirty="0" smtClean="0"/>
              <a:t>provádíme při podezření na diabetes </a:t>
            </a:r>
            <a:r>
              <a:rPr lang="cs-CZ" baseline="0" dirty="0" err="1" smtClean="0"/>
              <a:t>insipidus</a:t>
            </a:r>
            <a:r>
              <a:rPr lang="cs-CZ" baseline="0" dirty="0" smtClean="0"/>
              <a:t> (DI). Tento syndrom je klinicky obvykle charakterizován polyurií a polydipsií; příčinou je buď snížená (chybějící) sekrece ADH v hypotalamu (nádor, úraz, zánět; </a:t>
            </a:r>
            <a:r>
              <a:rPr lang="cs-CZ" i="1" baseline="0" dirty="0" smtClean="0"/>
              <a:t>centrální DI</a:t>
            </a:r>
            <a:r>
              <a:rPr lang="cs-CZ" baseline="0" dirty="0" smtClean="0"/>
              <a:t>) nebo špatná reakce ledvinných tubulů na ADH (</a:t>
            </a:r>
            <a:r>
              <a:rPr lang="cs-CZ" i="1" baseline="0" dirty="0" err="1" smtClean="0"/>
              <a:t>nefrogenní</a:t>
            </a:r>
            <a:r>
              <a:rPr lang="cs-CZ" i="1" baseline="0" dirty="0" smtClean="0"/>
              <a:t> DI; </a:t>
            </a:r>
            <a:r>
              <a:rPr lang="cs-CZ" i="0" baseline="0" dirty="0" smtClean="0"/>
              <a:t>poškození tubulů např. </a:t>
            </a:r>
            <a:r>
              <a:rPr lang="cs-CZ" i="0" baseline="0" dirty="0" err="1" smtClean="0"/>
              <a:t>nefrotoxickými</a:t>
            </a:r>
            <a:r>
              <a:rPr lang="cs-CZ" i="0" baseline="0" dirty="0" smtClean="0"/>
              <a:t> látkami jako otravy Cd, </a:t>
            </a:r>
            <a:r>
              <a:rPr lang="cs-CZ" i="0" baseline="0" dirty="0" err="1" smtClean="0"/>
              <a:t>Hg</a:t>
            </a:r>
            <a:r>
              <a:rPr lang="cs-CZ" i="0" baseline="0" dirty="0" smtClean="0"/>
              <a:t> nebo podání </a:t>
            </a:r>
            <a:r>
              <a:rPr lang="cs-CZ" i="0" baseline="0" dirty="0" err="1" smtClean="0"/>
              <a:t>Li</a:t>
            </a:r>
            <a:r>
              <a:rPr lang="cs-CZ" i="0" baseline="0" dirty="0" smtClean="0"/>
              <a:t>, </a:t>
            </a:r>
            <a:r>
              <a:rPr lang="cs-CZ" i="0" baseline="0" dirty="0" err="1" smtClean="0"/>
              <a:t>Pt</a:t>
            </a:r>
            <a:r>
              <a:rPr lang="cs-CZ" i="0" baseline="0" dirty="0" smtClean="0"/>
              <a:t> [</a:t>
            </a:r>
            <a:r>
              <a:rPr lang="cs-CZ" i="0" baseline="0" dirty="0" err="1" smtClean="0"/>
              <a:t>cisplatina</a:t>
            </a:r>
            <a:r>
              <a:rPr lang="cs-CZ" i="0" baseline="0" dirty="0" smtClean="0"/>
              <a:t>], gentamycinu či kontrastních látek</a:t>
            </a:r>
            <a:r>
              <a:rPr lang="cs-CZ" baseline="0" dirty="0" smtClean="0"/>
              <a:t>). Za normálních okolností reagují osmoreceptory v hypotalamu na zvýšenou osmolalitu krve zvýšenou sekrecí ADH, který pak v distálním tubulu a sběrných kanálcích ledvin otevírá kanály pro vodu (</a:t>
            </a:r>
            <a:r>
              <a:rPr lang="cs-CZ" baseline="0" dirty="0" err="1" smtClean="0"/>
              <a:t>aquaporiny</a:t>
            </a:r>
            <a:r>
              <a:rPr lang="cs-CZ" baseline="0" dirty="0" smtClean="0"/>
              <a:t>) a tím zvyšuje </a:t>
            </a:r>
            <a:r>
              <a:rPr lang="cs-CZ" baseline="0" dirty="0" err="1" smtClean="0"/>
              <a:t>rebsorpci</a:t>
            </a:r>
            <a:r>
              <a:rPr lang="cs-CZ" baseline="0" dirty="0" smtClean="0"/>
              <a:t> vody z moče a „</a:t>
            </a:r>
            <a:r>
              <a:rPr lang="cs-CZ" baseline="0" dirty="0" err="1" smtClean="0"/>
              <a:t>naředení</a:t>
            </a:r>
            <a:r>
              <a:rPr lang="cs-CZ" baseline="0" dirty="0" smtClean="0"/>
              <a:t>“ krve (a „zahuštění“ moče). Samotné provedení koncentračního testu vyplývá z patofyziologie DI – obvykle začínáme koncentrační test měřením osmolality moče v první ranní moči (po noci strávené spaním = bez příjmu tekutin). Pokud je </a:t>
            </a:r>
            <a:r>
              <a:rPr lang="cs-CZ" baseline="0" dirty="0" err="1" smtClean="0"/>
              <a:t>U_osm</a:t>
            </a:r>
            <a:r>
              <a:rPr lang="cs-CZ" baseline="0" dirty="0" smtClean="0"/>
              <a:t> &gt; 800 </a:t>
            </a:r>
            <a:r>
              <a:rPr lang="cs-CZ" baseline="0" dirty="0" err="1" smtClean="0"/>
              <a:t>mmol</a:t>
            </a:r>
            <a:r>
              <a:rPr lang="cs-CZ" baseline="0" dirty="0" smtClean="0"/>
              <a:t>/kg, pravděpodobně se o DI nejedná, pokud je však nižší, pokračujeme podáním syntetického analogu ADH (DDAVP) </a:t>
            </a:r>
            <a:r>
              <a:rPr lang="cs-CZ" baseline="0" dirty="0" err="1" smtClean="0"/>
              <a:t>i.n</a:t>
            </a:r>
            <a:r>
              <a:rPr lang="cs-CZ" baseline="0" dirty="0" smtClean="0"/>
              <a:t>. a sledujeme </a:t>
            </a:r>
            <a:r>
              <a:rPr lang="cs-CZ" baseline="0" dirty="0" err="1" smtClean="0"/>
              <a:t>U_osm</a:t>
            </a:r>
            <a:r>
              <a:rPr lang="cs-CZ" baseline="0" dirty="0" smtClean="0"/>
              <a:t>. Pokud adekvátně stoupne, ledviny reagují na ADH dobře a příčina je centrální. V opačném případě (ledviny dostatečně nereagují na podání DDAVP) se jedná o </a:t>
            </a:r>
            <a:r>
              <a:rPr lang="cs-CZ" baseline="0" dirty="0" err="1" smtClean="0"/>
              <a:t>nefrogenní</a:t>
            </a:r>
            <a:r>
              <a:rPr lang="cs-CZ" baseline="0" dirty="0" smtClean="0"/>
              <a:t> diabetes </a:t>
            </a:r>
            <a:r>
              <a:rPr lang="cs-CZ" baseline="0" dirty="0" err="1" smtClean="0"/>
              <a:t>insipidus</a:t>
            </a:r>
            <a:r>
              <a:rPr lang="cs-CZ" baseline="0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76AB3-ABAA-40F7-B2DC-AAF5A32CB9B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1639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baseline="0" dirty="0" smtClean="0"/>
              <a:t>Frakční exkrece</a:t>
            </a:r>
            <a:r>
              <a:rPr lang="cs-CZ" baseline="0" dirty="0" smtClean="0"/>
              <a:t> (FE) je množství látky, které zůstane v definitivní moči z celkově profiltrovaného množství dané látky. FE tedy testuje sekreci a resorpci nízkomolekulárních látek (jen ty mohou projít glomerulární filtrací). Např. u vody můžeme zjednodušeně uvažovat, že za 1 den se ledvinami profiltruje 180 l vody (primární moč) a objem definitivní moče je např. 1,8 l. FE vody je pak 1%. Výpočet pro FE zahrnuje poměr plazmatického kreatininu ku močovému (FE vody) vynásobený poměrem močové koncentrace dané nízkomolekulární látky ku její koncentraci v plazmě. Tak např. zvýšenou FE vody </a:t>
            </a:r>
            <a:r>
              <a:rPr lang="cs-CZ" baseline="0" dirty="0" err="1" smtClean="0"/>
              <a:t>nalzneme</a:t>
            </a:r>
            <a:r>
              <a:rPr lang="cs-CZ" baseline="0" dirty="0" smtClean="0"/>
              <a:t> u DI nebo při podávání diuretik, u </a:t>
            </a:r>
            <a:r>
              <a:rPr lang="cs-CZ" baseline="0" dirty="0" err="1" smtClean="0"/>
              <a:t>hyperaldosteronismu</a:t>
            </a:r>
            <a:r>
              <a:rPr lang="cs-CZ" baseline="0" dirty="0" smtClean="0"/>
              <a:t> bude snížená FE Na a zvýšená FE K. Při interpretaci FE musíme vždy vzít v úvahu, že s poklesem GF stoupají všechny FE (u člověka s CHRI tak budou </a:t>
            </a:r>
            <a:r>
              <a:rPr lang="cs-CZ" baseline="0" dirty="0" err="1" smtClean="0"/>
              <a:t>kompenzatorně</a:t>
            </a:r>
            <a:r>
              <a:rPr lang="cs-CZ" baseline="0" dirty="0" smtClean="0"/>
              <a:t> zvýšené FE vody, Na, K …). Připomeňme si, že pro vyšetření FE používáme náhodný vzorek moče (resp. krátký – cca 4 hod. – sběr moče).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76AB3-ABAA-40F7-B2DC-AAF5A32CB9B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068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3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  <a:solidFill>
            <a:schemeClr val="bg1">
              <a:lumMod val="95000"/>
              <a:alpha val="60000"/>
            </a:schemeClr>
          </a:solidFill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F1AE1A9-84AE-4BCF-9A1C-CE07E719C3BE}" type="datetimeFigureOut">
              <a:rPr lang="cs-CZ"/>
              <a:pPr>
                <a:defRPr/>
              </a:pPr>
              <a:t>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2D341C-541C-4EE4-B0D5-F6F628BFFE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7" name="Picture 6" descr="Q:\veda_vyuka\granty_projekty\BioHeMA\loga\logolink_transp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2913" y="6149975"/>
            <a:ext cx="4187825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D0339B75-59B0-4A2B-905B-4617243E4C86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999188F9-CDD1-427E-9E37-9A33F20774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D0339B75-59B0-4A2B-905B-4617243E4C86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999188F9-CDD1-427E-9E37-9A33F20774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D0339B75-59B0-4A2B-905B-4617243E4C86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999188F9-CDD1-427E-9E37-9A33F20774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D0339B75-59B0-4A2B-905B-4617243E4C86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999188F9-CDD1-427E-9E37-9A33F20774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D0339B75-59B0-4A2B-905B-4617243E4C86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999188F9-CDD1-427E-9E37-9A33F20774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D0339B75-59B0-4A2B-905B-4617243E4C86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999188F9-CDD1-427E-9E37-9A33F20774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D0339B75-59B0-4A2B-905B-4617243E4C86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999188F9-CDD1-427E-9E37-9A33F20774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D0339B75-59B0-4A2B-905B-4617243E4C86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999188F9-CDD1-427E-9E37-9A33F20774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D0339B75-59B0-4A2B-905B-4617243E4C86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999188F9-CDD1-427E-9E37-9A33F20774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D0339B75-59B0-4A2B-905B-4617243E4C86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999188F9-CDD1-427E-9E37-9A33F20774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>
            <p:custDataLst>
              <p:tags r:id="rId13"/>
            </p:custData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1028" name="Picture 4" descr="Q:\veda_vyuka\granty_projekty\BioHeMA\prezentace\zkumavky.png"/>
          <p:cNvPicPr>
            <a:picLocks noChangeAspect="1" noChangeArrowheads="1"/>
          </p:cNvPicPr>
          <p:nvPr/>
        </p:nvPicPr>
        <p:blipFill rotWithShape="1">
          <a:blip r:embed="rId16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 l="31090" t="46894" r="23803"/>
          <a:stretch/>
        </p:blipFill>
        <p:spPr bwMode="auto">
          <a:xfrm>
            <a:off x="7668344" y="2928"/>
            <a:ext cx="1440160" cy="1121816"/>
          </a:xfrm>
          <a:prstGeom prst="rect">
            <a:avLst/>
          </a:prstGeom>
          <a:noFill/>
          <a:extLst/>
        </p:spPr>
      </p:pic>
      <p:sp>
        <p:nvSpPr>
          <p:cNvPr id="2" name="Zástupný symbol pro nadpis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lumMod val="95000"/>
              <a:alpha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pic>
        <p:nvPicPr>
          <p:cNvPr id="1031" name="Picture 5" descr="Q:\veda_vyuka\granty_projekty\BioHeMA\loga\Logo-BioHema\logo_biohema.png"/>
          <p:cNvPicPr>
            <a:picLocks noChangeAspect="1" noChangeArrowheads="1"/>
          </p:cNvPicPr>
          <p:nvPr/>
        </p:nvPicPr>
        <p:blipFill>
          <a:blip r:embed="rId17"/>
          <a:srcRect r="80313"/>
          <a:stretch>
            <a:fillRect/>
          </a:stretch>
        </p:blipFill>
        <p:spPr bwMode="auto">
          <a:xfrm>
            <a:off x="25971" y="35099"/>
            <a:ext cx="4492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0" i="1" u="none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90.xml"/><Relationship Id="rId7" Type="http://schemas.openxmlformats.org/officeDocument/2006/relationships/tags" Target="../tags/tag94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tags" Target="../tags/tag93.xml"/><Relationship Id="rId5" Type="http://schemas.openxmlformats.org/officeDocument/2006/relationships/tags" Target="../tags/tag92.xml"/><Relationship Id="rId10" Type="http://schemas.openxmlformats.org/officeDocument/2006/relationships/image" Target="../media/image12.emf"/><Relationship Id="rId4" Type="http://schemas.openxmlformats.org/officeDocument/2006/relationships/tags" Target="../tags/tag91.xml"/><Relationship Id="rId9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7" Type="http://schemas.openxmlformats.org/officeDocument/2006/relationships/notesSlide" Target="../notesSlides/notesSlide12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2.xml"/><Relationship Id="rId4" Type="http://schemas.openxmlformats.org/officeDocument/2006/relationships/tags" Target="../tags/tag10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5" Type="http://schemas.openxmlformats.org/officeDocument/2006/relationships/image" Target="../media/image12.emf"/><Relationship Id="rId4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tags" Target="../tags/tag34.xml"/><Relationship Id="rId18" Type="http://schemas.openxmlformats.org/officeDocument/2006/relationships/notesSlide" Target="../notesSlides/notesSlide2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17" Type="http://schemas.openxmlformats.org/officeDocument/2006/relationships/slideLayout" Target="../slideLayouts/slideLayout6.xml"/><Relationship Id="rId2" Type="http://schemas.openxmlformats.org/officeDocument/2006/relationships/tags" Target="../tags/tag23.xml"/><Relationship Id="rId16" Type="http://schemas.openxmlformats.org/officeDocument/2006/relationships/tags" Target="../tags/tag37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5" Type="http://schemas.openxmlformats.org/officeDocument/2006/relationships/tags" Target="../tags/tag26.xml"/><Relationship Id="rId15" Type="http://schemas.openxmlformats.org/officeDocument/2006/relationships/tags" Target="../tags/tag36.xml"/><Relationship Id="rId10" Type="http://schemas.openxmlformats.org/officeDocument/2006/relationships/tags" Target="../tags/tag31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tags" Target="../tags/tag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image" Target="../media/image5.png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tags" Target="../tags/tag43.xml"/><Relationship Id="rId7" Type="http://schemas.openxmlformats.org/officeDocument/2006/relationships/image" Target="../media/image7.jpeg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image" Target="../media/image10.png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image" Target="../media/image9.jpe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13" Type="http://schemas.openxmlformats.org/officeDocument/2006/relationships/tags" Target="../tags/tag59.xml"/><Relationship Id="rId18" Type="http://schemas.openxmlformats.org/officeDocument/2006/relationships/slideLayout" Target="../slideLayouts/slideLayout6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12" Type="http://schemas.openxmlformats.org/officeDocument/2006/relationships/tags" Target="../tags/tag58.xml"/><Relationship Id="rId17" Type="http://schemas.openxmlformats.org/officeDocument/2006/relationships/tags" Target="../tags/tag63.xml"/><Relationship Id="rId2" Type="http://schemas.openxmlformats.org/officeDocument/2006/relationships/tags" Target="../tags/tag48.xml"/><Relationship Id="rId16" Type="http://schemas.openxmlformats.org/officeDocument/2006/relationships/tags" Target="../tags/tag62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tags" Target="../tags/tag57.xml"/><Relationship Id="rId5" Type="http://schemas.openxmlformats.org/officeDocument/2006/relationships/tags" Target="../tags/tag51.xml"/><Relationship Id="rId15" Type="http://schemas.openxmlformats.org/officeDocument/2006/relationships/tags" Target="../tags/tag61.xml"/><Relationship Id="rId10" Type="http://schemas.openxmlformats.org/officeDocument/2006/relationships/tags" Target="../tags/tag56.xml"/><Relationship Id="rId19" Type="http://schemas.openxmlformats.org/officeDocument/2006/relationships/notesSlide" Target="../notesSlides/notesSlide6.xml"/><Relationship Id="rId4" Type="http://schemas.openxmlformats.org/officeDocument/2006/relationships/tags" Target="../tags/tag50.xml"/><Relationship Id="rId9" Type="http://schemas.openxmlformats.org/officeDocument/2006/relationships/tags" Target="../tags/tag55.xml"/><Relationship Id="rId14" Type="http://schemas.openxmlformats.org/officeDocument/2006/relationships/tags" Target="../tags/tag6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tags" Target="../tags/tag66.xml"/><Relationship Id="rId7" Type="http://schemas.openxmlformats.org/officeDocument/2006/relationships/diagramLayout" Target="../diagrams/layout1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diagramData" Target="../diagrams/data1.xml"/><Relationship Id="rId5" Type="http://schemas.openxmlformats.org/officeDocument/2006/relationships/notesSlide" Target="../notesSlides/notesSlide7.xml"/><Relationship Id="rId10" Type="http://schemas.microsoft.com/office/2007/relationships/diagramDrawing" Target="../diagrams/drawing1.xml"/><Relationship Id="rId4" Type="http://schemas.openxmlformats.org/officeDocument/2006/relationships/slideLayout" Target="../slideLayouts/slideLayout2.xml"/><Relationship Id="rId9" Type="http://schemas.openxmlformats.org/officeDocument/2006/relationships/diagramColors" Target="../diagrams/colors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3" Type="http://schemas.openxmlformats.org/officeDocument/2006/relationships/tags" Target="../tags/tag69.xml"/><Relationship Id="rId7" Type="http://schemas.openxmlformats.org/officeDocument/2006/relationships/tags" Target="../tags/tag73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11" Type="http://schemas.openxmlformats.org/officeDocument/2006/relationships/notesSlide" Target="../notesSlides/notesSlide8.xml"/><Relationship Id="rId5" Type="http://schemas.openxmlformats.org/officeDocument/2006/relationships/tags" Target="../tags/tag71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70.xml"/><Relationship Id="rId9" Type="http://schemas.openxmlformats.org/officeDocument/2006/relationships/tags" Target="../tags/tag7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83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78.xml"/><Relationship Id="rId7" Type="http://schemas.openxmlformats.org/officeDocument/2006/relationships/tags" Target="../tags/tag82.xml"/><Relationship Id="rId12" Type="http://schemas.openxmlformats.org/officeDocument/2006/relationships/tags" Target="../tags/tag87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11" Type="http://schemas.openxmlformats.org/officeDocument/2006/relationships/tags" Target="../tags/tag86.xml"/><Relationship Id="rId5" Type="http://schemas.openxmlformats.org/officeDocument/2006/relationships/tags" Target="../tags/tag80.xml"/><Relationship Id="rId15" Type="http://schemas.openxmlformats.org/officeDocument/2006/relationships/image" Target="../media/image11.png"/><Relationship Id="rId10" Type="http://schemas.openxmlformats.org/officeDocument/2006/relationships/tags" Target="../tags/tag85.xml"/><Relationship Id="rId4" Type="http://schemas.openxmlformats.org/officeDocument/2006/relationships/tags" Target="../tags/tag79.xml"/><Relationship Id="rId9" Type="http://schemas.openxmlformats.org/officeDocument/2006/relationships/tags" Target="../tags/tag84.xml"/><Relationship Id="rId1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Funkční </a:t>
            </a:r>
            <a:r>
              <a:rPr lang="cs-CZ" dirty="0" smtClean="0"/>
              <a:t>zkoušky ledvin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Daniel Rajdl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999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Acidifikace/</a:t>
            </a:r>
            <a:r>
              <a:rPr lang="cs-CZ" dirty="0" err="1" smtClean="0"/>
              <a:t>alkalinizace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cs-CZ" dirty="0" err="1" smtClean="0"/>
              <a:t>Acidifikační</a:t>
            </a:r>
            <a:r>
              <a:rPr lang="cs-CZ" dirty="0" smtClean="0"/>
              <a:t> test</a:t>
            </a:r>
          </a:p>
          <a:p>
            <a:pPr marL="742950" lvl="2" indent="-342900"/>
            <a:r>
              <a:rPr lang="cs-CZ" smtClean="0"/>
              <a:t>Podání NH</a:t>
            </a:r>
            <a:r>
              <a:rPr lang="cs-CZ" baseline="-25000" dirty="0"/>
              <a:t>4</a:t>
            </a:r>
            <a:r>
              <a:rPr lang="cs-CZ" smtClean="0"/>
              <a:t>Cl </a:t>
            </a:r>
            <a:r>
              <a:rPr lang="cs-CZ" dirty="0" smtClean="0">
                <a:sym typeface="Wingdings" pitchFamily="2" charset="2"/>
              </a:rPr>
              <a:t> sledování pH moče</a:t>
            </a:r>
            <a:endParaRPr lang="cs-CZ" dirty="0" smtClean="0"/>
          </a:p>
          <a:p>
            <a:pPr marL="342900" lvl="1" indent="-342900">
              <a:buFont typeface="Arial" charset="0"/>
              <a:buChar char="•"/>
            </a:pPr>
            <a:r>
              <a:rPr lang="cs-CZ" dirty="0" smtClean="0"/>
              <a:t>Indikace: RTA</a:t>
            </a:r>
            <a:r>
              <a:rPr lang="cs-CZ" dirty="0"/>
              <a:t>, urolitiáza</a:t>
            </a:r>
          </a:p>
          <a:p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590" y="3709773"/>
            <a:ext cx="1224136" cy="2576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Skupina 4"/>
          <p:cNvGrpSpPr/>
          <p:nvPr/>
        </p:nvGrpSpPr>
        <p:grpSpPr>
          <a:xfrm>
            <a:off x="5227513" y="2685765"/>
            <a:ext cx="868699" cy="1113057"/>
            <a:chOff x="6660232" y="3009036"/>
            <a:chExt cx="868699" cy="1113057"/>
          </a:xfrm>
        </p:grpSpPr>
        <p:sp>
          <p:nvSpPr>
            <p:cNvPr id="6" name="Šipka dolů 5"/>
            <p:cNvSpPr/>
            <p:nvPr>
              <p:custDataLst>
                <p:tags r:id="rId6"/>
              </p:custDataLst>
            </p:nvPr>
          </p:nvSpPr>
          <p:spPr>
            <a:xfrm rot="19663563" flipH="1">
              <a:off x="7121598" y="3675984"/>
              <a:ext cx="230154" cy="44610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TextovéPole 6"/>
            <p:cNvSpPr txBox="1"/>
            <p:nvPr>
              <p:custDataLst>
                <p:tags r:id="rId7"/>
              </p:custDataLst>
            </p:nvPr>
          </p:nvSpPr>
          <p:spPr>
            <a:xfrm>
              <a:off x="6660232" y="3009036"/>
              <a:ext cx="8686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RTA II.</a:t>
              </a:r>
            </a:p>
            <a:p>
              <a:r>
                <a:rPr lang="cs-CZ" dirty="0" smtClean="0"/>
                <a:t>(HCO</a:t>
              </a:r>
              <a:r>
                <a:rPr lang="cs-CZ" baseline="-25000" dirty="0" smtClean="0"/>
                <a:t>3</a:t>
              </a:r>
              <a:r>
                <a:rPr lang="cs-CZ" baseline="30000" dirty="0" smtClean="0"/>
                <a:t>-</a:t>
              </a:r>
              <a:r>
                <a:rPr lang="cs-CZ" dirty="0" smtClean="0"/>
                <a:t>)</a:t>
              </a:r>
              <a:endParaRPr lang="cs-CZ" baseline="30000" dirty="0"/>
            </a:p>
          </p:txBody>
        </p:sp>
      </p:grpSp>
      <p:grpSp>
        <p:nvGrpSpPr>
          <p:cNvPr id="8" name="Skupina 7"/>
          <p:cNvGrpSpPr/>
          <p:nvPr/>
        </p:nvGrpSpPr>
        <p:grpSpPr>
          <a:xfrm>
            <a:off x="6804248" y="2685765"/>
            <a:ext cx="727521" cy="1057173"/>
            <a:chOff x="8236967" y="3009036"/>
            <a:chExt cx="727521" cy="1057173"/>
          </a:xfrm>
        </p:grpSpPr>
        <p:sp>
          <p:nvSpPr>
            <p:cNvPr id="9" name="Šipka dolů 8"/>
            <p:cNvSpPr/>
            <p:nvPr>
              <p:custDataLst>
                <p:tags r:id="rId4"/>
              </p:custDataLst>
            </p:nvPr>
          </p:nvSpPr>
          <p:spPr>
            <a:xfrm rot="1936437">
              <a:off x="8236967" y="3620100"/>
              <a:ext cx="230154" cy="44610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TextovéPole 9"/>
            <p:cNvSpPr txBox="1"/>
            <p:nvPr>
              <p:custDataLst>
                <p:tags r:id="rId5"/>
              </p:custDataLst>
            </p:nvPr>
          </p:nvSpPr>
          <p:spPr>
            <a:xfrm>
              <a:off x="8261475" y="3009036"/>
              <a:ext cx="7030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RTA I.</a:t>
              </a:r>
            </a:p>
            <a:p>
              <a:r>
                <a:rPr lang="cs-CZ" dirty="0" smtClean="0"/>
                <a:t>(H</a:t>
              </a:r>
              <a:r>
                <a:rPr lang="cs-CZ" baseline="30000" dirty="0" smtClean="0"/>
                <a:t>+</a:t>
              </a:r>
              <a:r>
                <a:rPr lang="cs-CZ" dirty="0" smtClean="0"/>
                <a:t>)</a:t>
              </a:r>
              <a:endParaRPr lang="cs-CZ" baseline="30000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93081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Akutní poškození ledvin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Časté (7% v nemocnici, </a:t>
            </a:r>
            <a:r>
              <a:rPr lang="cs-CZ" dirty="0" err="1" smtClean="0"/>
              <a:t>obv</a:t>
            </a:r>
            <a:r>
              <a:rPr lang="cs-CZ" dirty="0" smtClean="0"/>
              <a:t>. JIP …), rychlé, potenciálně reverzibilní</a:t>
            </a:r>
          </a:p>
          <a:p>
            <a:r>
              <a:rPr lang="cs-CZ" dirty="0" smtClean="0"/>
              <a:t>Dělení</a:t>
            </a:r>
          </a:p>
          <a:p>
            <a:pPr lvl="1"/>
            <a:r>
              <a:rPr lang="cs-CZ" dirty="0" err="1" smtClean="0"/>
              <a:t>Prerenální</a:t>
            </a:r>
            <a:r>
              <a:rPr lang="cs-CZ" dirty="0" smtClean="0"/>
              <a:t> </a:t>
            </a:r>
            <a:r>
              <a:rPr lang="cs-CZ" sz="1900" dirty="0" smtClean="0"/>
              <a:t>(dehydratace, hypotenze)</a:t>
            </a:r>
            <a:r>
              <a:rPr lang="cs-CZ" dirty="0" smtClean="0"/>
              <a:t>, renální </a:t>
            </a:r>
            <a:r>
              <a:rPr lang="cs-CZ" sz="1900" dirty="0" smtClean="0"/>
              <a:t>(</a:t>
            </a:r>
            <a:r>
              <a:rPr lang="cs-CZ" sz="1900" dirty="0" err="1" smtClean="0"/>
              <a:t>nefrotox</a:t>
            </a:r>
            <a:r>
              <a:rPr lang="cs-CZ" sz="1900" dirty="0" smtClean="0"/>
              <a:t>. </a:t>
            </a:r>
            <a:r>
              <a:rPr lang="cs-CZ" sz="1900" dirty="0"/>
              <a:t>l</a:t>
            </a:r>
            <a:r>
              <a:rPr lang="cs-CZ" sz="1900" dirty="0" smtClean="0"/>
              <a:t>átky)</a:t>
            </a:r>
            <a:r>
              <a:rPr lang="cs-CZ" dirty="0" smtClean="0"/>
              <a:t>, </a:t>
            </a:r>
            <a:r>
              <a:rPr lang="cs-CZ" dirty="0" err="1" smtClean="0"/>
              <a:t>postrenální</a:t>
            </a:r>
            <a:r>
              <a:rPr lang="cs-CZ" dirty="0" smtClean="0"/>
              <a:t> </a:t>
            </a:r>
            <a:r>
              <a:rPr lang="cs-CZ" sz="1900" dirty="0" smtClean="0"/>
              <a:t>(obstrukce)</a:t>
            </a:r>
          </a:p>
          <a:p>
            <a:pPr lvl="2"/>
            <a:r>
              <a:rPr lang="cs-CZ" dirty="0" err="1" smtClean="0"/>
              <a:t>Pre</a:t>
            </a:r>
            <a:r>
              <a:rPr lang="cs-CZ" dirty="0" smtClean="0"/>
              <a:t> vs. renální: </a:t>
            </a:r>
            <a:r>
              <a:rPr lang="cs-CZ" dirty="0" err="1" smtClean="0"/>
              <a:t>U_Na</a:t>
            </a:r>
            <a:r>
              <a:rPr lang="cs-CZ" dirty="0" smtClean="0"/>
              <a:t>, </a:t>
            </a:r>
            <a:r>
              <a:rPr lang="cs-CZ" dirty="0" err="1" smtClean="0"/>
              <a:t>U_osm</a:t>
            </a:r>
            <a:r>
              <a:rPr lang="cs-CZ" dirty="0" smtClean="0"/>
              <a:t>, </a:t>
            </a:r>
            <a:r>
              <a:rPr lang="cs-CZ" dirty="0" err="1" smtClean="0"/>
              <a:t>S_urea</a:t>
            </a:r>
            <a:endParaRPr lang="cs-CZ" dirty="0" smtClean="0"/>
          </a:p>
          <a:p>
            <a:pPr lvl="1"/>
            <a:r>
              <a:rPr lang="cs-CZ" dirty="0" smtClean="0"/>
              <a:t>RIFLE – vzestup </a:t>
            </a:r>
            <a:r>
              <a:rPr lang="cs-CZ" b="1" dirty="0" err="1" smtClean="0"/>
              <a:t>S_krea</a:t>
            </a:r>
            <a:r>
              <a:rPr lang="cs-CZ" dirty="0" smtClean="0"/>
              <a:t> a pokles </a:t>
            </a:r>
            <a:r>
              <a:rPr lang="cs-CZ" b="1" dirty="0" smtClean="0"/>
              <a:t>produkce moče</a:t>
            </a:r>
          </a:p>
          <a:p>
            <a:r>
              <a:rPr lang="cs-CZ" dirty="0" smtClean="0"/>
              <a:t>NGAL</a:t>
            </a:r>
          </a:p>
          <a:p>
            <a:pPr lvl="1"/>
            <a:r>
              <a:rPr lang="cs-CZ" dirty="0" smtClean="0"/>
              <a:t>v moči (i v séru), produkován tubuly při poškození ledvin (vzestup do několika hodin)</a:t>
            </a:r>
          </a:p>
          <a:p>
            <a:pPr lvl="1"/>
            <a:r>
              <a:rPr lang="cs-CZ" dirty="0" smtClean="0"/>
              <a:t>Predikce AKI, včasný zásah x málo validovaných algoritmů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085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Chronické renální selhání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Příčiny</a:t>
            </a:r>
          </a:p>
          <a:p>
            <a:pPr lvl="1"/>
            <a:r>
              <a:rPr lang="cs-CZ" dirty="0" smtClean="0"/>
              <a:t>diabetes, hypertenze, </a:t>
            </a:r>
            <a:r>
              <a:rPr lang="cs-CZ" dirty="0" err="1" smtClean="0"/>
              <a:t>polycystické</a:t>
            </a:r>
            <a:r>
              <a:rPr lang="cs-CZ" dirty="0" smtClean="0"/>
              <a:t> ledviny</a:t>
            </a:r>
          </a:p>
          <a:p>
            <a:r>
              <a:rPr lang="cs-CZ" dirty="0" smtClean="0"/>
              <a:t>5 stádií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err="1" smtClean="0"/>
              <a:t>Hyperkalémie</a:t>
            </a:r>
            <a:r>
              <a:rPr lang="cs-CZ" dirty="0" smtClean="0"/>
              <a:t>, acidóza, </a:t>
            </a:r>
            <a:r>
              <a:rPr lang="cs-CZ" dirty="0" err="1" smtClean="0"/>
              <a:t>hyperfosfatémie</a:t>
            </a:r>
            <a:r>
              <a:rPr lang="cs-CZ" dirty="0" smtClean="0"/>
              <a:t>, anémie, nedostatek vit. D, aterosklerotické komplikace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82251568"/>
              </p:ext>
            </p:extLst>
          </p:nvPr>
        </p:nvGraphicFramePr>
        <p:xfrm>
          <a:off x="1475656" y="2780928"/>
          <a:ext cx="4032448" cy="2446020"/>
        </p:xfrm>
        <a:graphic>
          <a:graphicData uri="http://schemas.openxmlformats.org/drawingml/2006/table">
            <a:tbl>
              <a:tblPr/>
              <a:tblGrid>
                <a:gridCol w="1057461"/>
                <a:gridCol w="2974987"/>
              </a:tblGrid>
              <a:tr h="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stádium</a:t>
                      </a:r>
                      <a:endParaRPr lang="cs-CZ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GF (ml/s)</a:t>
                      </a:r>
                      <a:endParaRPr lang="cs-CZ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cs-CZ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 1,5 + jiná patologie </a:t>
                      </a:r>
                      <a:r>
                        <a:rPr lang="cs-CZ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ledvin</a:t>
                      </a:r>
                      <a:endParaRPr lang="cs-CZ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cs-CZ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1,0 - 1,5</a:t>
                      </a:r>
                      <a:endParaRPr lang="cs-CZ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cs-CZ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0,5 - 0,99</a:t>
                      </a:r>
                      <a:endParaRPr lang="cs-CZ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cs-CZ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0,25 - 0,49</a:t>
                      </a:r>
                      <a:endParaRPr lang="cs-CZ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cs-CZ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 0,25</a:t>
                      </a:r>
                      <a:endParaRPr lang="cs-CZ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9925" y="2365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696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Klasifikace CKD dle KDIGO 2012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899316802"/>
              </p:ext>
            </p:extLst>
          </p:nvPr>
        </p:nvGraphicFramePr>
        <p:xfrm>
          <a:off x="457200" y="1556792"/>
          <a:ext cx="8291263" cy="5227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9631"/>
                <a:gridCol w="795961"/>
                <a:gridCol w="1509010"/>
                <a:gridCol w="1011534"/>
                <a:gridCol w="1326602"/>
                <a:gridCol w="1503483"/>
                <a:gridCol w="1415042"/>
              </a:tblGrid>
              <a:tr h="550810">
                <a:tc rowSpan="4" gridSpan="4">
                  <a:txBody>
                    <a:bodyPr/>
                    <a:lstStyle/>
                    <a:p>
                      <a:pPr algn="ctr"/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Prognóza CKD podle kategorií GF a albuminurie: KDIGO 2012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0572" marR="80572" marT="40286" marB="4028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Kategorie setrvalé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albuminurie</a:t>
                      </a:r>
                    </a:p>
                    <a:p>
                      <a:pPr algn="ctr"/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Popis a rozmezí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93463">
                <a:tc gridSpan="4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A1</a:t>
                      </a:r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A2</a:t>
                      </a:r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A3</a:t>
                      </a:r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93463">
                <a:tc gridSpan="4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Normální</a:t>
                      </a:r>
                      <a:r>
                        <a:rPr lang="cs-CZ" sz="1400" baseline="0" dirty="0" smtClean="0"/>
                        <a:t> až lehce zvýšená</a:t>
                      </a:r>
                      <a:endParaRPr lang="cs-CZ" sz="14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Středně zvýšená</a:t>
                      </a:r>
                      <a:endParaRPr lang="cs-CZ" sz="14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Těžce zvýšená</a:t>
                      </a:r>
                      <a:endParaRPr lang="cs-CZ" sz="14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93463">
                <a:tc gridSpan="4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&lt;3 mg/</a:t>
                      </a:r>
                      <a:r>
                        <a:rPr lang="cs-CZ" sz="1600" dirty="0" err="1" smtClean="0"/>
                        <a:t>mmol</a:t>
                      </a:r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3-30</a:t>
                      </a:r>
                      <a:r>
                        <a:rPr lang="cs-CZ" sz="1600" baseline="0" dirty="0" smtClean="0"/>
                        <a:t> mg/</a:t>
                      </a:r>
                      <a:r>
                        <a:rPr lang="cs-CZ" sz="1600" baseline="0" dirty="0" err="1" smtClean="0"/>
                        <a:t>mmol</a:t>
                      </a:r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&gt;30 mg/</a:t>
                      </a:r>
                      <a:r>
                        <a:rPr lang="cs-CZ" sz="1600" dirty="0" err="1" smtClean="0"/>
                        <a:t>mmol</a:t>
                      </a:r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0810">
                <a:tc rowSpan="6"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Kategorie GF (ml/s/1,73m</a:t>
                      </a:r>
                      <a:r>
                        <a:rPr lang="cs-CZ" sz="1600" baseline="30000" dirty="0" smtClean="0"/>
                        <a:t>2</a:t>
                      </a:r>
                      <a:r>
                        <a:rPr lang="cs-CZ" sz="1600" dirty="0" smtClean="0"/>
                        <a:t>)</a:t>
                      </a:r>
                    </a:p>
                    <a:p>
                      <a:pPr algn="ctr"/>
                      <a:r>
                        <a:rPr lang="cs-CZ" sz="1600" dirty="0" smtClean="0"/>
                        <a:t>Popis</a:t>
                      </a:r>
                      <a:r>
                        <a:rPr lang="cs-CZ" sz="1600" baseline="0" dirty="0" smtClean="0"/>
                        <a:t> a rozmezí</a:t>
                      </a:r>
                      <a:endParaRPr lang="cs-CZ" sz="1600" dirty="0"/>
                    </a:p>
                  </a:txBody>
                  <a:tcPr marL="80572" marR="80572" marT="40286" marB="40286" vert="vert27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G1</a:t>
                      </a:r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Normální nebo vysoká</a:t>
                      </a:r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≥1,5</a:t>
                      </a:r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465399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G2</a:t>
                      </a:r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Mírně snížená</a:t>
                      </a:r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1-1,49</a:t>
                      </a:r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G3a</a:t>
                      </a:r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Mírně až středně snížená</a:t>
                      </a:r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0,75-0,99</a:t>
                      </a:r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5081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G3b</a:t>
                      </a:r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Středně</a:t>
                      </a:r>
                      <a:r>
                        <a:rPr lang="cs-CZ" sz="1600" baseline="0" dirty="0" smtClean="0"/>
                        <a:t> až těžce snížená</a:t>
                      </a:r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0,5-0,74</a:t>
                      </a:r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93463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G4</a:t>
                      </a:r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Těžce snížená</a:t>
                      </a:r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0,25-0,49</a:t>
                      </a:r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93463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G5</a:t>
                      </a:r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Selhání ledvin</a:t>
                      </a:r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&lt;0,25</a:t>
                      </a:r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 marL="80572" marR="80572" marT="40286" marB="4028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Ovál 4"/>
          <p:cNvSpPr/>
          <p:nvPr>
            <p:custDataLst>
              <p:tags r:id="rId4"/>
            </p:custDataLst>
          </p:nvPr>
        </p:nvSpPr>
        <p:spPr>
          <a:xfrm>
            <a:off x="4860032" y="4725144"/>
            <a:ext cx="288032" cy="28803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902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7037E-6 L 0.32292 0.000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772816"/>
            <a:ext cx="2357599" cy="49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1258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/>
          <p:cNvSpPr/>
          <p:nvPr>
            <p:custDataLst>
              <p:tags r:id="rId2"/>
            </p:custDataLst>
          </p:nvPr>
        </p:nvSpPr>
        <p:spPr>
          <a:xfrm>
            <a:off x="2664553" y="2132856"/>
            <a:ext cx="3456386" cy="3096344"/>
          </a:xfrm>
          <a:prstGeom prst="ellipse">
            <a:avLst/>
          </a:prstGeom>
          <a:pattFill prst="wdUpDiag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  <a:ln w="76200">
            <a:solidFill>
              <a:schemeClr val="tx2"/>
            </a:solidFill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rgbClr val="000000"/>
                </a:solidFill>
              </a:rPr>
              <a:t>Glomerulární filtrace</a:t>
            </a:r>
            <a:endParaRPr lang="cs-CZ" sz="3200" dirty="0">
              <a:solidFill>
                <a:srgbClr val="000000"/>
              </a:solidFill>
            </a:endParaRPr>
          </a:p>
        </p:txBody>
      </p:sp>
      <p:sp>
        <p:nvSpPr>
          <p:cNvPr id="11" name="Ovál 10"/>
          <p:cNvSpPr/>
          <p:nvPr>
            <p:custDataLst>
              <p:tags r:id="rId3"/>
            </p:custDataLst>
          </p:nvPr>
        </p:nvSpPr>
        <p:spPr>
          <a:xfrm>
            <a:off x="4106426" y="2755867"/>
            <a:ext cx="2444843" cy="2232248"/>
          </a:xfrm>
          <a:prstGeom prst="ellipse">
            <a:avLst/>
          </a:prstGeom>
          <a:solidFill>
            <a:srgbClr val="CC0000">
              <a:alpha val="20000"/>
            </a:srgbClr>
          </a:solidFill>
          <a:ln w="38100">
            <a:prstDash val="sys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dirty="0" smtClean="0"/>
              <a:t>Vyšetření glomerulární filtrace</a:t>
            </a:r>
            <a:endParaRPr lang="cs-CZ" dirty="0"/>
          </a:p>
        </p:txBody>
      </p:sp>
      <p:sp>
        <p:nvSpPr>
          <p:cNvPr id="10" name="Ovál 9"/>
          <p:cNvSpPr/>
          <p:nvPr>
            <p:custDataLst>
              <p:tags r:id="rId5"/>
            </p:custDataLst>
          </p:nvPr>
        </p:nvSpPr>
        <p:spPr>
          <a:xfrm>
            <a:off x="2448529" y="2060848"/>
            <a:ext cx="2444843" cy="2232248"/>
          </a:xfrm>
          <a:prstGeom prst="ellipse">
            <a:avLst/>
          </a:prstGeom>
          <a:solidFill>
            <a:srgbClr val="9BBB59">
              <a:alpha val="20000"/>
            </a:srgbClr>
          </a:solidFill>
          <a:ln>
            <a:prstDash val="sys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>
            <p:custDataLst>
              <p:tags r:id="rId6"/>
            </p:custDataLst>
          </p:nvPr>
        </p:nvSpPr>
        <p:spPr>
          <a:xfrm>
            <a:off x="652409" y="1763524"/>
            <a:ext cx="1697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Sérový kreatinin</a:t>
            </a:r>
            <a:endParaRPr lang="cs-CZ" dirty="0"/>
          </a:p>
        </p:txBody>
      </p:sp>
      <p:sp>
        <p:nvSpPr>
          <p:cNvPr id="12" name="Ovál 11"/>
          <p:cNvSpPr/>
          <p:nvPr>
            <p:custDataLst>
              <p:tags r:id="rId7"/>
            </p:custDataLst>
          </p:nvPr>
        </p:nvSpPr>
        <p:spPr>
          <a:xfrm>
            <a:off x="3621789" y="2276872"/>
            <a:ext cx="2444843" cy="2232248"/>
          </a:xfrm>
          <a:prstGeom prst="ellipse">
            <a:avLst/>
          </a:prstGeom>
          <a:solidFill>
            <a:srgbClr val="99CC00">
              <a:alpha val="20000"/>
            </a:srgbClr>
          </a:solidFill>
          <a:ln w="38100">
            <a:prstDash val="sys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" name="TextovéPole 14"/>
          <p:cNvSpPr txBox="1"/>
          <p:nvPr>
            <p:custDataLst>
              <p:tags r:id="rId8"/>
            </p:custDataLst>
          </p:nvPr>
        </p:nvSpPr>
        <p:spPr>
          <a:xfrm>
            <a:off x="5742376" y="1763524"/>
            <a:ext cx="2114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Clearance</a:t>
            </a:r>
            <a:r>
              <a:rPr lang="cs-CZ" dirty="0" smtClean="0"/>
              <a:t> kreatininu</a:t>
            </a:r>
            <a:endParaRPr lang="cs-CZ" dirty="0"/>
          </a:p>
        </p:txBody>
      </p:sp>
      <p:sp>
        <p:nvSpPr>
          <p:cNvPr id="9" name="Ovál 8"/>
          <p:cNvSpPr/>
          <p:nvPr>
            <p:custDataLst>
              <p:tags r:id="rId9"/>
            </p:custDataLst>
          </p:nvPr>
        </p:nvSpPr>
        <p:spPr>
          <a:xfrm>
            <a:off x="2952585" y="2801133"/>
            <a:ext cx="2839173" cy="2592288"/>
          </a:xfrm>
          <a:prstGeom prst="ellipse">
            <a:avLst/>
          </a:prstGeom>
          <a:solidFill>
            <a:srgbClr val="C0504D">
              <a:alpha val="20000"/>
            </a:srgbClr>
          </a:solidFill>
          <a:ln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" name="TextovéPole 18"/>
          <p:cNvSpPr txBox="1"/>
          <p:nvPr>
            <p:custDataLst>
              <p:tags r:id="rId10"/>
            </p:custDataLst>
          </p:nvPr>
        </p:nvSpPr>
        <p:spPr>
          <a:xfrm>
            <a:off x="2552545" y="5939988"/>
            <a:ext cx="4091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Clearance</a:t>
            </a:r>
            <a:r>
              <a:rPr lang="cs-CZ" dirty="0" smtClean="0"/>
              <a:t> </a:t>
            </a:r>
            <a:r>
              <a:rPr lang="cs-CZ" dirty="0" err="1" smtClean="0"/>
              <a:t>inulínu</a:t>
            </a:r>
            <a:r>
              <a:rPr lang="cs-CZ" dirty="0" smtClean="0"/>
              <a:t>, radioizotopové metody</a:t>
            </a:r>
            <a:endParaRPr lang="cs-CZ" dirty="0"/>
          </a:p>
        </p:txBody>
      </p:sp>
      <p:sp>
        <p:nvSpPr>
          <p:cNvPr id="21" name="TextovéPole 20"/>
          <p:cNvSpPr txBox="1"/>
          <p:nvPr>
            <p:custDataLst>
              <p:tags r:id="rId11"/>
            </p:custDataLst>
          </p:nvPr>
        </p:nvSpPr>
        <p:spPr>
          <a:xfrm>
            <a:off x="6697001" y="3302373"/>
            <a:ext cx="1763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Sérový </a:t>
            </a:r>
            <a:r>
              <a:rPr lang="cs-CZ" dirty="0" err="1" smtClean="0"/>
              <a:t>cystatin</a:t>
            </a:r>
            <a:r>
              <a:rPr lang="cs-CZ" dirty="0" smtClean="0"/>
              <a:t> C</a:t>
            </a:r>
            <a:endParaRPr lang="cs-CZ" dirty="0"/>
          </a:p>
        </p:txBody>
      </p:sp>
      <p:cxnSp>
        <p:nvCxnSpPr>
          <p:cNvPr id="23" name="Přímá spojnice se šipkou 22"/>
          <p:cNvCxnSpPr>
            <a:stCxn id="21" idx="2"/>
            <a:endCxn id="11" idx="6"/>
          </p:cNvCxnSpPr>
          <p:nvPr>
            <p:custDataLst>
              <p:tags r:id="rId12"/>
            </p:custDataLst>
          </p:nvPr>
        </p:nvCxnSpPr>
        <p:spPr>
          <a:xfrm flipH="1">
            <a:off x="6551269" y="3671705"/>
            <a:ext cx="1027448" cy="2002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15" idx="2"/>
            <a:endCxn id="12" idx="7"/>
          </p:cNvCxnSpPr>
          <p:nvPr>
            <p:custDataLst>
              <p:tags r:id="rId13"/>
            </p:custDataLst>
          </p:nvPr>
        </p:nvCxnSpPr>
        <p:spPr>
          <a:xfrm flipH="1">
            <a:off x="5708593" y="2132856"/>
            <a:ext cx="1090996" cy="470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13" idx="2"/>
            <a:endCxn id="10" idx="2"/>
          </p:cNvCxnSpPr>
          <p:nvPr>
            <p:custDataLst>
              <p:tags r:id="rId14"/>
            </p:custDataLst>
          </p:nvPr>
        </p:nvCxnSpPr>
        <p:spPr>
          <a:xfrm>
            <a:off x="1501103" y="2132856"/>
            <a:ext cx="947426" cy="10441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19" idx="0"/>
            <a:endCxn id="9" idx="4"/>
          </p:cNvCxnSpPr>
          <p:nvPr>
            <p:custDataLst>
              <p:tags r:id="rId15"/>
            </p:custDataLst>
          </p:nvPr>
        </p:nvCxnSpPr>
        <p:spPr>
          <a:xfrm flipH="1" flipV="1">
            <a:off x="4372172" y="5393421"/>
            <a:ext cx="226222" cy="5465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>
            <p:custDataLst>
              <p:tags r:id="rId16"/>
            </p:custDataLst>
          </p:nvPr>
        </p:nvSpPr>
        <p:spPr>
          <a:xfrm>
            <a:off x="3128016" y="1123999"/>
            <a:ext cx="2536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2 ml/s; </a:t>
            </a:r>
            <a:r>
              <a:rPr lang="cs-CZ" b="1" dirty="0" err="1" smtClean="0"/>
              <a:t>cut-off</a:t>
            </a:r>
            <a:r>
              <a:rPr lang="cs-CZ" b="1" dirty="0" smtClean="0"/>
              <a:t> = 1,5 ml/s</a:t>
            </a:r>
            <a:endParaRPr lang="cs-CZ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973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0" grpId="0" animBg="1"/>
      <p:bldP spid="13" grpId="0"/>
      <p:bldP spid="12" grpId="0" animBg="1"/>
      <p:bldP spid="15" grpId="0"/>
      <p:bldP spid="9" grpId="0" animBg="1"/>
      <p:bldP spid="19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Sérový kreatinin a odvozené výpočty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Produkce kreatininu = svaly</a:t>
            </a:r>
          </a:p>
          <a:p>
            <a:pPr lvl="1"/>
            <a:r>
              <a:rPr lang="cs-CZ" dirty="0" smtClean="0"/>
              <a:t>Velká </a:t>
            </a:r>
            <a:r>
              <a:rPr lang="cs-CZ" dirty="0" err="1" smtClean="0"/>
              <a:t>interindividuální</a:t>
            </a:r>
            <a:r>
              <a:rPr lang="cs-CZ" dirty="0" smtClean="0"/>
              <a:t> variabilita </a:t>
            </a:r>
            <a:r>
              <a:rPr lang="cs-CZ" sz="1800" dirty="0" smtClean="0"/>
              <a:t>(neužívat RR)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Malá </a:t>
            </a:r>
            <a:r>
              <a:rPr lang="cs-CZ" dirty="0" err="1" smtClean="0"/>
              <a:t>intraindividuální</a:t>
            </a:r>
            <a:r>
              <a:rPr lang="cs-CZ" dirty="0" smtClean="0"/>
              <a:t> variabilita </a:t>
            </a:r>
            <a:r>
              <a:rPr lang="cs-CZ" sz="1800" dirty="0" smtClean="0"/>
              <a:t>(měřit v čase)</a:t>
            </a:r>
          </a:p>
          <a:p>
            <a:r>
              <a:rPr lang="cs-CZ" dirty="0" smtClean="0"/>
              <a:t>Výpočty</a:t>
            </a:r>
          </a:p>
          <a:p>
            <a:pPr lvl="1"/>
            <a:r>
              <a:rPr lang="cs-CZ" dirty="0" smtClean="0"/>
              <a:t>Zohledňují věk, pohlaví, rasu</a:t>
            </a:r>
          </a:p>
          <a:p>
            <a:pPr lvl="1"/>
            <a:r>
              <a:rPr lang="cs-CZ" dirty="0" smtClean="0"/>
              <a:t>MDRD, Lund-Malmö, CKD-EPI, </a:t>
            </a:r>
            <a:r>
              <a:rPr lang="cs-CZ" dirty="0" err="1" smtClean="0"/>
              <a:t>Cockroft</a:t>
            </a:r>
            <a:r>
              <a:rPr lang="cs-CZ" dirty="0" smtClean="0"/>
              <a:t>-Gault</a:t>
            </a:r>
          </a:p>
          <a:p>
            <a:r>
              <a:rPr lang="cs-CZ" dirty="0" smtClean="0"/>
              <a:t>Vhodné pro</a:t>
            </a:r>
          </a:p>
          <a:p>
            <a:pPr lvl="1"/>
            <a:r>
              <a:rPr lang="cs-CZ" dirty="0" err="1" smtClean="0"/>
              <a:t>screening</a:t>
            </a:r>
            <a:r>
              <a:rPr lang="cs-CZ" dirty="0" smtClean="0"/>
              <a:t> (u zdravých)</a:t>
            </a:r>
          </a:p>
          <a:p>
            <a:pPr lvl="1"/>
            <a:r>
              <a:rPr lang="cs-CZ" dirty="0" smtClean="0"/>
              <a:t>sledování CKD</a:t>
            </a:r>
          </a:p>
          <a:p>
            <a:r>
              <a:rPr lang="cs-CZ" dirty="0" smtClean="0"/>
              <a:t>Nevhodné v akutních stavech, u pac. se </a:t>
            </a:r>
            <a:r>
              <a:rPr lang="cs-CZ" dirty="0" err="1" smtClean="0"/>
              <a:t>sarkopenií</a:t>
            </a:r>
            <a:endParaRPr lang="cs-CZ" dirty="0" smtClean="0"/>
          </a:p>
          <a:p>
            <a:r>
              <a:rPr lang="cs-CZ" dirty="0" smtClean="0"/>
              <a:t>Analytické problémy (nespecifická reakce)</a:t>
            </a:r>
            <a:endParaRPr lang="cs-CZ" dirty="0"/>
          </a:p>
        </p:txBody>
      </p:sp>
      <p:pic>
        <p:nvPicPr>
          <p:cNvPr id="1028" name="Picture 4" descr="I:\veda_vyuka\granty_projekty\e-biochemie\prezentace\vyuka\SRD_Posing_Bodybuilde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283" y="1371988"/>
            <a:ext cx="619125" cy="129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I:\veda_vyuka\granty_projekty\e-biochemie\prezentace\vyuka\woman-03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139" y="1296284"/>
            <a:ext cx="10096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8121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err="1" smtClean="0"/>
              <a:t>Cystatin</a:t>
            </a:r>
            <a:r>
              <a:rPr lang="cs-CZ" dirty="0" smtClean="0"/>
              <a:t> C v séru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Koncentrace v séru odpovídá GF</a:t>
            </a:r>
          </a:p>
          <a:p>
            <a:pPr lvl="1"/>
            <a:r>
              <a:rPr lang="cs-CZ" dirty="0" smtClean="0"/>
              <a:t>Stálá produkce</a:t>
            </a:r>
          </a:p>
          <a:p>
            <a:pPr lvl="1"/>
            <a:r>
              <a:rPr lang="cs-CZ" dirty="0" smtClean="0"/>
              <a:t>Úplná filtrace</a:t>
            </a:r>
          </a:p>
          <a:p>
            <a:pPr lvl="1"/>
            <a:r>
              <a:rPr lang="cs-CZ" dirty="0" smtClean="0"/>
              <a:t>Degradace v tubulech</a:t>
            </a:r>
          </a:p>
          <a:p>
            <a:r>
              <a:rPr lang="cs-CZ" dirty="0" smtClean="0"/>
              <a:t>Vhodné pro</a:t>
            </a:r>
          </a:p>
          <a:p>
            <a:pPr lvl="1"/>
            <a:r>
              <a:rPr lang="cs-CZ" dirty="0" smtClean="0"/>
              <a:t>Děti, těhotné; neadekvátní svaly</a:t>
            </a:r>
          </a:p>
          <a:p>
            <a:r>
              <a:rPr lang="cs-CZ" dirty="0" smtClean="0"/>
              <a:t>Nepoužívat při</a:t>
            </a:r>
          </a:p>
          <a:p>
            <a:pPr lvl="1"/>
            <a:r>
              <a:rPr lang="cs-CZ" dirty="0" smtClean="0"/>
              <a:t>Hypertyreóze, kortikoterapii</a:t>
            </a:r>
          </a:p>
          <a:p>
            <a:pPr lvl="1"/>
            <a:r>
              <a:rPr lang="cs-CZ" dirty="0" smtClean="0"/>
              <a:t>Nejasná doporučení (RR, výpočetní rovnice …)</a:t>
            </a:r>
            <a:endParaRPr lang="cs-CZ" dirty="0"/>
          </a:p>
        </p:txBody>
      </p:sp>
      <p:pic>
        <p:nvPicPr>
          <p:cNvPr id="2050" name="Picture 2" descr="I:\veda_vyuka\granty_projekty\e-biochemie\prezentace\vyuka\cystatinC_Grubb.p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84784"/>
            <a:ext cx="3626767" cy="2242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rajdl\AppData\Local\Microsoft\Windows\Temporary Internet Files\Content.IE5\5XHI1OI8\MP900448287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226" y="3727335"/>
            <a:ext cx="764870" cy="1147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rajdl\AppData\Local\Microsoft\Windows\Temporary Internet Files\Content.IE5\V8XVI4XC\MP900442384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727334"/>
            <a:ext cx="792088" cy="118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3943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err="1" smtClean="0"/>
              <a:t>Clearance</a:t>
            </a:r>
            <a:r>
              <a:rPr lang="cs-CZ" dirty="0" smtClean="0"/>
              <a:t> kreatininu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</a:p>
          <a:p>
            <a:r>
              <a:rPr lang="cs-CZ" dirty="0" smtClean="0"/>
              <a:t>Vhodné pro</a:t>
            </a:r>
          </a:p>
          <a:p>
            <a:pPr lvl="1"/>
            <a:r>
              <a:rPr lang="cs-CZ" dirty="0" smtClean="0"/>
              <a:t>Časná stádia poklesu GF</a:t>
            </a:r>
          </a:p>
          <a:p>
            <a:pPr lvl="1"/>
            <a:r>
              <a:rPr lang="cs-CZ" dirty="0" smtClean="0"/>
              <a:t>Těhotné</a:t>
            </a:r>
          </a:p>
          <a:p>
            <a:r>
              <a:rPr lang="cs-CZ" dirty="0" smtClean="0"/>
              <a:t>Limitace</a:t>
            </a:r>
          </a:p>
          <a:p>
            <a:pPr lvl="1"/>
            <a:r>
              <a:rPr lang="cs-CZ" b="1" dirty="0" smtClean="0"/>
              <a:t>24 hodinový sběr</a:t>
            </a:r>
          </a:p>
          <a:p>
            <a:pPr lvl="1"/>
            <a:r>
              <a:rPr lang="cs-CZ" dirty="0" smtClean="0"/>
              <a:t>&lt; 180 µmol/l (tubulární sekrece)</a:t>
            </a:r>
          </a:p>
          <a:p>
            <a:pPr lvl="1"/>
            <a:r>
              <a:rPr lang="cs-CZ" dirty="0" smtClean="0"/>
              <a:t>Analytika</a:t>
            </a:r>
          </a:p>
          <a:p>
            <a:pPr lvl="1"/>
            <a:endParaRPr lang="cs-CZ" dirty="0"/>
          </a:p>
        </p:txBody>
      </p:sp>
      <p:pic>
        <p:nvPicPr>
          <p:cNvPr id="3076" name="Picture 4" descr="http://upload.wikimedia.org/wikipedia/commons/1/1e/Apollo_urine_collection_and_transfer_assembly_%28UCTA%29.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50" y="3913980"/>
            <a:ext cx="2914650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:\veda_vyuka\granty_projekty\e-biochemie\prezentace\vyuka\vzorec_clearance_krea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18" y="1544159"/>
            <a:ext cx="3960441" cy="82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6259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Shrnutí postupu určení GF</a:t>
            </a:r>
            <a:endParaRPr lang="cs-CZ" dirty="0"/>
          </a:p>
        </p:txBody>
      </p:sp>
      <p:sp>
        <p:nvSpPr>
          <p:cNvPr id="4" name="Zaoblený obdélník 3"/>
          <p:cNvSpPr/>
          <p:nvPr>
            <p:custDataLst>
              <p:tags r:id="rId3"/>
            </p:custDataLst>
          </p:nvPr>
        </p:nvSpPr>
        <p:spPr>
          <a:xfrm>
            <a:off x="257675" y="2132856"/>
            <a:ext cx="1944216" cy="100811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S_krea</a:t>
            </a:r>
            <a:r>
              <a:rPr lang="cs-CZ" dirty="0" smtClean="0"/>
              <a:t> + výpočty</a:t>
            </a:r>
            <a:br>
              <a:rPr lang="cs-CZ" dirty="0" smtClean="0"/>
            </a:br>
            <a:r>
              <a:rPr lang="cs-CZ" dirty="0" smtClean="0"/>
              <a:t>(CKD-EPI)</a:t>
            </a:r>
            <a:endParaRPr lang="cs-CZ" dirty="0"/>
          </a:p>
        </p:txBody>
      </p:sp>
      <p:sp>
        <p:nvSpPr>
          <p:cNvPr id="5" name="Zaoblený obdélník 4"/>
          <p:cNvSpPr/>
          <p:nvPr>
            <p:custDataLst>
              <p:tags r:id="rId4"/>
            </p:custDataLst>
          </p:nvPr>
        </p:nvSpPr>
        <p:spPr>
          <a:xfrm>
            <a:off x="251520" y="3212976"/>
            <a:ext cx="1944216" cy="1008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S_cystatin</a:t>
            </a:r>
            <a:r>
              <a:rPr lang="cs-CZ" dirty="0" smtClean="0"/>
              <a:t> C</a:t>
            </a:r>
            <a:endParaRPr lang="cs-CZ" dirty="0"/>
          </a:p>
        </p:txBody>
      </p:sp>
      <p:sp>
        <p:nvSpPr>
          <p:cNvPr id="6" name="Zaoblený obdélník 5"/>
          <p:cNvSpPr/>
          <p:nvPr>
            <p:custDataLst>
              <p:tags r:id="rId5"/>
            </p:custDataLst>
          </p:nvPr>
        </p:nvSpPr>
        <p:spPr>
          <a:xfrm>
            <a:off x="3347864" y="1412776"/>
            <a:ext cx="1944216" cy="100811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Shoda</a:t>
            </a:r>
            <a:endParaRPr lang="cs-CZ" sz="3200" dirty="0"/>
          </a:p>
        </p:txBody>
      </p:sp>
      <p:sp>
        <p:nvSpPr>
          <p:cNvPr id="7" name="Zaoblený obdélník 6"/>
          <p:cNvSpPr/>
          <p:nvPr>
            <p:custDataLst>
              <p:tags r:id="rId6"/>
            </p:custDataLst>
          </p:nvPr>
        </p:nvSpPr>
        <p:spPr>
          <a:xfrm>
            <a:off x="6372200" y="1412776"/>
            <a:ext cx="1944216" cy="100811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GF</a:t>
            </a:r>
            <a:endParaRPr lang="cs-CZ" sz="4800" dirty="0"/>
          </a:p>
        </p:txBody>
      </p:sp>
      <p:sp>
        <p:nvSpPr>
          <p:cNvPr id="8" name="Zaoblený obdélník 7"/>
          <p:cNvSpPr/>
          <p:nvPr>
            <p:custDataLst>
              <p:tags r:id="rId7"/>
            </p:custDataLst>
          </p:nvPr>
        </p:nvSpPr>
        <p:spPr>
          <a:xfrm>
            <a:off x="3347864" y="5589240"/>
            <a:ext cx="1944216" cy="100811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Rozdílné</a:t>
            </a:r>
            <a:endParaRPr lang="cs-CZ" dirty="0"/>
          </a:p>
        </p:txBody>
      </p:sp>
      <p:sp>
        <p:nvSpPr>
          <p:cNvPr id="9" name="Zaoblený obdélník 8"/>
          <p:cNvSpPr/>
          <p:nvPr>
            <p:custDataLst>
              <p:tags r:id="rId8"/>
            </p:custDataLst>
          </p:nvPr>
        </p:nvSpPr>
        <p:spPr>
          <a:xfrm>
            <a:off x="4499992" y="4005064"/>
            <a:ext cx="1944216" cy="10081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Dle limitací vybrat vhodnější odhad</a:t>
            </a:r>
            <a:endParaRPr lang="cs-CZ" dirty="0"/>
          </a:p>
        </p:txBody>
      </p:sp>
      <p:sp>
        <p:nvSpPr>
          <p:cNvPr id="10" name="Zaoblený obdélník 9"/>
          <p:cNvSpPr/>
          <p:nvPr>
            <p:custDataLst>
              <p:tags r:id="rId9"/>
            </p:custDataLst>
          </p:nvPr>
        </p:nvSpPr>
        <p:spPr>
          <a:xfrm>
            <a:off x="6876256" y="4005064"/>
            <a:ext cx="1944216" cy="10081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Jiná metoda</a:t>
            </a:r>
          </a:p>
          <a:p>
            <a:pPr algn="ctr"/>
            <a:r>
              <a:rPr lang="cs-CZ" dirty="0" smtClean="0"/>
              <a:t>(</a:t>
            </a:r>
            <a:r>
              <a:rPr lang="cs-CZ" dirty="0" err="1" smtClean="0"/>
              <a:t>clearance</a:t>
            </a:r>
            <a:r>
              <a:rPr lang="cs-CZ" dirty="0" smtClean="0"/>
              <a:t> </a:t>
            </a:r>
            <a:r>
              <a:rPr lang="cs-CZ" dirty="0" err="1" smtClean="0"/>
              <a:t>krea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11" name="Pravá složená závorka 10"/>
          <p:cNvSpPr/>
          <p:nvPr>
            <p:custDataLst>
              <p:tags r:id="rId10"/>
            </p:custDataLst>
          </p:nvPr>
        </p:nvSpPr>
        <p:spPr>
          <a:xfrm>
            <a:off x="2339752" y="2420888"/>
            <a:ext cx="216024" cy="1584176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nice se šipkou 12"/>
          <p:cNvCxnSpPr>
            <a:stCxn id="11" idx="1"/>
            <a:endCxn id="6" idx="2"/>
          </p:cNvCxnSpPr>
          <p:nvPr>
            <p:custDataLst>
              <p:tags r:id="rId11"/>
            </p:custDataLst>
          </p:nvPr>
        </p:nvCxnSpPr>
        <p:spPr>
          <a:xfrm flipV="1">
            <a:off x="2555776" y="2420888"/>
            <a:ext cx="1764196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stCxn id="11" idx="1"/>
            <a:endCxn id="8" idx="0"/>
          </p:cNvCxnSpPr>
          <p:nvPr>
            <p:custDataLst>
              <p:tags r:id="rId12"/>
            </p:custDataLst>
          </p:nvPr>
        </p:nvCxnSpPr>
        <p:spPr>
          <a:xfrm>
            <a:off x="2555776" y="3212976"/>
            <a:ext cx="1764196" cy="23762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8" idx="3"/>
            <a:endCxn id="9" idx="2"/>
          </p:cNvCxnSpPr>
          <p:nvPr>
            <p:custDataLst>
              <p:tags r:id="rId13"/>
            </p:custDataLst>
          </p:nvPr>
        </p:nvCxnSpPr>
        <p:spPr>
          <a:xfrm flipV="1">
            <a:off x="5292080" y="5013176"/>
            <a:ext cx="180020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8" idx="3"/>
            <a:endCxn id="10" idx="1"/>
          </p:cNvCxnSpPr>
          <p:nvPr>
            <p:custDataLst>
              <p:tags r:id="rId14"/>
            </p:custDataLst>
          </p:nvPr>
        </p:nvCxnSpPr>
        <p:spPr>
          <a:xfrm flipV="1">
            <a:off x="5292080" y="4509120"/>
            <a:ext cx="1584176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6" idx="3"/>
            <a:endCxn id="7" idx="1"/>
          </p:cNvCxnSpPr>
          <p:nvPr>
            <p:custDataLst>
              <p:tags r:id="rId15"/>
            </p:custDataLst>
          </p:nvPr>
        </p:nvCxnSpPr>
        <p:spPr>
          <a:xfrm>
            <a:off x="5292080" y="1916832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Levá složená závorka 26"/>
          <p:cNvSpPr/>
          <p:nvPr>
            <p:custDataLst>
              <p:tags r:id="rId16"/>
            </p:custDataLst>
          </p:nvPr>
        </p:nvSpPr>
        <p:spPr>
          <a:xfrm rot="5400000">
            <a:off x="6481263" y="2624710"/>
            <a:ext cx="324036" cy="2270354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Přímá spojnice se šipkou 28"/>
          <p:cNvCxnSpPr>
            <a:stCxn id="27" idx="1"/>
            <a:endCxn id="7" idx="2"/>
          </p:cNvCxnSpPr>
          <p:nvPr>
            <p:custDataLst>
              <p:tags r:id="rId17"/>
            </p:custDataLst>
          </p:nvPr>
        </p:nvCxnSpPr>
        <p:spPr>
          <a:xfrm flipV="1">
            <a:off x="6643281" y="2420888"/>
            <a:ext cx="701027" cy="117698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7135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Tubulární funkce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935146893"/>
              </p:ext>
            </p:extLst>
          </p:nvPr>
        </p:nvGraphicFramePr>
        <p:xfrm>
          <a:off x="457200" y="1600200"/>
          <a:ext cx="821848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7095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BC76AE-5457-41DE-98A5-FE8718F2A3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A39CE6-02DD-4552-AEEC-3866F48BFF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496793-CCA2-4AF4-A8BB-4D3D23C1B9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F55435-0E24-47F2-A46A-917A70A01B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3F9749-5082-410E-9D5B-3F4B73CC82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8B859A-F9AA-4FAE-8308-A5981B8135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Koncentrační schopnost tubulů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6707088" cy="4525963"/>
          </a:xfrm>
        </p:spPr>
        <p:txBody>
          <a:bodyPr/>
          <a:lstStyle/>
          <a:p>
            <a:r>
              <a:rPr lang="cs-CZ" dirty="0" smtClean="0">
                <a:sym typeface="Wingdings" pitchFamily="2" charset="2"/>
              </a:rPr>
              <a:t>Diabetes </a:t>
            </a:r>
            <a:r>
              <a:rPr lang="cs-CZ" dirty="0" err="1" smtClean="0">
                <a:sym typeface="Wingdings" pitchFamily="2" charset="2"/>
              </a:rPr>
              <a:t>insipidus</a:t>
            </a:r>
            <a:endParaRPr lang="cs-CZ" dirty="0" smtClean="0">
              <a:sym typeface="Wingdings" pitchFamily="2" charset="2"/>
            </a:endParaRPr>
          </a:p>
          <a:p>
            <a:pPr lvl="1"/>
            <a:r>
              <a:rPr lang="cs-CZ" dirty="0" smtClean="0">
                <a:sym typeface="Wingdings" pitchFamily="2" charset="2"/>
              </a:rPr>
              <a:t>Snížená </a:t>
            </a:r>
            <a:r>
              <a:rPr lang="cs-CZ" dirty="0">
                <a:sym typeface="Wingdings" pitchFamily="2" charset="2"/>
              </a:rPr>
              <a:t>produkce ADH </a:t>
            </a:r>
            <a:r>
              <a:rPr lang="cs-CZ" sz="2100" dirty="0">
                <a:sym typeface="Wingdings" pitchFamily="2" charset="2"/>
              </a:rPr>
              <a:t>(centrální diabetes </a:t>
            </a:r>
            <a:r>
              <a:rPr lang="cs-CZ" sz="2100" dirty="0" err="1">
                <a:sym typeface="Wingdings" pitchFamily="2" charset="2"/>
              </a:rPr>
              <a:t>insipidus</a:t>
            </a:r>
            <a:r>
              <a:rPr lang="cs-CZ" sz="2100" dirty="0">
                <a:sym typeface="Wingdings" pitchFamily="2" charset="2"/>
              </a:rPr>
              <a:t> [DI])</a:t>
            </a:r>
          </a:p>
          <a:p>
            <a:pPr lvl="1"/>
            <a:r>
              <a:rPr lang="cs-CZ" dirty="0">
                <a:sym typeface="Wingdings" pitchFamily="2" charset="2"/>
              </a:rPr>
              <a:t>Špatná reakce ledvin na ADH </a:t>
            </a:r>
            <a:r>
              <a:rPr lang="cs-CZ" sz="2100" dirty="0">
                <a:sym typeface="Wingdings" pitchFamily="2" charset="2"/>
              </a:rPr>
              <a:t>(renální DI</a:t>
            </a:r>
            <a:r>
              <a:rPr lang="cs-CZ" sz="2100" dirty="0" smtClean="0">
                <a:sym typeface="Wingdings" pitchFamily="2" charset="2"/>
              </a:rPr>
              <a:t>)</a:t>
            </a:r>
          </a:p>
          <a:p>
            <a:r>
              <a:rPr lang="cs-CZ" dirty="0"/>
              <a:t>Koncentrační test </a:t>
            </a:r>
            <a:r>
              <a:rPr lang="cs-CZ" sz="1800" dirty="0"/>
              <a:t>(podání ADH </a:t>
            </a:r>
            <a:r>
              <a:rPr lang="cs-CZ" sz="1800" dirty="0">
                <a:sym typeface="Wingdings" pitchFamily="2" charset="2"/>
              </a:rPr>
              <a:t> sledování </a:t>
            </a:r>
            <a:r>
              <a:rPr lang="cs-CZ" sz="1800" dirty="0" err="1">
                <a:sym typeface="Wingdings" pitchFamily="2" charset="2"/>
              </a:rPr>
              <a:t>U_osm</a:t>
            </a:r>
            <a:r>
              <a:rPr lang="cs-CZ" sz="1800" dirty="0" smtClean="0">
                <a:sym typeface="Wingdings" pitchFamily="2" charset="2"/>
              </a:rPr>
              <a:t>)</a:t>
            </a:r>
            <a:endParaRPr lang="cs-CZ" dirty="0" smtClean="0">
              <a:sym typeface="Wingdings" pitchFamily="2" charset="2"/>
            </a:endParaRPr>
          </a:p>
          <a:p>
            <a:pPr lvl="1"/>
            <a:r>
              <a:rPr lang="cs-CZ" dirty="0" smtClean="0">
                <a:sym typeface="Wingdings" pitchFamily="2" charset="2"/>
              </a:rPr>
              <a:t>1. ranní moč: </a:t>
            </a:r>
            <a:r>
              <a:rPr lang="cs-CZ" dirty="0" err="1" smtClean="0">
                <a:sym typeface="Wingdings" pitchFamily="2" charset="2"/>
              </a:rPr>
              <a:t>U_osm</a:t>
            </a:r>
            <a:r>
              <a:rPr lang="cs-CZ" dirty="0" smtClean="0">
                <a:sym typeface="Wingdings" pitchFamily="2" charset="2"/>
              </a:rPr>
              <a:t> &lt; 800 </a:t>
            </a:r>
            <a:r>
              <a:rPr lang="cs-CZ" dirty="0" err="1" smtClean="0">
                <a:sym typeface="Wingdings" pitchFamily="2" charset="2"/>
              </a:rPr>
              <a:t>mmol</a:t>
            </a:r>
            <a:r>
              <a:rPr lang="cs-CZ" dirty="0" smtClean="0">
                <a:sym typeface="Wingdings" pitchFamily="2" charset="2"/>
              </a:rPr>
              <a:t>/kg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DDAVP </a:t>
            </a:r>
            <a:r>
              <a:rPr lang="cs-CZ" dirty="0" err="1" smtClean="0">
                <a:sym typeface="Wingdings" pitchFamily="2" charset="2"/>
              </a:rPr>
              <a:t>i.n</a:t>
            </a:r>
            <a:r>
              <a:rPr lang="cs-CZ" dirty="0" smtClean="0">
                <a:sym typeface="Wingdings" pitchFamily="2" charset="2"/>
              </a:rPr>
              <a:t>. -&gt; </a:t>
            </a:r>
            <a:r>
              <a:rPr lang="cs-CZ" dirty="0" err="1" smtClean="0">
                <a:sym typeface="Wingdings" pitchFamily="2" charset="2"/>
              </a:rPr>
              <a:t>U_osm</a:t>
            </a:r>
            <a:endParaRPr lang="cs-CZ" dirty="0">
              <a:sym typeface="Wingdings" pitchFamily="2" charset="2"/>
            </a:endParaRPr>
          </a:p>
          <a:p>
            <a:pPr lvl="2"/>
            <a:endParaRPr lang="cs-CZ" dirty="0"/>
          </a:p>
        </p:txBody>
      </p:sp>
      <p:cxnSp>
        <p:nvCxnSpPr>
          <p:cNvPr id="4" name="Přímá spojnice se šipkou 3"/>
          <p:cNvCxnSpPr/>
          <p:nvPr/>
        </p:nvCxnSpPr>
        <p:spPr>
          <a:xfrm>
            <a:off x="8239614" y="1881912"/>
            <a:ext cx="0" cy="451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5" name="Přímá spojnice se šipkou 4"/>
          <p:cNvCxnSpPr/>
          <p:nvPr/>
        </p:nvCxnSpPr>
        <p:spPr>
          <a:xfrm>
            <a:off x="8239614" y="3125312"/>
            <a:ext cx="0" cy="451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8239614" y="4368712"/>
            <a:ext cx="0" cy="451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8239614" y="5612112"/>
            <a:ext cx="0" cy="4513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8" name="Zaoblený obdélník 7"/>
          <p:cNvSpPr/>
          <p:nvPr>
            <p:custDataLst>
              <p:tags r:id="rId4"/>
            </p:custDataLst>
          </p:nvPr>
        </p:nvSpPr>
        <p:spPr>
          <a:xfrm>
            <a:off x="7405102" y="3557077"/>
            <a:ext cx="1728000" cy="7920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ADH</a:t>
            </a:r>
            <a:endParaRPr lang="cs-CZ" dirty="0"/>
          </a:p>
        </p:txBody>
      </p:sp>
      <p:sp>
        <p:nvSpPr>
          <p:cNvPr id="9" name="Zaoblený obdélník 8"/>
          <p:cNvSpPr/>
          <p:nvPr>
            <p:custDataLst>
              <p:tags r:id="rId5"/>
            </p:custDataLst>
          </p:nvPr>
        </p:nvSpPr>
        <p:spPr>
          <a:xfrm>
            <a:off x="7405102" y="2313677"/>
            <a:ext cx="1728000" cy="7920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Hypotalamus</a:t>
            </a:r>
            <a:endParaRPr lang="cs-CZ" dirty="0"/>
          </a:p>
        </p:txBody>
      </p:sp>
      <p:sp>
        <p:nvSpPr>
          <p:cNvPr id="10" name="Zaoblený obdélník 9"/>
          <p:cNvSpPr/>
          <p:nvPr>
            <p:custDataLst>
              <p:tags r:id="rId6"/>
            </p:custDataLst>
          </p:nvPr>
        </p:nvSpPr>
        <p:spPr>
          <a:xfrm>
            <a:off x="7405006" y="1070277"/>
            <a:ext cx="1728192" cy="7920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Osmolalita, baroreceptory</a:t>
            </a:r>
            <a:endParaRPr lang="cs-CZ" dirty="0"/>
          </a:p>
        </p:txBody>
      </p:sp>
      <p:sp>
        <p:nvSpPr>
          <p:cNvPr id="11" name="Zaoblený obdélník 10"/>
          <p:cNvSpPr/>
          <p:nvPr>
            <p:custDataLst>
              <p:tags r:id="rId7"/>
            </p:custDataLst>
          </p:nvPr>
        </p:nvSpPr>
        <p:spPr>
          <a:xfrm>
            <a:off x="7405102" y="4800477"/>
            <a:ext cx="1728000" cy="7920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Ledvinné tubuly</a:t>
            </a:r>
            <a:endParaRPr lang="cs-CZ" dirty="0"/>
          </a:p>
        </p:txBody>
      </p:sp>
      <p:sp>
        <p:nvSpPr>
          <p:cNvPr id="12" name="Zaoblený obdélník 11"/>
          <p:cNvSpPr/>
          <p:nvPr>
            <p:custDataLst>
              <p:tags r:id="rId8"/>
            </p:custDataLst>
          </p:nvPr>
        </p:nvSpPr>
        <p:spPr>
          <a:xfrm>
            <a:off x="7405102" y="6043876"/>
            <a:ext cx="1728000" cy="7920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Hustota moče</a:t>
            </a:r>
            <a:endParaRPr lang="cs-CZ" dirty="0"/>
          </a:p>
        </p:txBody>
      </p:sp>
      <p:cxnSp>
        <p:nvCxnSpPr>
          <p:cNvPr id="13" name="Pravoúhlá spojnice 12"/>
          <p:cNvCxnSpPr>
            <a:stCxn id="12" idx="1"/>
            <a:endCxn id="10" idx="1"/>
          </p:cNvCxnSpPr>
          <p:nvPr>
            <p:custDataLst>
              <p:tags r:id="rId9"/>
            </p:custDataLst>
          </p:nvPr>
        </p:nvCxnSpPr>
        <p:spPr>
          <a:xfrm rot="10800000">
            <a:off x="7405006" y="1466322"/>
            <a:ext cx="96" cy="4973599"/>
          </a:xfrm>
          <a:prstGeom prst="bentConnector3">
            <a:avLst>
              <a:gd name="adj1" fmla="val 238225000"/>
            </a:avLst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957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Frakční exkrece (FE)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 lnSpcReduction="10000"/>
          </a:bodyPr>
          <a:lstStyle/>
          <a:p>
            <a:endParaRPr lang="cs-CZ" i="1" dirty="0" smtClean="0">
              <a:latin typeface="Cambria Math"/>
            </a:endParaRPr>
          </a:p>
          <a:p>
            <a:endParaRPr lang="cs-CZ" i="1" dirty="0" smtClean="0">
              <a:latin typeface="Cambria Math"/>
            </a:endParaRPr>
          </a:p>
          <a:p>
            <a:endParaRPr lang="cs-CZ" i="1" dirty="0">
              <a:latin typeface="Cambria Math"/>
            </a:endParaRPr>
          </a:p>
          <a:p>
            <a:endParaRPr lang="cs-CZ" i="1" dirty="0" smtClean="0">
              <a:latin typeface="Cambria Math"/>
            </a:endParaRPr>
          </a:p>
          <a:p>
            <a:r>
              <a:rPr lang="cs-CZ" b="1" dirty="0" smtClean="0"/>
              <a:t>Výpočet</a:t>
            </a:r>
            <a:endParaRPr lang="cs-CZ" dirty="0"/>
          </a:p>
          <a:p>
            <a:r>
              <a:rPr lang="cs-CZ" b="1" dirty="0" smtClean="0"/>
              <a:t>Použití</a:t>
            </a:r>
            <a:r>
              <a:rPr lang="cs-CZ" dirty="0" smtClean="0"/>
              <a:t>: H</a:t>
            </a:r>
            <a:r>
              <a:rPr lang="cs-CZ" baseline="-25000" dirty="0" smtClean="0"/>
              <a:t>2</a:t>
            </a:r>
            <a:r>
              <a:rPr lang="cs-CZ" dirty="0" smtClean="0"/>
              <a:t>0 </a:t>
            </a:r>
            <a:r>
              <a:rPr lang="cs-CZ" sz="1900" dirty="0"/>
              <a:t>(diuretika, DI)</a:t>
            </a:r>
            <a:r>
              <a:rPr lang="cs-CZ" dirty="0"/>
              <a:t>, Na, K </a:t>
            </a:r>
            <a:r>
              <a:rPr lang="cs-CZ" sz="1900" dirty="0"/>
              <a:t>(hyper/</a:t>
            </a:r>
            <a:r>
              <a:rPr lang="cs-CZ" sz="1900" dirty="0" err="1"/>
              <a:t>hypoaldosteronismus</a:t>
            </a:r>
            <a:r>
              <a:rPr lang="cs-CZ" sz="1900" dirty="0"/>
              <a:t>; renální/</a:t>
            </a:r>
            <a:r>
              <a:rPr lang="cs-CZ" sz="1900" dirty="0" err="1"/>
              <a:t>extrarenální</a:t>
            </a:r>
            <a:r>
              <a:rPr lang="cs-CZ" sz="1900" dirty="0"/>
              <a:t> ztráty iontů)</a:t>
            </a:r>
            <a:r>
              <a:rPr lang="cs-CZ" dirty="0"/>
              <a:t>, HCO</a:t>
            </a:r>
            <a:r>
              <a:rPr lang="cs-CZ" baseline="-25000" dirty="0"/>
              <a:t>3</a:t>
            </a:r>
            <a:r>
              <a:rPr lang="cs-CZ" baseline="30000" dirty="0"/>
              <a:t>-</a:t>
            </a:r>
            <a:r>
              <a:rPr lang="cs-CZ" dirty="0"/>
              <a:t> </a:t>
            </a:r>
            <a:r>
              <a:rPr lang="cs-CZ" sz="1900" dirty="0"/>
              <a:t>(RTA II)</a:t>
            </a:r>
            <a:r>
              <a:rPr lang="cs-CZ" dirty="0"/>
              <a:t>, amyláza </a:t>
            </a:r>
            <a:r>
              <a:rPr lang="cs-CZ" sz="1900" dirty="0"/>
              <a:t>(</a:t>
            </a:r>
            <a:r>
              <a:rPr lang="cs-CZ" sz="1900" dirty="0" err="1"/>
              <a:t>makroamylázémie</a:t>
            </a:r>
            <a:r>
              <a:rPr lang="cs-CZ" sz="1900" dirty="0"/>
              <a:t>)</a:t>
            </a:r>
          </a:p>
          <a:p>
            <a:r>
              <a:rPr lang="cs-CZ" dirty="0" err="1"/>
              <a:t>Kompenzatorní</a:t>
            </a:r>
            <a:r>
              <a:rPr lang="cs-CZ" dirty="0"/>
              <a:t> vzestup při poklesu GF</a:t>
            </a:r>
          </a:p>
          <a:p>
            <a:endParaRPr lang="cs-CZ" dirty="0"/>
          </a:p>
        </p:txBody>
      </p:sp>
      <p:sp>
        <p:nvSpPr>
          <p:cNvPr id="5" name="Obdélník 4"/>
          <p:cNvSpPr/>
          <p:nvPr>
            <p:custDataLst>
              <p:tags r:id="rId4"/>
            </p:custDataLst>
          </p:nvPr>
        </p:nvSpPr>
        <p:spPr>
          <a:xfrm>
            <a:off x="1547664" y="2339588"/>
            <a:ext cx="432048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se šipkou 8"/>
          <p:cNvCxnSpPr>
            <a:stCxn id="10" idx="2"/>
          </p:cNvCxnSpPr>
          <p:nvPr>
            <p:custDataLst>
              <p:tags r:id="rId5"/>
            </p:custDataLst>
          </p:nvPr>
        </p:nvCxnSpPr>
        <p:spPr>
          <a:xfrm flipH="1">
            <a:off x="4788024" y="1979548"/>
            <a:ext cx="2327669" cy="8280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>
            <p:custDataLst>
              <p:tags r:id="rId6"/>
            </p:custDataLst>
          </p:nvPr>
        </p:nvSpPr>
        <p:spPr>
          <a:xfrm>
            <a:off x="5580112" y="1610216"/>
            <a:ext cx="3071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Celkově profiltrované množství</a:t>
            </a:r>
            <a:endParaRPr lang="cs-CZ" dirty="0"/>
          </a:p>
        </p:txBody>
      </p:sp>
      <p:sp>
        <p:nvSpPr>
          <p:cNvPr id="11" name="Obdélník 10"/>
          <p:cNvSpPr/>
          <p:nvPr>
            <p:custDataLst>
              <p:tags r:id="rId7"/>
            </p:custDataLst>
          </p:nvPr>
        </p:nvSpPr>
        <p:spPr>
          <a:xfrm>
            <a:off x="1564432" y="2348880"/>
            <a:ext cx="135632" cy="9361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>
            <p:custDataLst>
              <p:tags r:id="rId8"/>
            </p:custDataLst>
          </p:nvPr>
        </p:nvSpPr>
        <p:spPr>
          <a:xfrm>
            <a:off x="611560" y="1762616"/>
            <a:ext cx="4449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Část, která se dostane do definitivní moči (FE)</a:t>
            </a:r>
            <a:endParaRPr lang="cs-CZ" dirty="0"/>
          </a:p>
        </p:txBody>
      </p:sp>
      <p:cxnSp>
        <p:nvCxnSpPr>
          <p:cNvPr id="13" name="Přímá spojnice se šipkou 12"/>
          <p:cNvCxnSpPr/>
          <p:nvPr>
            <p:custDataLst>
              <p:tags r:id="rId9"/>
            </p:custDataLst>
          </p:nvPr>
        </p:nvCxnSpPr>
        <p:spPr>
          <a:xfrm>
            <a:off x="1331640" y="2164214"/>
            <a:ext cx="300608" cy="7958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>
            <p:custDataLst>
              <p:tags r:id="rId10"/>
            </p:custDataLst>
          </p:nvPr>
        </p:nvSpPr>
        <p:spPr>
          <a:xfrm>
            <a:off x="2276991" y="3442008"/>
            <a:ext cx="709898" cy="755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>
            <p:custDataLst>
              <p:tags r:id="rId11"/>
            </p:custDataLst>
          </p:nvPr>
        </p:nvSpPr>
        <p:spPr>
          <a:xfrm>
            <a:off x="5061048" y="2816932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180 l</a:t>
            </a:r>
            <a:endParaRPr lang="cs-CZ" dirty="0"/>
          </a:p>
        </p:txBody>
      </p:sp>
      <p:sp>
        <p:nvSpPr>
          <p:cNvPr id="14" name="TextovéPole 13"/>
          <p:cNvSpPr txBox="1"/>
          <p:nvPr>
            <p:custDataLst>
              <p:tags r:id="rId12"/>
            </p:custDataLst>
          </p:nvPr>
        </p:nvSpPr>
        <p:spPr>
          <a:xfrm>
            <a:off x="899733" y="2648826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1,8 l</a:t>
            </a:r>
            <a:endParaRPr lang="cs-CZ" dirty="0"/>
          </a:p>
        </p:txBody>
      </p:sp>
      <p:pic>
        <p:nvPicPr>
          <p:cNvPr id="1026" name="Picture 2" descr="H:\veda_vyuka\granty_projekty\e-biochemie\prezentace\vyuka\vzorec_FE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616" y="3465759"/>
            <a:ext cx="1419796" cy="694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8318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animBg="1"/>
      <p:bldP spid="10" grpId="0"/>
      <p:bldP spid="11" grpId="0" animBg="1"/>
      <p:bldP spid="12" grpId="0"/>
      <p:bldP spid="20" grpId="0" animBg="1"/>
      <p:bldP spid="4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10445PHOTO" val="/9j/4AAQSkZJRgABAQAAAQABAAD/2wBDAAMCAgMCAgMDAwMEAwMEBQgFBQQEBQoHBwYIDAoMDAsKCwsNDhIQDQ4RDgsLEBYQERMUFRUVDA8XGBYUGBIUFRT/2wBDAQMEBAUEBQkFBQkUDQsNFBQUFBQUFBQUFBQUFBQUFBQUFBQUFBQUFBQUFBQUFBQUFBQUFBQUFBQUFBQUFBQUFBT/wAARCAY0BR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yW4n82T7zVX8rfMu5aoQ3+6T+HdWi10qQ7vl3bd1fGfWY8x85GPKXLiWFNu5vmqvcap/o6xp/wKsK+1RnkZt21V/hqpbzySzfNu2r95qic41JBE1JrrzV+98tVYXVW/2WqrfXi28bMrLt3fw1iya8qfxLVyoe6axid/ps8e35f4avzbZVrzqx8Wxr+7WT5vvV0em6z58bNu/4DXmwwP7zmkTykOtWf+sZa8z8RLNbszfNXsTbbj5l2tXF+MNNja1bavzV9FhsNTKjHlPIri/Zt25mSsSaf958q1NqUU0Vw0at827dUUNrNLN8y12cnKehHl5Tp/Ca7Jo2/wBqvYtJvVihryvw7atAqs1dhb3jbdqtXFOXLI5qsjc1K/Z/utVfS7eS4uG+bcv+7VONGumWuq0HTvKbc1PmlI5jas7XZG25f9qm3G3d/eq9vba277tYuqXWxflr1aXuxMJS5pFG+uFWP5lVf92uL1q/3blTc25avapqn+s+Zl+auZmuvNk3bvu1hVq83umtOPMZ7fvZPm+XdVjylijXc3zLTvl8zc3+9UNw7P8ALuZVrh+I9CMOUcsvzfKtbWmxfKv96qOm6cz/ADMv3q6K1t/KVf7tEpcsSJyjEj8hqryfKv3a2Nm1d1Zd9L8v92uCUuY5DFvpfm2qzVXt7dp2+b/ep0zr5n3quWO35V20uaUTSJat7L5V3L/DUN1Z/wDjtaUe3b92oWTfJ/wKvQoe8Tcw2stzfdqaODavzfK1bEln/wB81XktWr0+TliHMUfmbd/Ft/2aFVfL+Zvm/u7asLB/FQsTK38X3qqMRkaosW1tu2r0eotAv3qrzbtq7l3VXm3baI8oviLU2qSSt/s1Gt/ub71Ufm96bJKyttrXmFGJsR3tSR3Xzfern47ht33ttaFjul27q46tf+Udjat5ZN1aVmn96s21qT7a0Eir8v8AvV5UqnNIuMTQkRUb+HdVdfk+amLeK7M1K3zLXZT5ZCl7xNH+/b/Zq5a2qu1ZC3HlNtatnT7jcys33a7qfxGZoQ2X8W2r0drtbdUtv5daEcS7flrpjIggtU+Ztv8AdrUtU+X5qqwxKv8Ae3Vf3eUv8Vae15fiOcnWWNFrH1i8V1bbu/vVHqGqeRuw22uX1bWfvfNurzcTivslRjzFXUtWbzNu6qcd/u+83zVjzXnmzNJ/FTo90+3ateD7fmkdcYcp1FjcNcSbV+b+Gu30D7i1yGhwKqr/ALu2u40uDav+zWvtTupUjYkv1ihZUrgfFWr/AOu/irptS+dfvfLXm/i6VlhmZf7tdNOUZGFSMuY8p1DUV/tpm+826u/8C62v2rc7fxV5JqUv/E4Za7bwfZXFw25Vb5vvVvVjHlNY83KfVnh/W99rDtb5a6yHWW27VryfwnFcJDGrK23/AGq9C0+Bvl3bt1eDViKFSUpe8alxP9o21saT8n+9WGvyfK33qvWt15S7q82odEakYmpeL8teN/FDV1srOTc396vUNQ1ZUjZt3y7a+ffitcTak3lp92ujBx/ec0jlr1Ob3YnjerS+fdSSN/erDum3r8v/AI9XWSaNM0jbo2+WsnUNGkRtu1ttfX06kTshyxic/by+VcK33q77wfqK+cvzfLXHx6DN8zFWVa2NDt5LW8X7zLWFePtIhOR7to+oqyqu7b8tdRbyxyqvzbv4a4Hw3EzQq3+zXaWMTJH96vh8Zl8ubmiefP4i95S7q0rGBd1ZKz7W+arlvdbZF/2a86hzU5e8ZRmbywfLVLULVpV+Wr9reRyruqbasv3a92nS9oVL3omHp+lsnzfLWxHZ7F27d1a2n2q/d21oNpq/K1df1X+UmlGJx99Z+au1f+BVa0fw+qw+Y1aEkC+ZtrUWWOJV/uqtYyw3Maxhze8V49OjWs3UrNV/u1cvNZhiVvmWsebW45ZFXctaUsDzfEYVeWJj6lYb1bdXnfiDTWfc1esSTrLGzVyuuWavHuVa9mlQjTMoyPH49E8268zbu2rXQaLbrat83y7qsTWqxXElc7ea39gkk+aurm5Tp5jqNQv4VXarblWuB1a/WW4kZW/3ao33ihm+Xd81Y8d1v+YM27d/FWfxG9KMuYtMrSqzbdy/7VRqvlN/u1J5u1f4ttVbi4Vfu1HJKR1X/lJpL9UZVXd/tVDHrPzfebbWJdX+zdtqtDL5si/NXdToSCMP5jtLe881d33qub1lX5mrm7GfbWh9q2t8tb8h08pR1L/WMqVnR3EnnKrf3q0ZPm+aqfkfvN1axpxJ5TqNDutjfxV1S6usEa7dv+9XncN00TLUlxrcjdf/AB2uGrT9446sDrNW8V+VG2xvmrjWvbi/Zm2szN/eqbT7WS/k+bc1d1pPg3dGv8TVzS92JlGHL7xwtnFNu+b5P92t6xiZdrNXVSeElt/4fmqjNozWvzbflWuCdQnmHW8uxVarlq+/7y1lx7kZVX+KtK1/dfdrOJ6FKfMdHZIvk1FcIu5maqK3u1V20y6umdV/2vmpR+I1liox90rXz7W+Zdv92ubvJWlar2oXTbWVm3Vjwys8jb2rvj8JxzqyqFq1g3bd1akO2JqowttZdu2nTXX7771EYkyj7puQzq67fvNVy33bvl+7WDpcu6T/AGa6bT1VmjoYRocxpWMTP81a0bsq/wANR2sS/L81X2tVrCUeYmVCRkXl0yRtury3x1q7IrKjf71euXlhvjavM/GXh/dDJJ5dOnQ94wlTlE+dfEVw1xeNurn2rp/E1g1rdSbq5pkr6KlHlielR+EIW21ajnb7tU403NXQaL4cmv5FZV+XdRUlym/Nykem6dNqM21V+WvZvAPw+Xy1Z4//AB2neB/Au3y2ePb/ALy17t4X8MrawruVdy/7NeLicV/KcMqnMZ2i+DY4oV/d/Kv+zXTx6THa26qqr/3zW1DaxxRrtX7q1DdNsXbXiTnzHNOX8pztx+6b7tU/N+WtO8VZdy/xVlSRbF/2qcTCMincRK1Y81gss33a3mi+WqrRfdavcoR90kxPsaxSNt/76pF3Kta1xb/N8y1k3H7pm+avTj7MgrySturLvLpvm+bZVy6fZ8zbaw76Vd3/AMVXNVj/ACllG+vV27az1v1Rv4qZqU+5tq1lM/8AD/FXmeylKRrGJ0UN+srL93bVpbpfm+b5a5eGfZU32/Z/FUyoC9mdAt+396tjR9RaJlZZPmX+9XDrdN/DW9pcrfeojCUSZRPYND8ffY12szLUmvfFpkhZYpPm/wBqvM43bb8zMytVG4t2lk3fNXHVy+lU96UQ977Ja1zxLda9N87fL/vVmx27bf71WI4F27m/3ac275dzfKtZwj7H93TCJGu5KczN5ny1G0v3du1t1N+827/gNepS96J0xkXrOffJ8rV0FjL5X3WX7u6uThl+z1ctb9vM+9WvIZyqHoml3+3y/mrqF8QLAu1mrzGO/wDu/eps2qSbfvNVc3KYSPUF8ZR7v9ZWtpviqOVl/eV866h4gmWRtq/dqrb+Nby1kX5mqZVDL3vsn2BpurW8u35q2pPLljXbtavmDwv8TdrLvkb/AHq9d0HxpHdWat5i1PN/KTzS+0dxeaJDPCzMqt8tcDrGiKlxt+6rLXYL4ohe1X5vm21yuua9Cki/Nub/ANBonILnmviKyW1vv4aq2turfepviTWVn1RlRvl3VJay7l+WvGlze094unIuLZLto/sRbqRmb+7/ABVahiZtrN/FVn7bHbtt/u/ert5/d906I+6ZV1pMdvDu215/4mtfvMv3Vr0PVNU81W2rXDax/pG7atXSnKUjqp1Dy/VrX99uVW3VDZ+dbssn92uyXw5Jf3Cttatyz8DbvvR17NORp7eMTndH1eSJlVl2fxNtrqP7W/26G8HsrfLtpv8AY0n92tDN1Ik2ly72/wDQavXVw33Vbav8VZOk7Uj+b/x2pJLpfMZf7tfHTpy5jmqR5Zco6TdK3+9V6GJlt2X7rVHY/vdv8VdFHZebGqsqrt/u16NChy+9IyOD17dFHI237tec6tqNxFu2/d+9XtGtaG0qsrLXm/iTQdkjKi/w7tzLXqoqMjiYdXmWT5WrsNF8QTRbfmb/AGt1c2uk/vl+WtWG1+zrXPN/ymsuU9L0vxRG0LKzMrVmatqy3TNtb5a4STVPsrN/d/3qrw69vm2u3ytXRS5ohGma0egrf3TNt3Vej8LrErN5danhtI3j8zdW1I0PkttrXn5jWUuWJytnZtFu/hqa13Pcbd3y7a0Nm1ZNse5W+7TtJ01pZF/d7Wrkq/EcfNzG9odgsqq1dpZ2Cpt/u1n6HpflRru+9XTeUqrW2GXNL3jKcjLuv3W75a4/XLhkWT5f9qu6vov4tvy1wviZP3ci7q9Sr7sTOJ5zqV609x8q7qq/MjLuq81l++Zqr3FlJu3KvytXk+6epS5YxKN1e+Uzbfmb+6tTabFJeXCtt+WnQ6WzyV0mj2C267vuNWUq8Yms6hraXpu7aqr8v+1WpJarbw7dq1Jp+23VWqaT/Smrzq9f3Tz5y5jBuGZFrmdU1HarKv3m+9XUatFtjbbXnOsOytJtqaHvCiQrefvPvVt6XcfMrbq5K33PNXQaf+6213SidHKdUu5lrQs7Vpfm8vdt+Ws3T2WXa26uq0+JdtdmG90wkU2svl+7VKa13fw/Ky10skC7aoyWv975tzV6xhGRz/2X5fmX5aqzRKrL8tdJcQbV27fmWsm4Vf7u6nL3TSJmtFvpv2Dcvy7q0I/nbaq7atR261zR5eYs5+SzZfl27aozQeU3zV1lxYblrNuLBf7u1v8AarCvVjEqJhrbrL8ytuq7preVN/dqKbbA21v4f7tV1uvKavFqTlI15TpoWV2qG+2/L/eqpa39JdXDN0/hrOJUYjYZWeTbtrWjTd/FWbpsDPJtb+H5q6Bbf93XXGryj5JGHcbkZtvzLWhY3uxef92i8td/3V+Vvl21Rm/0dV2/L8v8NaQxPvGPKdVb6vs8vcy7q6Cx1ZZfvNXkcl/IrfKzf7tdNpd/Itrub7393bXbGuZ8p6It0u75W+7TZtS+X71cna643l/M3/jtTLqivu3N/D/DXNXqmlKlzFHxRq+2Nv3nzVyLat9o+9937u6rnii6WXcu6ubs/wDSptu35a4ZQlU94uNP3jSjZpZlZq3LFG3LUun6Svk/d+7/AHqv/ZVgjVmX/vqo9l/KdMVGn8RsaTKsTKtdVDqiou35a83/ALS8ptoarEeqN97dWHsJcxl9Yl9k7q81SNo68/8AFFwssMi1abWWcN/s1zPiC/Xayt/vV2UoyiEZ83xHG6Xobaz4k+X5lr6W+G/w8VbePdGv/AlryP4Y2S3WqKzL8rNX2J4B06GKzX5aqrUl8Jso/uynp/g+OBV+X7tTXUS2fy7a7K88uCP5a878UaosTf6yuGvL3Tyfa8siG8vFikWqt1rKxW/ytXPSa35slZGraz833vu1x0o+2kbyqe6dM2pfal27vvVj6l4cW8ZmZfu1R0nVlZtzNXVW9/G0Py1y4ucsPL3SY+8ee3nhmOLd8tc3faDHLJ/q69J1yddzbf7v8Nc1Giv/AL1dGFxcvtF85yP/AAj67dvl1D/wj/lSKyxr8v8As16F9jh8v+81VbiwWvQlmEYj9rIr+H18pdrfw10Ud7tVlFUbO1WBfu/NU32dmbatc0sVGoTKXMWPP+Zd33atLPWaqsn3v4adHL838TLXkVY8sjI2rO8b+9XQafL/AMCrlbFd7V1GnxMq16+X0pVJBKRvWc/lfN8vy03UvEqxR7dyq1Y99cNbrtrh9e1dkZvm/wDHa+nlQ9nEzjKR0GoeMltZNzSVl3nxKj8v5ZlavI/E2vSO21JK5mO6upZNq/drz5csTePNI9guvHnmt/rKjj8ZK0n3q4Gz064lVW+appLC4iXdtasfrMYhKnI9U0/xL9ojba1W/tqzq25vlryrR7+aKZVZm212Wm6krrtZq7aU+b3iIxIdQ2rM391q8z8YRfvvkXdXo19ua4rFuvDP2+bzG3bVq5y9464Q5jx1pW8z5tzfNV612y7a6DWvCXkXTMqttasfyPsrKv8AwGu2lGMonpUuXlC4lVV2r/drNkff/e21oXXzyLjb8q1Tk/ut/vV0RhEcYmLeO3nNUMP3quXUTPIzfLtqq3y/NWxojUsbjbu2bav/AGrfJ/u1hW8/lLuq5azt/wB9VAzY+/Uez/vmnR/P81N++zbV+ZaAIbhfm+Zvu/LWfMn+kbf4a0JH+Vt26qK/NI235ttRKJB13hd18yNWr2Tw+8KW6s+2vANP1H7LJu3V1un+PPK2xs3/AAKvIxMJcpxVeaJ7Y0UM/wDdrK1DSPl3Vzmi+LVuFX94rba6yHUY7yP5m3V8tUqSpyONHE6lpvkfN/DVCG6VG211OuIrRtXmOsaitldbm+X+GvTw0vbROmhLllynTSXCvJ95fu/dqrJdKrN823b/AHq5xdc/2vlqKTV93y11eyLnD3jR1C/Z/lWorddqtJ/D/erNhl8+T/2at61i/dqrf/tVvGPKVyxJIfk/i3VVmX98zMzbqtqiruZm+7WddXW5m2rWki4xNC3utrfN8q10Gl6zHBt+bd/vVw6z/wAXmVJHeyRL8v8Avbmauc6Yz5T1Wz16NfmZqur4jjdtu7dXky6vNEvzMtIviCSJflatohKZ7Wuoxyrt3LWDryLLbyf7tcJpvihmZdzfL/tVpXniBZbdl3M1VGRwznzHk/xA0tfMkkWvK5k2M1eueMrpZ45NrV5f9la6vPLX+Jq9OhLmNKfulnw/ozalcLuX5a9t8F+C44o42aPav8Py1j/D3wp5rQ/u2r3zw34fWCFfl2/3q5sVzGFWqTeGdBW3jXcv3a7azijT7lZi7Up9vdMv8VfL1JS5veOSUja3L/3zWXffOtN+1fws1V5rpZZG/u0RGY90jI25apzS7a2LiWP7tZF0qvJtWt6cPeAg81nb5qdH8/3VVdvy06NY9275dtDSqn3a9amP3SvdRLt+asG+T5a3LqXd/drNmi3bq05ibHM3H8W2sO+n2fe+9XVX0Xys235vu1x+oRN5m7b/ALNacwzNmVmbcVVt1EekNcN5irWha26ysu7+Fttddpekr9n8xlXbU3OiEonBXWl+R/eaqMOnNK237y13esWS/MoVah0nSVaTb/49Vkc3Mc/a6NI3y/8AoVbljpcifdX5f9quwsfD6+X935a1rXRFiX5qjl5iJSOLjstki/NU0lht2/3q6S6sPKZt1Zt9PHEvyr/DVezA5+6iWJtu5ay5mX5ty1JeX6tNt+aqcm6Xb/Ftrm9lHmNIxiSQrub5dtaEMH3v4flpum6c0u3d8q1uR2C7dqr81aRjymUjl7iBmZqltbdt3zbq6GTS1dvlX5lo+wbW+b5aZmV7eJnarU2mySr/AHVarlnAu3d96taGBZev92sp+8UjgbzQ/wC98zVzt9pbIzLtr2KTRPNX7tc/q3hzczbV/hrnjGRUjyva1qzKm5ZFauq0PxhNYKqvIzf3ttQato3lMzMrbqxobCaW62rU8suYz5T1mx8fyT267W3LVTUPE0krMyszL/d/irH0vw9I6qqq21a2rfwvJLJ8ytW/KRymXY+ZdXEkhVvmrrNNs9qqzVHY6N5EjLt21s7/ACo/4flryK/NGRUfdKV9frbrtX5q5nUtWaKTarfe+atDUp97N81czcRfaJv9mihP+YcfeLH9qNKu35tzVc0/SGvZNzrup2k2HzfdrsNLslRV/vVv7eMZG0pcsSvpvhqN9rba6KHw4qr8q/LWhYxLEq/dq99qVm2rXo0q8ZHFOqYTeGo2/hqv/wAImv8AdX/vmu50u2W4b5q2v7EFd6aexCqHxnDrP2XzF3N91qy215ZbhvmrHuLpvmbduaqMbMk21fvVyeyie1Onze8eqeHb9Zf+A13mmzq615X4XRnVdu7bXeWMvy1nzcpwz903Lxo3havP/EVqrNXUXV5+7rk9WuPtW6lzGMZcxyv2NdzN95ao3kW2Nq6CZ1t49u6ua1Sf738VaR946YnNatdKu5VrL0mVp7itC8spJZPu/L/s1Y0fSWikVtv3q7fdjE7+XlidtocrRWqqrVsW+6VttZGlp5Xyt/DW7pbr5y1586hyTj7xuWOjebGu5a6LS9E8rayr8tN03b5a/wC7urprOL5VbbWUXzHLKPKQ28SwLU0dwrt/u1T1C48pW2r8v3t1VbW8Xd/tf3a3jU9nI5viNi6dWt2rkdcgWWP7vzV0jT7o/mrHvl83d8yp/s12Tr80TWETiZtN+b7tQ/YN38NdFcRKm6qLIu5trbq8HE1+U3lL7Jmw6Wu7dVrZ9lb59vy1JI6p/d/2qz7qXc1eD7WVSRlzEy3jOyqjVrWs/lRqzMq1h2tvsXd96rEl1sX5d1evToe0j7wRG6tcfe/u15/fQNcXDbfu7q6LUrzzZNvzVnwxLu+bd/er0KVP2ZrCPNIx/sHlMrNVq3ib5djVpSWvmt92rlnpLKy7a64x5jpl/KSaXF5UfzV01neqn8X3azYdOZLddq/dp8iNEvK7f92tY+6czN37er/d+amNfqm6uca/8qNl3NuqGa/ZFrf6yEaZr3V6sv3WaqWzzWbbVFbrd8ys1a2nr+7Xd96pnWKjALW3+9vX/d21cjt2+WiNPmX+7V6PbXL7XlNadLmI1t/lb/ZrL1Cz3/N826uojt96/wC7VG+tf3bV5s6/NI6ZxjTiec6hayNcbf4Vqr9ib7q12UmnM027+GmyaX81VGcTkiuY5GOKSL73y1pWPz/e2/N/eq9eaaq/w/eqjH/osyt/CtVL3onXT5Tbs4lWT+LbWvHErr96uZbV41ZdlXI9ZVlVV/u1ySjIuU4/CbU0SvH8vzfLWBqUX7zy2rXt79fLb5v4f4qx9Sl/eK3/AAKohCXMYTjHm5iG1sFlb5vm+WtiSyWCxXb96s2xl3zfK3+zW1eS7LPb/FXXGUolSjH2Zy9xf/Z2bc1EOst821lqjqzbZPvfw7qow7tvzV1e7IwhzRHaxefaJvvNup+h7ftis1J9i81dyr8y07TYGiuFrqhH3Tb4fiPQtP8AnVdq7lpurJJ8q/w1DpN0sUK7/wCGrEjfaG/vVhKUYmNWXMYa27NI23dVqOwmZdzLtrodJ0ZpVZvvbfvVsroy+X8qrWUasTE85uPMt1/irkdalkZm/ir1DWtL2zfN8v8A7NXnuvadtkb+6zfdreNWPwijI7P4XrsaFtv92vqvwnf7LFfmr5X+G7/NGqt935a+iPD955Vmq/xV5WLq8sj0JSj7M67WNU/d/LXmfiK682Zv7tdFqmorK23d8u2uTvtrzNub/gNefKr7Q8bk945uZ2T+L5a5nWrpvMVtzbVrrtSRUX5VrkdStWb/ANCr0cDS973jflKdnqzRSLtZq6vTdekePbu+WuKtbVtzblrc09dm1aWOpRkveIjE6KadmVpG/u1Ts/mZfmp1xOu3arLRY7v7q7q+dl7vuxD7RoR/I21qsR2q3Dc/w1X8hm+arUN15Xy1h7KpL3pEXNS1sN7fMtWvsa7mX5flqHTb3zWrSPzKzV30aUpHVHlOZ1JlRvlrJW8Xd95ab4ivfKZqw7G9Wdvlrq9hKUuWRmeiaD/pDLXdWcCrDXCeE937vNdy14sUP/Aa+uy6hGnEiRh+Ipfs8bNXk/iS/wB80m37v96u48UayrM0e5flrzubbeyM27+KtcVVN6VOMjkrq1aeTctbnhPw1JdTLuVvmrXs9GWWRfl3V6B4R0Rbdmbb83/oNfM16/N7sTup0P5hul+Eo0Xasf3avXnguGVdqx7q6qxij8tV+9urSjgV/l215fNL2h08sZRPBdY8NNZXjRr8v+zVPT5fst02/wDh/hr0jxRYK2pTfLXnepRfZ5m2rtr6GhLliefyxLUatPdKv/Aq6BbNYrVl2/N/erD0m4Xzo66iRGS33L91qiVX3jqhKPLynC6lZLLI3y7v+A15/wCLLdbdo/4Vr1jULVot26vLfHjb5IY1X+LdXr4WfMae7E5XfuZWVqjZG/u06OX5vu05m3t8teobIqyRfK3y1Ra12/8AxNbUi/L8v3vu1n3CqrMzVY4mTNuWb5vu1atWZm+9TWi835v4amtV2SVAGxZ/Iu2pNmyTdtX+7t3VVWXYtWo33/w7qCCrMvzVH5Xy7W+b+KrVwmz/AHqryMv3lXa22guJRmf5fl+7Wa100UnzNVy4l8r+KsuSXdIzfNWco8xMoxkdRoviWSBlXc23/wBCr0jw74tWWNf3n+yyt/DXhKuyybg22u48E3TTzLvZv7rLXjYnBxqHJOn/ACnrt5dNPG1ebeLLOSWTcteoaTpzXUKqy7mqnrXh9dzfLXNQpexObl948hjtZF/4DWlZ6XNLHu2/LXUNoKoy1oR6csUaqu3/AIDXX7SJ3xic3Y6W0Uf3vm/2q2I0VFar00CxRs21flrPa6j+as3LmM2ZuoSsistZPmt/FVy+ut7Mqr93+Ks2SXa33q2jHmJiWll/hqTcvzbV/wC+az1uNlH2rd92nyAWppVdflqq0q7qZJcfK1Zl1frFGyq33aOQo0vtvlSfN8rVa/tRpY2XdXDzaszzfeqRdW2R1UqRTjEm8RXW6PatZfhXS/tWobtu5qbcTteyfKtdV4Ft1STd/tV2UPdMJyke1+AdEWKOPcu3bXpsbLBDtX5a4nwvLHFZx/8As1al9q2xW27adfllE8+RpXWqLFJtX/x6mw6l/wCPVyrX7S3DfNWravuVfmr5urS94iJrtdf3qqtf+V8v3aga6WJfvbqzLi62fdb5aqEIllyS/wB7NuqGOdm/3qz/ALRubdU0b7/utXTTiANdKjfxVHJe/e+aq9021tzVj3F+yybq7Ix5Q5jc+272+X7tNaXe1YcN6rfxfNVyO4+VvmquUkdfMu1q5fVNqq1bF1Kz/wC7WTNtlX5v+BLtrCRoirYr/Ey/LXVWt+sVuyt/Cvy1ykjeU21fmX+6tULzWWT5WbdVxNeU6C61JWk+78v96tLR5VluF+7Xn/2+S4b+Hb975a6DQdRaKbc33a05SOU9etdvkr92p/PXbtriIfEflL8zfLU0PiHc23durOJma2pP975vu1xOsXrRbvmrem1RZVZfvf7tcvrkW9mbdWnOaRMeN/Nmq9boqfM3yq1U7Xy/vfNVyP7ys3zVhzGsomxYsyN8vzbWrctf738VYNnKu5vvVqfao4l+9WdSoT7pofKjVXuGX+L+Gs2TXFRdqt8tVft/mx7a4fbmVzatbr+8v3a2tN/esuFrkrdm3LubbXe+FbXzWj/vV2U/eK5jfs9IZ4flVm/vVBfaD+7ZmWu60mwj8n5vvf3ah1LTV2t/drplDlJ5jw/XNE3eZ8u6snR/D3+kbljavSNetY/mX+Ko/DukLLMrfdXd/wB9VEI80jGUy5o/hn92u5VrcuNEjtYV2x7flra0+KO32/L8tN1qVf4f7tenGhETkcPMixNJurm9WvPI+VWre1CX94zVxOuN5rNXi4qnGIcxl3Go+a22nW+1/wCGs6T73zLVmzf5vvNXztSfL8JR0mnts+781dBZz7Ntc7Y7t3y/drpNPsGlVa4ZRrVJe6RKRsW915qr/d21pWaKzfM1Z8cXlLR9v8rd81ethYVKcveMviO00ueO3Zd21q3P7Uj/AL1eUt4lW3X5pFWqn/Cdx/8APZa+opS90rlPmz+y2lk+6tbml+F923d96t6PS44o1+Vd1aFnFtb7tTKR7dWr9mJc0fSFgj+6v+7Wg1v5VQx3sduqtWbqGuMrfe/75rA8+XvBqF18q7a5m8uF+b5v+A0ahqLIzbv/AB2sWS8aXdWPxFU6fMF5Luk2pVP7A0vzfeq9DZSS/wALVpw2bL/u10R906oRjEwP7LXb/q1ojtVgrWupVtVb+9Watx5rfeq5SOmUo8pajl+Vf9la0NPl2zK275ay96r92nfaFT7rNWHLzHJ9o9E0m/Wdo9rLXaWt0u3/AGtteU6DdfKu2u+0NWuPmZvlqPhOeUZDtUdmk+X+9Ve1Vopvm21vx2DSszN91f4aoX1r9l+b7tYSkc/s+UZNP5Tfw1QvLr5fvfLWfqmorEzNu3Vjyav5q7d3yrUyq+6bRkas0qtHVDf/ALFV/tm/pTpLj5fvfN/tV41fmlIn4iG8lVflqhuVGVv4agvL9YtzN/vVlrf/AL5v7rVpSw3NLmHGJ0TT/LtX7tU9SultYVb725az21aNV2/NWXdXrTzfer6GlS5YnRGnzRCS4/eVet5VbburJX71Xo93yqrVUo8pr7PlOgs4N0m5fu/d+Wuy0nRlaNW27t1YPh+3Xy1+bdurvtHVVj/4DVQkYVJcpRk0lYo9u3+H+Guf1Sz8rdXeXDx+XXG69KsSt81byOOPvSOLvv3TfN8tYslxuk+Zqm1q/wD3jKrbttZK3DOy/N/tVhynq04+6bkLbNvzL/drahuvs8f3q5uz+ddyr8tS3F55Ue1mrNmUqcjdbXl3bdy1qWusq22vMZr9lk3K3y1e03Wfutu/4DWcomtKXKet2t+rR7v4afcTxy/3a4Wz1xdq/Mv96rcmvbl+98q1yypFV5RkdHI8a7mqPdG3zNtrmf7cWX7rf+PVNDqX/Aq45c0ZHAWtQTe25f4f71c7qDKq/eWtq4vVZWX+Kuf1K43ttVvl3f3a1hUkXHml7piySybvlqS1vJIpl+arEluu3c1DWao26umEjWMS9Dq0iL/eqveal5s0a7qp/NFJ8v3aNn75W/h+9XTGESuU6LS5du3/AGvvVt6g0jxxs23bt+XbWVo6rKqtXRal5a2K/d/3qwnH3jqlH92cHeNvuG/2a0NPgjl3R7V2tVVrBnmZtta2j2EkUnmN93bW8TmjEsSWEdvDt/i/vVThgVJGbd8v8Nal5E27d/DWXM6qv+1W8QlzS+IuLdL5a7adZ6ivmbaxftDPG237tOsbeR5lasalP2hieueHdr2ca/xN81dVJpuz+H7q/wAVcL4dn+yxr/drsv7U3x7d1eNXjKmKcjkfECx+Y25fmrznxBa+b/D92vVtW07zY5G+bdXB6tYMrNu/u1x0qspVDliQ+CX+y3m2vatJ1lYrP5pPm214bo/7q4Zvmrso9b8qNVVq6a1OVSRrL4TvLjV938VZ82pK827dXI3GuN/eqG31bezKzVVLDfzGUTrpHWX7zVl3lqu5ttR2upKqq26mtdKyyfN/tV7dPljEszWgXzvmXb/wKnRz+VJUdxKqMqqy/NVWZm8zcrV5WJ5qgGotx5sny/drcsV2eXXOWLK8i/erqdNXft/2a8+hQ9pIiRpKu2PdtrH1K6W3b71bF0/lR/L/AHd1cLr11I8n3mr6F4H3TnOk0fWV8xvu10kOqK33m/76rynS7yS3m3NXUW+o+b/tLUwwnszaJX8ZSrLG2xqydFtW3RrWtqVq14yr95dtT2Nr9lXaq/LUTfLI3R0uh3H2eNf9mrmoa9thbbXP/aNq7Vas3Urpnj2tXdSr8sRSiZOsao09wyq3ys1SaXa/aJF/u1jyJ590q/3a7bwzZ7Nua87E1ZVJe6bUKkafxG1p+nLAu5lWtzTbr7O3zKu1qbHbr5f3lqu0W5vl/wDHa8nlkdNXEx5fdOi02fdN975a3PNW3t2bd81cjZ+ZbrTrjVm+61be79o8z28iHVpVbzGf7zV5f4knX7ZtVl2122raoqxyMzV5lrV15szNt/4FWftyY1JSJdP1TbMu1v8AvqusXXP3K/vPmrz3T3826/3a6CGJpay9rLmNS5qmrsytt+avMfEjNLJuP3t1epW+gyXHzKu6sHxB4Ikbb8rL826vocJU/mOunU5fiPLbe1knk+RdzVoLpbRfNtrsLPwq1vJubd8tWptGbb91a9N4s7I1eY87uIv3n92sW6+9tWu+1LSf3jbfvVx9xYNFcNuVvlrrp14yNYT5iGGLcq/7tRrbsjbavKv7v+H5f7tJHuf5W21sbkEny7V3VYtdzru+ap9N0tr2baiq3zV3Oi+C2urdf3dRKXKc058p53eOyVntLu+Zm216NrngOSBvutXD32gzW7Mqr93+9RGfMRGrGRgzO0rbqjkt/lrWt9Nbdufc1SSWHyt/do5jpjE53yP3nzV3HguJU8v+GubW3XdWtoc7QSL827a1ZcwSifQHhmWPy1Zv7tO1ydZWZv4Vrj9H17yrP5ai1DXmaPdurhqxOKcfeF1LUY4plVWoj1SPy9ytXG3140txuZqkhum8tt3+7XN7M3pc0Ym3qmr722qzbVrEkvP4qjmdvL+VmqnI/wB6t4xM5fETSStLuVW/3qrSN822jdTFT5fu/NWooxGtuqHzf4dtWmiqtIu1m/vf3aZUSC4utqttrmdSvWaRvmrWvJf71c3qDNLJuropx941tEo3F03mVH9sb+9Ucys/3ajjtZGk+7XTKMRGpp8u/wDir0jwbEqNGu3/AGq4XQ9OZ9u6vRtBgaJl2rXHOXL8JzTjzHpGn3+23Vd33atNeM/8W6uZtZWatS3dkauXm5jk5TSjZvMVq27VmRd38NYEcuz7zfNUy6lt+WuWUOYzNiR9vzM1Zt1cfN8v3aryXbP/AHqq3DMi/L89EaY4lhW3t8talnE23+7WLYz7938S7q1lv1Ra6acQkR6ltVfu/Lurk9QZtzV0GpX6utczcSq0jfNXS4xMOUbby7ZPvVpx3W1awPNWKRvl+apvtmxdv8LViaxiX7q63/xfdrMuNR8rdt+9TWuN67v7tY95dbWb5qjl5jXl5R11f/8AfTVi3l797a1JcXm9vm+6tUJJ/Nb5fu1pGPKbRNKxlZv4vvV0Wnv5S/K38Nc5p8TRL8392tm1baqsvzVoBpXF193a1Ns9RZLj73+8tQr8y/NTVg2yeYy1nKMTP2Z0lvdfNu/vVT1S4aWNvlpsKs23/dq9HpzTr91t1Ycpmc6r7Y23UNf/AHdtdBN4e2r92sW60Nl3bf7tTIJSI4dZaJvmanNqzS/MzVmtYNE3zLSqrI23+GuRxlIyLbXjN93dV6zl3/NurCVtjVo2su1d1EaBpGB1dvtZVbdur0XwzOsEatu/2q8ptdRVLVdzLW9pfihVWNVb5a9KhT5ZFSj7p75o+oqzKu6pNUvNysqt/tV5zofiPzZlVWrrLdmva7q8YxickveMnULVrpmZ/u1Np/7iRV/hrUukjWNlXbWSsqxM1eT73NzEs3Ib9YvvNWTqWottb+Ko2naVflrPuomZq9SnV90nlM26+eFttcvqUDfNurqrjcn/AAFaybzy5Y2avJxkeYInEzRKkjfLU2nruk2rVy+g37tq/wC7Uemp5Un3f/Ha8WFDml7x08vMdhounfd3LursLVVghVty/d/hrj9NvFWNf/iq2G1eNY/mb/gK179DDR5fdMuXlL2oXSxR/wB2uF17xQsDMu77tHijxR5UP3l2r/31XmWoXrXl4zGRtv8ADU1eWmT8UvdNXUPFc1x8qfNWR/a9x/ealt7dWZdtXf7NX+6tc/tToSijrbiJVb5v4aoyXXlM38NXbyXd91lrMmi3f/FVVepyi5veKN9q7Kvy1k/b2uJvm/hqxrFvsXdVO1t/tCrt+Xd96nSlzRNIlia3+1Qrs+aix0GRpF3Lu/3q6LRdG2KzffWuo0nRllmjX/2WtSpT5fhMWz8P7LdVZahvNJZF+X5f+A16VHpaou1V+X/aqO60HzY2+X5f9mq5eY5JVfePCde0uRFbcv8AtVzELfNu217L4q0byoZP7u2vHZoNl1Iq05R5TqpVOb3SRrptv96q81/8u1WWo5mZF/2qob901VE6+WJ2/h+6+61epeHb+PyVXdXiem3v2XbXUaf4qW1X/arLl946YRj9o9uW/jihX+D+KuZ8SazH5bbWrz//AIT5pdy7t1QNrzXu75vl/wBqsKtMwrx9p8IupajJcNIp+8vy1n28+6Tbu+7WTfaltaT5maqlvqjLN8rfLXLGhI4Y0zrft+1fl21T1DVP3e1fvL826sX7fu+6zVDI7S/Lu+Vq2jhQ9mR32pb5NzN8zVHbzyM3+zUn2Bmari2Gxd1dsaUYxOinGJCzb13VXaVfM+VfurU0nyblWqsMTSzfe+WtbnXGnzE0LNurUt5dirn5v92q/kM7fd+7Qvy7mqZe8a+z5Tq9L1Rbfb83y/7tdfpeufd+avJ47j5tq7q3tJv5PlVmrGMeU5atLmPSrjWd67d26uP8UaovzbGokvGaP+7XK65dM0n8TVtGXMcUafLIyb6VXZt1Q2qb5NtVbyf7qorN/eq1p8u3/wCJp/ZPUpxOgs08qFm/vfw1n3z7Fbb96rn2r/R1jWsXUrpVjba1YxiVOcYxMe+n/eNVe3lkT7v96nx27XUi7VZmrTh0lnX7tEvdPP5fe5iKPUpE/vU9tUkRadJprIu3bVOS1ZW+b+GsucyLUeqMnzbm/wB2tG31dlX71YS27bt1TQqyNt+8u2sJRjIR0Ueqf3m/4FVdZ/Nkb+KstfM/4DtqSFGWRWVflqY0om0fdNhmV41WnTbdytVSHc0nz/d/2aW8l3r8q1lzcsih0m16mhX5d27+Gs3z9q/7VaFjKvksv3q74/CXE2tLnW3X+Kugt3/tGPyz/DXI277VXc1dBod1+8/ho5Tf2sfhL1vpP7xtv/Aq3o9JaK1Xavy1teHdG+1L5jL81dhJ4fX7PGqLu/vVlyyMeePKeR6hBtXatctNZNLcN8rV6Xr2kNbySfL+7rn7fTt0jNt+WtIy5fiOadTm+EwLPRmlZdy1s2ug7G3MtdNZ6Wqqu5dtXvscaV3R94x9oYdn/o67a0be/wBvzfNt/u0y6iVd2ysiZmVflrCvQjUiFzqZNXjlhrj9cuI2kZVb/aps1/JF97/vmub1TUm3SfN8zf3a8WOF5ZFP3ib7Rsb5WqNtRbzNq1m28u9V27vu7fmqSNG8z5a6OXlJlE0/NZ227qswystMhtWSPcfmq3Z2G5V+9/s0SlynTye6aFnP8u5qVrxvMar9rpe23b+9/eqGTTvmqKVWUpHMyjHunk3f3Vqvdfxbd1bENh8rNu+X/ZrL1D5JG2tXoRphzDrGf94q7q7fQ7hW+63+zXnUe5Zl2tXVaTfrBGvzVdClHmJkd9NbxywtXJ6lpPmyMv8ADWlZ62sv7vdVxvLn/u/dr6Oly8vKc0jh5tNWLay/wtVrT4v3i/3a6C8sN33dtUVs2ibcq/LUV6UZEly3iXbuaq98yxLuX71RzXX2dflrn9S1dnb5m2tXzGJhynRGRsNdblqrJun3fNWfayyXUi/3a6jTdIadl+X/AL5rz4ykXIxdP0Znm3bfm3V22k2flbdy/wCzVzT/AA4zfMq10FvpLRL8y/NWkISM+SRRWJl27v4akjt13f7Nai6TNt+7TV06RfvLWFXmiR7ORTZV21h6l+6Vm3ferpprORF+VWrHvLCR1bctcMvaVCpUzzvXLqRN23/x6uNvH3SNXceJLJlkZlrhbqJmm27fvVzxoSjL3ggTaTb7l8zb8zV2GhwfaNvy/LWDY2u1VVfvfdrtvDMSxSfNXRCnLmN4nYeH9EVtu5avat4fjlX7q1oafdR29urN/DTbrV4VVtzV6lPmjEqRwOqaNHFJt+5WHeWEar/tV0GsatDLJtFYsk6ztt+Xb/erjxNWUSIyOdvNJ3q3y1xeuaQqeY391a9QvHj8v5flrk9YRZf9qurA16kpHVSnI8zuF8rctQwrsXdurS1Zdl1UKxfL8zV9hT+E9OMvdOm8D6Wt1cL8u1d27/er6A8K+F45YY8qteN+AdsXltXunh3Vo4rdctXLXPKr1DN8TeHIdv3V+WvJ/FHh63VpPl+781epeJvEcbLIu6vLfE2vRy7v3i1yRlI5qUjzm+tVimasm4+WNfl+X+9WpqWpLukZf71YNxOsq/M1d9L+8e5TlLlIWRf4av6bFtb7tUrdWdttXoZdrfKyrtpSkaSOgtbrZ+7/AIahvr39233mWs9rj5tytU0cTSr/AHq5jIprPub+9VqFt9Sf2ayL/tVNb2sjMqqvy0E80Rqq1RzW/wDdrWj0uT5vvU5tIkf5trLSiHumBDEz7flrThtVZV/2qvWujM3zMv8A3zVr+zm3Kvzf3qZjzGRNar822sprNm3bV+au7XSG8vcq1Lb6CrfNtrSMSeeMTy+60aR/9qqa+EmuPlavZofC6y/8s/8AvqtK18Hw/L8q7v8AdrpjHlMZVzw6PwAz7flarS+Btrf6tm/3a95j8NRr96P+GmXnhyOKP7tORPtjxCHQfsbfMu2ug02BYl3Mq/drc1iwjibaq7dvzfNWD5uxtq/KtcFQqFTmNS3uI4vu7atLeKzfK1c7JdLF8qqzN/E1XtPuPN+9trONMuUTf3s6/wB6rNvprM3/AI9TbGJWZdv3q6nT7NW/2qqxxsoQ2G9du2obqwba3yt/3zXTfZ1WP5aq3ES/ereMfdMXM4xka1mbbt2rUcl/s3fd+atW+RYt33fmrnrq337l+bdXJKXKacxSutXZm27m21myX6qu3+KlvLVlZm/9mrMklZeu3bWkZ8xvTLU1593bTYL1v422/wC0tZ7O0vzKv+1TvtiqrM1VH3jTlL0l0qLu3bq53Ur1k3Nu+WpLi/3L96sW8uPN+Wr5Q5feD7Q0taFnA3ys1U7GJX+atqDb/wABpmvLylq3irSt0+Vd26q8fyMu2r1qrOysvzLS5iZe6Wlt221NDas235atRxN97bVmGD5l+9tqInL7Qfp9r93/AHfmrqNNsF2qzfNWPaxKv3V+9XRabtSuqFMwlIuSaau35ayrzRF+bctdHbtvb7tTXESvtqJ0ohGR5fqWg/e+Xd/FXM3UHkM3y7Vr1DWFXb8q/drh9SsleRtyr/s1h7PlNUcxs/eM38NLDKyq1XprD5qqzW6pt/vVfszWMiFrxl+XdTrG9k+0Ls3VH5DOzNu+arVna7WXbVR90qR3nhu/bzo91ekWOvRxQ7Ukrxuzl8qFdrMtbFnrLI21maiU+aJzyieqf2vvh+Zl3VXjl+0Sfe/i+9XE2+veau3dWtp+qfxbvlrLk5hcp2kcSxLRNArszVl2upea396rk1+qx/K1TKXKEombqSKv+7XJX1wsTf3/AOKtPWNRZdzVweqakzNuVtv8NYSlzEcpcuL1Xm+Vd38VR29wqSSMtZse5v4a1tP02R1+VfvVPs+U6qZat9S8hdzf3f4aq32szSr8rMu75vlatBdJbd827/vmobrSFiVmVfm2/wANa80jSnCNT4jj9UnaeTczbqw5p1WRd1dBq1q0DNt3fd/irjdSl2UuT2hu6Efsm5pt0vmLtZq3vtS+grzmx1HZIrVsf2zH/dqlhjD2B6H9o+0XH3V27aSaXyvurT4YFRWasy4ulVmY/erCpS9oYcpDqDfaPlqvp8HlSbv/AB2nLP58i7V+9/eqZpVtV/2f9quaPNH3SZROk0m8WJfmrpNP1mOJl+b/AHlryG88Sra/caobfxqyN/6FWsYyJ5eY+hbPWYWVdzVfbVI/Lb5lrwrT/G6v95q0ZvHXy/6yuyBn7E6jxdqUflyKrfwtXjN5LG1xIy/d3Voa94ta/kkjST/gVczJf7m/h/vUVPeNqUCa421T+Vl3L96hp5JW/wDiapyXH8K1MYnoRiaULLt+ZvmWs++vJNzbWakjlbaytUEyea25W/2a0jH3jYktbyRW+9Wzb6n97733a5ZpdrNViPUW2/LtrXl5jSMomhqE/mtt+8tR2aMvzLuaqsl79oZVrW02127W+8q/3qrlOWUeWRdt7WR/vK1aNvp2/btVttTafErR1uQqqR/LWkYnJKUira6bGiyf7P8AeqnqDxxfdrSur1dvy7a5fUr1fMb+7Wc4l0+aRXkf+7VixRWasv7V8y7fmrasZf8AgNYnrUvdNKO1X727+GqtxZfL8u6rVvP/AHvvf7VF46+Xu3LUHWZsaqrbW+9WhYp8235qzd3zfe+WtK1ulg/3ttRL3jnkbLf6va392uS1q4+Zq0LjVlZqxbydWrSMTllEyG3SzbtvzVds4mSTc3y06GBXb5f4q1rGwaXd8v8ADTlIuJX3sy/K1ZdxbtLJ93/ZrrodBbbUn/CPNub5VrLmJnDmOZ03Tf3m35q6610tUVdy/LTbfS/s7Rrt210Fvb/7Py/NXNUkLljExZtGVv4az7jw981dd8rqy7ac0S7flrl5pGfs4/ZOBk0HY33d1UW0vypFZvlr0Ca1V/lX7235qydQsl2rTjKRhKny+8YMNnvZfu7a1l0Zdvy/N/wGo4f3TL8v3a3LeXdHRKUjDmMf+xlT+9/u1l3lgyfNXXSbVWsu6iVt1ZoqMjkZLVt1bGm2H3d33f4qtfYFWZvm+7WtYwfKu7btp+35SpSMtoPKk2/eq9o/yXkf93dtovPlZmVfu1DZzqt1G21l+avQjU5omR7p4V2xRx/d3V3ljF58bSMu2vJvDesr+5+avQbHW44rf5W+98tHMZ/CZHiTTluGZVrnpNEWDb8v3a7KFFvJGZvu1HfWu7cu35a4p1feMonJq6qtRyP96repWDW7fxVhTXTedtrqpVTOMveHXXzLWfGu75WrQVty7ajki2t8q/NtrtlL3TcwdUtWaP5Frh9ai+zybW/3q9I1BlWFd33q898RS7mauZfEbwlyhpK+bHt+9W9Y6Xub5lXb/tVzfhmf99tau+j8vyV/vf3dtcdWXLI6fd+IdZ2Hmt/Cq1rR2SxbaLNVSH+GrEcq+YzfL8tedKrzS5TCrU/lLsaLFG1UpG+b5vu7az7zVFeTburNutWVI/4t3+zXsYWlE4+bmNK8v44o23Ntrj9S1ZfOba3y/wB6ob3UZLhm3NXN310yt/6FXZP3RxidNDfq/wA33qkk1Tyv4q5OG/Z/uttrSt91197b92ojPlNOU6jSdZkaZfmr0DR7zz1jVq8r0mLZMrfNuruNFvdjLt/iraGJ5ZBKmd8qK38Py05rBZY22rWXY3TS7VrqtPi/c/NXrQq+0iRGhzSON1LRm2tXMt4fklm/vLXrWpQR7d21aw47eFJP9r+9Xm16HtJHdSwcvtGToPhqOKFdy7mrvNF0SOJd1ZcN1HF93btWrkOvRxfxVEMGevTwcYnYWtlGi/w1ehs42b5lriV8UL/C1WrXxQrNu3V1/VonVHDU4/EegW9lDKv+zUjaXG/3Vrm7HxKu1d26tiHW12r81YywkZGjo05FxdBjlX7tV7rwlG6/d+WtCz1dflataG6jl27f7tZfVIxM/qlOR5H4g+HzXEMm1d1eb3nw0kimZvLavqhrCOes288Mw/N8q/NR9UjI5qmXR+yfMcPhKaBt22tSz0mS3b7v+1XuUnhCFm3LGtU7jwgqK37taz+qcplDB+zPKbrUZLe1/iVttcrqXiFk3fM1eleIPCkiK21flryPxVpc1rJIu1qj2XKcFelyyMtdZae4k+996rS6lsX5m/75rn4UaJWZvvf3aja6bd8q/LXn1MLGpI5Y0+Y2ptUXa25v+AtWHdXm6q900jsu5m2/3aktbNn+bd8tdlKhTonXCPKY9xZ+azSN9371VWstrfLXVNa7V+Vd1Z9wsaN/tLXoRq83um8ZcxpeG2+zx/3a7P8A4SH7Lbs3zV57a3DfMq1b1CeZ7do933v7taSjzM56tLmK/iDxbJP5mxt38O3dXJ3F/Jcbt7VoXGmttXdVObTmRf4vmq40uUdOnTpmLMjP8tQtasq/Kq/LXTWujNL8u2r3/CMs6/KtE5cp2RnE42NGVW3L/tU37QzMqp8tdBqWgzWq/d2r/C1YMdqyTbmWsubmCUol61Xe3zLXTabZfKv3azdFsPNkVtvy11Fvb7PurtrGRlKUYliPS45f9qtG18Pxuy/LUFnKqt8zV0Wmzxs1BxSmV4/Dmxflp3/CPru27d1dZatCyr8tTMsf8K1UYnP7WRycegqn3V/8dqb/AIR9d392utjt1/hp/wBlVlXav3q3p0uYzlUOPj0hVZtq/LVqHTliVdy7a6JrNU+YLVeS3+bbt3V2+zMuczY7dd3zVbh27v4f+BU9oG21Gqbfm2/dq+WIuaRcjT5ao6xtWPbUk16sX/fNc/rmpL5bfN92oBHI+ImXczLXGfaP3jbmbburZ1bUln3Ksn/Aa59WXd826uCr8R30okcm5m/irQ03zF/75qv9/av8K1vaXZtLtVV+9WXMb/CbGkyttVq7LTZf3aq1c/Y6W0X/AAGt61gZF+aolI4ahe+0MjL/AHdtVby6WobiXyl+b+78tYOoap8rfvKz5zCMSa8uo/m3VhtKssjfNWXqGsruZVb/AL5qvb6ku771YyjzHTCJoahAvzN8q1y99t+ata+1RXj+b5q5bUr/AHL/AHV/iropw5TeMSCS8WJfvVSmvfN+992qkibpt33v4ak+zs67q3+E6CGS4+b71Qr975qna12MrVWVtjUg5TShlVY/vKrVoW8vy/3qw43ZP4vl/wBqr1rLSkP7R0FrPu/u/LW9paebIu37tcnavtauk026WKNfmrJnLP3TqrW1/d/NVr7OqbazbPUfuqzLV5r2P+H5q3pSicpaj+VvlrYs22/7u2uZa/VacuuLF8u6un2kSDuIb9VX71U7zXlij+ZlribrxUsUbfMv/Aq5HWPGTfdrKVXmDlO91DxBG+75vlrAa/Web73y/wC1Xn//AAkEk8n3mrSsb9nkXe1ckpGsYnaKqt/u/e+Ws24i81vm/hptne7l/irQjVZf97bWkZcwIx/K+b7u1Vq9Zr/eWrElrUcjKq/J91axqS5SuYkkbb/F/vbaqtesjfM3y1BcXm3dhqyGutzbvl3VEZDjCUjqrO//ANqum0m8by1XdXn9jPv2/NXRWN/5Ua/3a6IyNox5TurfUvK3MzVHca5u+XdXL/2p5rVJG7M1ZSMS5qV/5sfLVgx2bXTbl+7W/Da+btVlVq17XQ12rtWt6VDmIZl6Ton95a67T9E+Xc0dP0+wW3+9W9bou37u6uuOGMpTMKTTl3N8u2snUrXbCy/xLXX3zqu5v7v8Vc1qE6srfdrCrS9mb06nKee65a742/2a838QQMnzf3a9Y1J1fzFrznxJb7VZmrmpnqxnzHGw/M27+GrNQN95v7tLuP8AdrvWxueytebIdv8As1y+qakrN8rL81VdQ1zyFb5q5S61xpW3fdrihE86MPtHT2+oqnys33abcX/msu1t1ca2rMtWLe/ZpF2t96n7IcoGleRNO3y1Rawkik3N8v8A7NXQWturfeqvqDRrtVW+asH8RLjGJmq0kX3WqO8upFXcrbqtNtf71V5FWVW3VUTTl5omb5rOy7qsRoz1ItmySfL/AHavLEqR1E3IwM9tqhVWs+T/AGt26tKRF3NWfMn7yrgawJLf5221oeRvj+78396jTbWNPmathUjWH/ZqpfEE5HJ3Vkyt/wChVVWJkb5a6i6t45ZFZf4aozWH97+9WsZGUZ8plwrs+atizvY0ZV3NVdYFbdtqGZPKb5ajnNObmOkj1RU/5aVoQ6yvlsrNtrz1r+Rf4qI9Ukdf9ZW8R+ykdteayvlt833f71c79sa4mb7zbmrPW4a6ZdzVqWdhuZW/iZqmUuU6YRjEjkRVZdv3q3tPn2Rru3VntpzPtpV8y1b5VbbWXtIyH7SJtNc7NrUyS/8Al+b+7WLJe/8AfNU5r9vm21NjT2prXGqRo1V21dm+7WWs7XUi/NW5p9mrt/e+Wp+EIy5iu0sjyfN97bUkcEk7bv4q6Kx8P/aPmZflrYh8K7Y/utUc4jlbWw+b71dloenfKq7fur/FTYfD8kX8NdNo9htXcy/NWdSY4k1vpHm7V21aj0RW+VV+7WxYwM7f/E1rQ2H8W2uKVQ1ODutD3Sf7NNbTmib5VruprDf/AA1X/stf7vzUubmI5eY8/vImt2+Vdu6q8d0qN/tV1+qaWrs3yq1cdqFhJBN8v3W+7WkYhykjXS7mZfvNWHqk7fN/sttpzNIs3zVVut0/3W3bflq+U5KnMY8l/tm3L92r1rq3+1VG406Td92pLXSJFb5lauaZw+zNb+1N61DJfqzVTvLWS3XctYsl03nbValy8wcp1UM8bN95f71Xvt8ax/7VcTHefNVpdRb5W3fd/hrCVKXMa8vumvqmo7pNq7drfw1mLdb7hdu1WrLur/e27+Lb/DU1i7M27b8td1KEjSFM9I0PUfKWPa1ddp+rzXDKysrLu2151o77tq/+PV2umusFruVdzbampGRvLDRl7x6Bper7fl3bq2llV4/mb71eV2et+RNu3V01n4mVl27vu1hToSl8RwVKXszotSihdWrkbqKNWbbWhda8rx/w1hyXSzs0jNXoU6fKckok1uu+iZ1Rf9qi3lVY2qreXCpuZWrssBR1La0bV534ki8pmrtri6Zlb5q5XxFb71Zdv3V3VySq8sjWJzOg3X2e65r0jTZ/tSqy7tteTrui1Bf96vUvDMu+FVWuevDmibyn7pvbm+6tOuN3lru3ba2tP05XXcy/w0XFh/drghhuWXMcfxHH3m5F+bbXM6tO3y7WbburttUsNkbbm+auH1K3bzPlXdXrUgiZt5O0UfytWLeS/u2bc1a9wjfxfw1hXm6VvlrWR0DbN9zLurqNLfzfu/3fmWsXSdNkl2qnzf7teieFfCTS7WZW2tS5eY3p05SJtH0OS42yKvy/7Vd1pfhz5VbbtZa6bw/4QWKzX9392ti8ih063+7XVDDHpQw38xzcdl9lZfu/LU0mvLar95a5fxJ4vjgZsSf8BrzvUPGTTyfK3y16NOHszfljH4T1bUPFuf8Alp/3zWX/AG3u+bdXmdvrLSyN8zMy/wB6tqzvd/zbq05jaEDuF1RnXcrN/FTo79masexl81V3NW9YxKrK1ETq5TStYpJf9mtCzgk3feanWfloq/drSj21siyxaq3yqrVtWKt/EzVlxuqtVyO/VNu75f8AdpSiKPKdFZuyr96tyzumXbuauTsb9XVt26tKO82/db5axNjuLG9Xb96tBpVlribG/wDmrct7/etL4QNyPbu/hqSS1jdayY7r+61WFuvl+9TAp6lo0bK37vd/s15n4s8DQ3SyMsdesebvqndWa3S/MtYzjzHPUoRqRPk/xF4Nmgkb93t/3a4W8t2s2ZXX7vy7a+wta8IQ3S/6v71eN+OvhvJ8zJG3/Aa8+VPlPErYaVP3oniDSs7L83y/3a07Nl2/eqPVPDN1ZyMvltt/2qqw+dEu1l+Za5KkZcpze99otXV75Hy/w/3q5u4v2lmZV2/722rmpbpV+Vty1Ts7JriT5avDRkRCXLI0NNRm+9XSW9g07bd1QaXYeU25l+aujs/Likb+FvvV7sfdiEqvvGXJoa7dzLUMmhq3y7a3Lq8jSP725qz5NRj21EqhyyqEdro0at/DWlDYR1jza4sTfK38NNh8Sx/dZq4qs+YI1C9q2lrcLtrkbjwpumZlVlrro9UW4+b5avWsSyt827bXDGrLmNY1ZHM6T4faKNdq7tv+zW1/Yknl7kX/AL6rrtN02Ntvy1tf2XHL8u35a6ef3TKVQ8lk0mZJNy7qtabbzRN/FXpUnh9f7vy06Hwuqfw/+O1lzmfMc1byyRf6xmpW1TZ95q3rzRmiX7tcTr0DWrSV00pcxB01vrMe7bu+81a1rqUb/wAVeMzeIJIJNu7bViz8eeV1k+7Xo05SL5T2z7VG0e35dtQM0bV5rZ+PI/8Ant/31Vv/AITRW/5aLtrXmMpRO2klj/3mrKurxV/2a5qTxRuX5WWqNxrasv8AFXLVq8ocprahqi/e3VyOsX7S7trfLTry/wDtFUZtrLtauH28jaMTAmiklm3fw1A0Tbmrcjt1Ztu6o7q1jiVty1pFcx2x/umTCrNMvy16B4dsl+Vmrg7WVVmVmrvPDt/Gnl/NupSphM7y10tfL3UXyx2qq27dVePxDHFGq/7Ncz4g8SqiybZP4axlE8+XxFbxFrKwblVfmrzjWPE3ytt/75Wm+Iteafdsb5q4uZ2eRtrbmanCmdMKX2jW/tRpW+983+zU0d+1YMNuyN8u6r0MEjK1a8p1x+E0Pt+/+Kq8krOrKv8AF/s1JHYN/dqwsCrUhGJlw2/+z8tWpmWJdqtTpNqtuXd/dqrdNvWo5hSkZ9xK0rMrfdqrI/zf7NXpE+Vaz7j7zbfu1vAqI5ZauWr7WZvlqhsb1pVbZ/erXkNOU3I735fvVaj1Rvl+ZmWua+0t71LZyt51ZSpmUqfMdxY6s33d1akOqb1+9XL2b7a1I0+Vdu6sPhOSVMsXmssu75qx5tebb96jUIGdvvVjzQN/wH/ZojIjlJrrVJJfutWa3mStubdu/wBqr0Nv/ebd/vVOtuv3vutR8RvGmVre1+atCFNrLUe8/wB6nw9aUomvKa+ny/Mq11lmy7Vri7Hc8i/3ttdVZ7kh3HdXNGXKc/L7xoSPHtbdWHdXS7dy/e+781WLy6bb96sWZN7bm+alL3hRjzFWaffVdpdi1a+xtR/ZzfxK22tIS5TaI2zum3bf4a3re682Nf7tZcOls0f8Vblrpf7td1VzGvLzEkMuxvlrUs7r94u37v8Aeqt9l2L8q0W/y7a0ic1WPKdXpLq7LXUWartXc3y1wel3XlSL/drqLHUVeP71e1RjHlOOUjoN/lblFL/aO2siS8/2qzbq/wBjferqlKMYmcYm1eaorR/e/wCA1zeoaoqbqp3F+38LVls0ksm5q8DEVeaR004cxHeS7lZt1cP4iuN27/Zrrr75Y2rgde3fM38LVjSkenE5tm+b73+8tG5qb/FupeP71eijqubfiKJvmauPuLjym+9XoHjBFt45G/vV5fNL5slZUvhOKlImW4Z2rY037y1mWqbm+7WrDtiX5aGdMonQW9591d1NuN0rfMu6sm3vdrVrWs6yyfe/4DXLKJjOI3a21f8A2amqreZ91WrQWLcvy1Yt9OVm3bVahERkU1i+Vajmi3/Lurc+yrEv3ay7iXZI1HLzBKmYtw2zcv3qq7f4q1Wtdzbty7qzr59jbfu1rGJfL7MkhutrL8u6ry3W7rXOeayN96p7e6bzF+aqlTI5eY3d/wA27+Goprj5fmWnL88f/j1Zt4+1W2s1ZmHJ7w6a4+981Z8103zbW3f7NVZrxl+9VeS43VXsjqjAbM+9vlZqdbrsaoVerVv96tOXlOg0LH/WLXWafF80a/w/xNXN2MS+Yu6uosZVRVrza8jknI1o7VWXaq1TvLNVj+Zd392rkd4qLtqreXkcq/K1cEZS5jk5uY5nUolt/wCGsGR2eT5a6a+gW4+ZmrLt9LklmZlavZpS933jrpe8O0uy3Ku6uy0ey2sqsvyrWXo+nNuVdv8AvV01uqxSbVX5VrnqzOr+GdJpLx/3dtdRZrG6/dribG6VW+9W1Z6uqLu3Kv8AwKpp+8cNSvI6RrONdu5VpkcS+d/s1jNryuu5W3U9dW+ZVqpxJpVJcx2um7flXbu+Wugt7Xeu7+GuH0XUVbb83y121rfx/Z1+avKlH3j2Yx93mC4iVWWqNxB/darkl0rMv/stDbZVVt1OxJz99b79rfd21yetW+2u6voF3fK1c3q1r5q7dq/NXRTNOU87W3ZpKuQ6NvXcy7v/AEGtBtO8qRf3bbW+XctXmt9saqrbttay94OWJjw6Nvk3NWjNoyxW7Mq/drR0+Le3zLVrUpV+yqtefKMuYwlTiee6xZebbyNu+ZVrzW6ZkmZdteta1KsVvMq7dzLXmd9a75G+X5q66UTz6kfe90zVuNu75f8Ax2l+2/7W1v8AZqdrX938q7aoNb/vK6oxiOMeUVmb73zbq09NlVm+ZvlqhHa/e2/dWp7f5VZdtdHunbHljE7nRbj5W/vV032qT7PtVv4a4vQZdu3d81dhZ/vf3e37tY8seYmdT3fdK7StF93+GrC6jIiq26tKHS1b+Fqp32lt/Cu6t40+b4ThlPm+IzZPFEnmbd1WrfW5GVV+8v8AFXI30DW8zbvl+9Ulne+U3zfd21MzCVP+U9Aj1Fv73y1RvtU/hVqwf7ZWKPczfLt+Vqp3Gr+bt/3aI+8VGlzHRQ3i7v71RXyefGzM25VWsTT73fJ8zLXRN81u397bXn1YSlIJ0uU891S18q8Zv9qvSPAMSyxxs1cbq21pNy113w9uGl2qv8NdcY/uzM9ajiXy41X5fl+ao5rXavzK1aWn2TPCrMv8NF9a7fu/w0RickqnKcTrEX3lVa5e+0vezMtd5eWvzMzVjzaczN/q6mXuke0POb6wZt3y1j/2MqtXqlxoyp96suTSFdm2rWHvSNoy94x/COjLcTL8vy7vvLXvnhPwvDFHG3lq23/ZrgfCugstxG235f4q9q0NFt7Vf92vUw1P3uY+lwsY8vvDrjy7OzZflX5d1eP+PvFf2VZFVvu16J4q1Lyo5lDfLtr5r8fao1xfMqs235q9iUeWJvN8xzOteIJLq4ba38VZ9u8lxIrNu206z0uS6k+61dVpfhxotqtXOb06ZWs7CRF/3q041aD/AHa37XTV3fd/hpZtOV2+WrjE1fKQ6bqnlKqs1dXp94rruWuNbTWikVlrZsWaKP5vvf3q0MrHdWd+qqqs1a1vqMbLXBrdSfL81Wre6kdl2tVl8x3H21X2qrVbh3O33t1c1YvJurptLX+9UGkYmtY28jNu/hrWtbdv4qr26KkdTLPsoK+0a1uuxq0rdvmrn479U+83zVYh1FXasi+Y6iOXatSfavrXN/2t/tVYhv8AzaBnRW86s1alr+9rlbef5vlrpNJl30AXJLVXX7tYOseHFulb5VrsI4leOnNart+7UcvMB4frXwyhnZm+zr/3zXA698KNu5kjavqhtNjl/hrLvvDMdwvzR1lKJjOhTqRPiLxB4IuLBm8uH5awLfTvs8nzL8v+zX2B4k+H0d0rfu68r8QfC9oNzIrVMIxieDiMHKn70TydbhYoV+aqdxq237rNurQ8RaDdaX5m2PatcJeXUyN5bbqyq1ZfCeN73MaN5rbbvmk/4DWXJ4hk+b5qx7iVm+81Z8kuxmrkjzSNI0pSNi61uT+JqzW1Zt27zPu1kzS/M25mqFVmlbai7v8AdreNLmOyFCJ2+k+IPmXczV3Oj+KF2qzfd+7XktvZzW8a7lZv4vu1q2N7JAv3m+7/AHqJUCpUoxPfdL1yNmVlbctdVY6pHu2/xLXz3pviaSLbu3V2Gk+K9/8AF/49WXIefKPvHs0d7GzfN96rkN0u1f71ec6frbSsv3a3rXVNy/K1b08NzGHKdFeeTLHt/iride0jz/u/dreXUvu7mokZZVZa9CnQjTKieJ+JvDUkSs23ZXlOtRXFhIzLI3l19Ra1pC3S15j4m8GrL5m6OteU6IyPD4/FF1BIq+ZWxpviuaVvvNUmqeC2t5Gby9u3/ZrOtdIktZKyl7ptyxkdfZ69NK3+s+XbWpDqSt95q5aN1iVfmp8N181ebNcxn7M66O6V2+apJLxUWuX/ALU2/wAXy1BNrir/AMtKiMCox5TqVv40/iXbVW+1RZflX7tcm2t72+XdUkd00rfxNXTH3S4mp5u75tzbq0tP1KSCTb/D96s6GBnX5V/75rTt9OZ/map9oaTibS65I0e5t25qx9SvWnX5mqxJasq7Vaq/2D+FfvbfmqeY5o0zl7i33yMzbqqta5+6tdJdWCxfMayZIlSpNIv7JXt7P5vvVqW9urt8v3qrwv8AN/DWpYov3qs1jGRKtv8AKv8Ae27qqTIqN838NazSqsbbmrn9Svfm+98tQb8nKZ9w/wA33qiZFfczMq/7NRXF0r/3W/hqv9q+Zlb71Vyk8o5vu7VqPyFf733alVd7N8zU+SL5W21UTRR5TPaLYzfdao9tWJIqhb5K1jIIyjzDWiqS3+Vt3+192mr8y/xVIv8As/eqi5cptafPujX7rfNW5a38cS/Mq/7tclHdeVt2/wANL/aLbq5pRMGb15dR7m21nrLub5qz/tTM33vlqPz28z726o5SIwNBpVSSjz9m7/aqFf8Aeq1DZNK3y/Oq/LRylldUb71aljatK3yrR9l2R/LW9ocEabdzUyTQ0vRFSNd27d96taSy2Qt8vy1Yt5Y/L2rRNKrR7VrlnH3iZOPKc3fRbGbd92s+T/ZrS1aXY3zVjs+6Rq5zni+YvW8XmyferRhtd21VWqtj93/arRhbYy7aDWMS7b2a7VX5ana38r5VXbt/hos2WVv9qrDTqn3W+WtkaRl7xRkT5flqtI3y/LVm4n+bc1Zt5cfe2tWkSavvFi3umWT733a0LO/bdu3bqw7e1kdd33lq9bxMi10xxPKcnszpFuml6N91abMv9771Z9u2xV3NWlv37dtY1cTKRUaUij5W+SnNErK38P8AvVaWLbIv3WWpvK+Xd/erz+fmkdMYRicrqC7o2+b7tcXrkW6Nmr0LUrVm3K1cbrlrsj2tXXSOmPLynAsm1qKsXXyzN8tM4969mnsaI1fiBe/K0a/drzuGJmk3bf8AZrsPEW7UpPm/vUyHQ/l+WuL2vLE8+hLlM6xsN8e7b8v8VWbiDym2/eXbWnDa+R8tSLpbXTMyx1l7UqdXmOdZmVqvaXcN5n8W6tpfC7fe21paR4X2TLuWjm5iXVHafbtKvzVvWtg0UPzLtrSsdD+zruVflqxdReUtZSMfaHN6kyxK277q1zE11H5i/wB2t/XpW27f71cXNu+0M1a0zrjPmNJpd33NtZeoRbvm/iqxG+35qjml81lXb/tVUZe8XKRl+V83zbauWsUafe205rdd22q+7Y3y/drq5uY0j8Jqb9i/7O2obr96tWrGBriPdtqSbTW2/drCUuUzl7sjmrq3Xd/8TWYybWZa3r61aL5qz47VpZN1aRmaRkVY7ff/AA1sWOm/Mu371TWunfN838NbUNqqx/Ku5tv3qxnMmVQpQ2rI3+zWvZqy/dWiOLavzL81a2lwfN81eTVlI4ZSKckUm2qckTM22uyhsNzf6v71Nk0P73y1NIyj7xwc25W+ZauaXt3MzLWpqlgsUbM3/AawWvVRvl/h+WvT+ydtOXKdVpfkxN81ai2/mrI275q42z1Rl+b+Ja6KHVtkLfxbq4qsJSO+XvRHNug/vVm3WpNbt83/AH1Tv7RWVvnbb/u1Vm2ysv8Atf3qdOEonJKl7pesb+SVvnZm/wB2uq0eJmVd3zVg6Ppqv8u5flrtNH03Yu5mqpSNqVCMS19o+yruX5dtTWfijYqxtJVe+t/lZfmrlbhJEmba33W2/do5YyLlKUT1Cx1Tz/4q1Pt+1fmavO9B1Fol+dmroI7rz/m3fLXHL3ZETq8puNeblrPun3s3zfLUtujS/wC1Uslmq29OEi6VWUjn7hf7v8NNXy3Xa7fLtqS6i2N/eWo/srSt8v3f4q0lI3uV/P2t+7+6tQ3l40vy/wB1avf2Q3zNtqrcWG2Nm/iWlzRkZfEczqy7l+Zt1crJZb5Gb738VdZqn8W2ufkZV3fdrrpxDlM26stkLN9zd/DWT9jXczV0Fw3mrtVazmi/2VX5f4q05SZ0ytb267dtNkiVW+WtFYlRf7zbf4ao3Uu1v9muZzkefLmia+gsqXC769A0vy2j+WvL7O4aKRdrLXdaPcMqqzNRzBGUjtrNPlWnXUUe35l+bbuWodNvVf8A3atXF0rL/s13U5mFQ4vXNI81vkrH/sFk/hrtLhV3Nu+aoYbXzZP4dtTOXMEZSicjNozND/s1i3GlyRTNuVtteqfYF27dvy7az9Q0lfvbVaqiXGfLI89ht2ik+792uiV99r8277u6rH9lruX+9TmtdkbVXLGR0SnzHJ6o7RKy/wDAq7b4YqqeW33q4XXImSZmre8E62tlcKv3aJR905JH09pqxtar/srUepRKvRf9qud0nxRG1rGu75ttTXGvRt/EtZxPMnH3iG8tV8xqrSIqrub71VNQ8Qqm79596ud1TxQvlsqtt2rWUokxial5Orsyr/DTdLsFupNrfPXM6feSXkn8VeheE9O27WdfvVVKHNI9fB0uaXNI6zw74fWKPdtroJl8i3bZ8tOsXVIVqS8eOVa+hpQjGJ9By/ynmvi6dvLkrwvVtOkvdSb/AHq988TQeasn+1XntxpKpN5m2tZBGPvGXoPhyNY/u/71bUmlxov3fu1asdtrHt3UXl0vl/wrtWs7HdzcsTMkRYm3fw1BHdK0n3VqneS7mk2/xVTtZf3n8X/AqcTklL3jqobOOVt38O2rsOl7m+7VKxulWPd/s1pW+or8u2rNIyNKz0ZXX5lX5auW+jRxfw/8BqK11JV/urV9b3/a+9USNbxLdrZRqy/Ltrf01I9396udjl37cNWxprMjLuqDWMjqLe33fw/LUN1Ay/w1JYz7tu6tJVWX/boK5eY5WZJF3fxLupqztE25q6KawV6y7iwZJKXKMprdTMvy1cs7qSJv9mnWtmu77taUem7o/lWolEcS9p07d66zSZfmWuPhgaJq3NNutsi7qy96JR3lvL+7WpvN+as3T7jcq1pNF/FUxnzBYtW+1qvLZrLHWTav5TVuWcu6mQZ91oyz/eWsHVPCEdwrbV/4DXeKu/5qGt1esZAfOPjT4Xx3ittj2t/u186+O/hRNYTSSRRsrf7NfoFqmlxzq26OvO/E3gOG/Vv3at838VZ8v8xxV8HTqe9E/OW88OXUE3l7WZqSPwHqF/Iu2F/73+zX2TrHwet5brzFj/4DtrpvB/wdt5dq/Z1/75r2cLg6db3jxa8ZUdD4z0f4H6hfsrPG1ekeGf2c2+VmjavtzQfgpDEqs0a/9813Wk/C21t9v7lf++a9qGDo0zg9rUPjPS/2dleNV+z/APjtYPir9lppY2a3h8qT/Zr9GtP8A26Ku2Ff++atTfDy3nXa1urf8BolDD/DJD96X2j8cvFXwl8ReF2bfZySwr/FH81c/p/nWsm19yt/u7a/YHxF8E9P1KFle12/8Br59+I37I1jf+dJBbru/vKu1q8+rl1Op71KRzynUj8UT450O9Zo13NXX2s+6H5a29e+AureEmbyFZo4/wCFq5uO1uLXdHLHJHt/vLXm+wrUJe9EIzjL4S5HdbJPvfLVqO/3qq1l7G+Xb8y1Nb7lb5q0jIDY3LLH83zbqo3lhHcKy7akjZkX7tTblT71UQcLrnhrzfur/wB815r4g0FreRvl2171dPG25l+WuB8YWayq33dzfxVzTlynZTjKXwnjNxEzt8u75ajXctb15pzWvzMrbapra1w8x2RpfzGXdRSbZP7u2qP2dnZa3rq3+6tVVs2/hZqRpGEStb2a7tzbm/2a1dPt13bm+Wq8cTfeb+GpIXaJvmoJ5Y8x1Gn+T8u6tCS9hiX71cuuo7fmaqd5qjPJ8zNtrPlCUeb3TrZL+N/u1FJfqi/L92uTXVmb+KnNqPm/xVfKZRgaGoXiurbWaufuLxt3+zVqa4VqyZlb/wCxrSPKXHlj7xYh1L95ub5V/wBmtq31ddq1x/zfw1JHcSJ/FV8hUZROwuNUXy91c7qGpee3+zVVrpt33qpzNRGIcwSXjbv9n+GnQ3Dbqz2nVadDP83zVXIRyyNyGf8AvVYXc+6sm3nX71XIbr+Hd8tZSjyky5iSRv7rVTZmZvl21aml3f7K02OL5fmojImPMVWZk3badG/zL8tTNF5Xysv96oG2pVcxY/eq7qh83b92jzV3VVmuPm+7VRjzFRiTNP8A3amt5d8n+7VFX3t/s1ch+TbupyiPl5Tes9qKrbq04b+GD7qqzVzluzfN/CtTRu3mblrDlMubmNdbpriTd/DW7pt0qMu6uZhl/hWtCznZPm+Wsxcp3VvL8q0XV5HFH8rLurn4dUby/lo81rhvmasqkuUy96Xujbx/PbctNjt/m27d0n+9VhUby9u77tEabI/9quIuEQhdkqz9t/u/+hVSkl27dtQqm75mWrjEqRrQ6p8zLu+b/ZqT7fuj+9/wFqxfm/76p0jsy/7NXGJMYl6S8+bbuqWPbP8Ae+7trIj+9/D8tbFjFvbaq/LVSNTa0+JVj2r92tSG1V2+aqemp81bMKsjVhIrlIvsau22po4Ni7f7tT7fm3UxvvbaylICNkXdTt3yrtqrL96nRv8AdrOZlL3iPUE+X/arjdet9+75a7S8/wBXuauT1yX5dq1tRkaxPM9UXZI277q1Q3P7Vsa71rD+X/ar3qUvdNlI6mHTVuG3ba0G0tUh/wBr71aUNnHbxxr/ABVDfS+VH/D81eQ480jzZf3TFjg82Tatdp4d8MrLH91t23dWD4dgW4vlZq9o8M6Mv2XzB/wLdXVSp8xhL3TlZPC8e356bb6XHbttC13GoQKqttWsH7EzyN/drSrD2Zye0KjRKqsq/wB35qxL6Jv7tdpb6Xv/ANqnSeH9yt8tefKRpE8T1S3knmb/AGa5m8g23H8Ve1ax4ZWJW2r81ef6p4faKTc392iNU6YzONVP71O+zrWpcabIq/KtUbhGi/h+arjI1jIp3G6LbmpLGy+0SLVSaXdIq/erpfDdvuZdy1tKp7OPMdkZe6bmj6N+53bf+BNV660bZCzKq/8AAq2rOKOCNd1SX06+TIqrurx5YqUpHLKfvHmutaaq7t22sezsvm+Zfu11HiSXzfl+WsuzgZ13V3wqS5SY1B0duqr/AHavW8SvTZLVlj3Kv/fVEPyLtb5Wq4+8VzcxoR2qtHu27mq5DEsSr/D/AHqowy7Y/mbd/wACps1+q7fu/M22olEw+0dRpd1u/hrQklXy/l21xdjqjKzbW/hroLW63bd33ax/hly90z9ct/3LM33ttcTNZt822u61LdKrbv7tYslr+7b/AGq3jXiXCpE5m1Vlq957VaWwZpNtWF0ltu6l7WPMdcapktK396iG6ZJG3fNVq402Tb92s+bTpNy/K26uqMoyCNU67w/qkfmbfmr0jS23Rrtrynw/ayLJur0zR3ZY1/3awnEr2/KbFxErr8y/7Nc/fW+6T/d/hrUur/bu21Rt389v92uGdXlOeVf2nuxIbGwk/g/3q1lVoP4flrU0u1jb5W/hrQksI3Xci1yc3tJD9nL4pDdJlXy1ZqsXV1Gm3Ztqu0DRfL8q7VrHvr3ym+Zq3hTkdcZxiTXm2VW27flq5pdqrbVb7v3q51tWV5G3NWpa655Ef3qirzfCXzxOsXTVaPdtrn/E1rHb2u1du7d96pI/Fqorbmrl/FXiuN49vmLt/u1NKMuYly5TmdcuF2yfwrXItKvmfNVjWtc82Rl/h21jw3itJ8392vepR902ga33/wCJqjb5N3y/8CqFr9UWqs17vVm+bbWpvLlJprrZ8tYt9df981YuJ1Zflasm4+aTa33ayjTOKcOY0NJuP3itXomjyq+35vlrzPTVZ2XbXaWdw0G1qqVMqMfdO8+1LBHu+7VZtZVmb5vu1zVxqkjK235VrPkv/m3bqIwMJU+Y6qbVt7bdy7a0NP1eNdu5m/4DXBrdbm+9U0eoyRNxtosV7CJ6R/aMbfxfepsl/HL8tcLa6oy/3auLq/8AFu2/7tV8JyVaXKdUzxt92qt1tVW3f+O1jx6p/tN/31VfUNU2L8zVnzHIYfiSVV+b+9XIWustZXStub71bXiC9WXd/driJPnuF/3q0jLmNoR5j2jQfGTfZ41DM21a15vF+yP5mavOvB9nJLtULXUahocjx/Mu5v7tYv4jKdIj1DxhJLN8rNt/h3VLpt1Jqlwu5vlrnF0SbzlXa3zfwtXZeF9Ga1mj3fdrU3pU4noHhnQVnVW216NY2S2sa1j+GYo4LVd1a1xfxr8u5v8AgNdtCn9o9qNOMY+6aEd15TfK3y0641TevzN81c7Nqi7vlaqcmos7fM1ehE0iWtQuPNasOa1Xd92rXntLJVqO13x/dq/iLiczdReUvy/LXO6pOyL8rf7NdprFvtX5l+Va5O8svtG5aUoiMGFvNk2/w/71XlgVW3VJHpbRf7tTXi7V27amMQI4Z/K+7V2zdnb+LbWJHK3nba2LOXZQXE2rVmaNV+apPtjRTbdzK1Q2suxfvVDcS/NQU/7p1mk36sq7q6a1uF27v4q850+8WL+Ktq11dfu7qg3jI7q3v9kn3vlrcsdS31xdnL5qq1XI7/yGX5qC/hO6jZWWpPsu/wC7WLpOorP97bXUW+1loLM37Ay/drQtYN+1a0re182po7DympSHEbHpav8A7tSR6Q275a1LBPl+7Wxa2atWBuV9JtWSukjtd6r8tQ29ns/hrWt0+7U8pkzNawZWZttWLNWT733q1vs6stVZotrVqQWI6c235utV4Zf71SSS1lygRt86tVG4t1ZfmWrHnrup0n3flrnlEDmbqwjSb7vy12HgvToVkVtv3q5vUImra8H6l9nkVWb7tejga/s58sjgxlL2lM9q0nRo5UVttblvpMafw1k+G9RWWNdzV1CtXp1py5j56NOJHDaqn3VqcRqKbvphuFXvXJ70jeLp0yV7aOQcrWNqPh+G6VvlWrjapGv8VQtq8f8AerWCqR+EmdWnI8z8WfDy1v45N8K/98187/Eb4Iwy+Yy26/3vlr7KunhulrjfEGjR3Ebbl+WvVpz548sjinSjL3on50694DutGuGxCzR/w1lw6b97d8rV9YfETwbGnmMsdeB65pf2C8b93t/h21jVwkfipmEfd92RzseifLuaobrSWijZlXdXSWt1Gsm16tTRRyr8i/LXnSpyidsaUanwnlOoM0XytXL6htnZlb5lX+GvRPEmjL80if7u2vO7yJorhl2tXHXpc0eY6qEZU5csjHutIWWP/V/LXP32g7Vbyv8Ax6u8t081aG02OX71eVH4uU66qjy80TzNdDkdtzLub7tEmjbV+ZW216NJpcadF+WqV5ax7dqr/wB813RjGJ5/OedtZ7Y/u1Smt2X+HbXW31usSq21drVlSLHu3My0e6TznNzbvlWqMySbvl+Za6C6t1aRtq/xbqryQL/wKsfhKjKJz6wSeZ83zLV6O1arUcSr8yru/wB6pNyrtrKRfMQx2u2P5arXkS7tu7/gNWWuFikbdWfcXSrI3/oNTGIEMkSr/u/7NQtEu6nSS76VXX71aD+yVmZVaqc0q1ambfu/9CrPuE+78zVrAaKsj01dy07ym3U5YtzV0Fkkcrf3quQ3Hy/NVP7K1PWJlWokKXvGn5+/azNVxXXbtasVX21PDdf8CWsuUz5S7Jcb1qlSM+6lbqlEY8pUYkf3v9iq0n3hU2z5qk8qtbmnwkMPWrkaVHGqq1WF2rH8zfNUSkIdGzVNCzfN8zfLTF6fw0m/+KspEF63VpV3VoW7bP8AdVay7e62fK3+9Vr7au2s5EmxDcVct565tb9d33vlqwt//drOUSDomuv71WI5Vda5uPVKmXUfmrllAuJuSOrN8tWLfay/drFt7rzZF21rW8v3ttPlKjEmmVaryRbG27asSStK27d8q06Zd+5q0LM+NdrfKtaljcbZFbdVO3gWWStOOz/vUD5Ym7pt1G//ANlW1HKrx7q5OziZVXbu/wCBVqLPIir8vyrWEohI2t3zfdq15W7d8v3lrDt7zfJ/s1srPvhX5lrkqbmaK32f5vl/hqrN8tXfvMrVFcRNtbbtrKPvBKJTk+aP5q5nXNv8P3dtdM0Em1ttc/rFqzR/N92uunDlKjE8z1y3+Zvm+Wsnym/2a6rVrJtzbl/irD+xV7NL4TSJ3d83lM26uW1bVP3jbW212vjC1+zq0irXj+rXDedJXJCJ5FL3jv8AwXfq8y/NX0B4Xnjls9rfe218qeDb9orqPd91a+gvCOrb7eP5vl+7WvNyyCrE7O8t/NqvDar/ABLVu1lWerN1Btjbb92tox9sef8ACVV8u3bnbtq5DLC0f96uD8TeJfsE27cqfw1X0fxV58irurxsTCUZGtP3juNS02O4Xd8tc3eeElvG+7XQWd+s6ru2/wB2t7TbeOVt38NcVLmlL3hykea3Hw+j8n5Y64/xB8PvKjb5W2/7VfSzaXG8e5vlWud1zw9HLG21a+kp0I8vMR7Q+N9Y0GSyuPl+7u21teHZfK8vd/CtereLPCke1mVV3V53caS1rMzLXFiYx5Ttp1Tem1H5fl+7trFutWbzGXd/wGpo1k8tvl3Lt/75rJkgbzGavEhCPMIjmRr24+622um0fRleNWZay9P2q26uitb+G3h+8v8AwGu2P8pRHqFhHFC395a4+6lWKZv7tbmsa9GkbbWWuNa4+33Sru/2ty120omkPeNRrhpY9q7mXbUf2OZ/uqzLXReH9JWWRdy12tv4VjaGNtqt/eaqlKJMo8p5xpNhM838Xy/w12Wk6RJO27btrprHwpHE33a6DTdB8rc3/stc8qfMRzcxwOoaMqRtuVmX+GuV1KD7O21f4a9q1TRvNXbt+XbXC614f3q37v5qiVAzOFtZf3n3d1aVuis21d1Nm0nyJm+Vl2/LVixTypN22ub2UomsZGhb6Mtwu5lqG68ORp8qq3/Aq6TS3Xav92pNQaNY2Zq6Y+6RzHM2emratW5DOsUf935axbq/2VVXUmdvvNWEqvMHvSNi8vd33an0uVd23dWRDulX5WqS3dlbdu+7WHLzHTCny+8egaXcKn3q1I5/Nb73y1wNnqkiN95ttdJpeo+a1Ze7Kp7prKv7p0DWu9WZvm3VzOuWWxWb+6vzV1lvdKy7mbbXM+IJ1aFmVq9ynDlicXtOaR53eTyRMzKzf3qq/wBvSKv8S1eut1xM0aVRk0Zpd23d8tZxpxlLmketSoc0SnN4jk+bburJvr+bUW+996thvD7bt1TR6C0TbttaRjGJ1ww/8xy7WW9dzf3f4qzbiJlZa7q60vbH5a/MtZsmjM/8Nbxkaukcu0rf3qbuZ1/vV0Unh5lX7tQrozRVfMZ8vvGFHEzL91qgmtWrqI9Oom03+Lb8tHMV7M52z/dSRs33a6aOVfJX5t1Zs1rsarFu/wAv3vmqSSdrhfmqt9o+8u7/AIDUd022Tav3f9qq/m/N975qA5TQh2/xM1WliXbu/hrPhl/y1W1noNPdJ22xVG07VG0u6olf7u6oZzV/hJ2vGiqjeX7Ss1STfN/sVRkgklb5VrA8aRTvJWddu3+GsdYv3y7l+bdXbWfhmafbuVv96prrwhIi7mX/AL5reMoxKjLlN/wHYKyqzV6XDpayr92vMfC95/Z03l/+hV6JouvQy7V3VlL4uYJT5olObQVW+/1e7/2WtT7EtrJHtWrDSq1x93/aqPVLj99GyfwrXRTjzSOyhH3TWh1b7LDt3VRm8QM7f/E1kyM21l+b5vmqrtbzF+8v+ytepE9SPMbX9pNK3yyVYhumlb7zbaw4VZGbdWtpsDSybmreJRu2MHmt/E38X3a6G3RfL21l2qxwR7m/8dqxZ3SpJ8393dW8S/hKuvRfK391a53T7JZVZm/vV0Wpf6Urfxbv4aw1lW1X5f8Aeq5R90z5uWQXFkv95ay7qy3L/eWrTal5rNTftCt92ojEiUjFj01kbd821qtLEsUfzttrUjWN/wCGs/UPlZdtTY1jLliWrdd/zKv8NVbqJt38TVa024WXb/FWhdW6/K3y/wDAak05uYx49y/L/eWoYbqSK4XP3d1aTPGjfdWqckS7qiQf3juvDt79oXbWveWrOvy1xXh+9+zyR7q9G0uWO6j+b5qg6l+8iZ+k3UlnJ8/3a7TTdU3qq1zN5Zqu7b91vmosbpoJvm+7QRH3fdPVtFn81vmrqo7VZV3V574bv/8AV7q9G0OX7RtrGU/eOkatmyVpae3zfNWtHpqywt8tZ62vlM1HKXzGtDKrVNHLsasuOXbVqOXzVrKUg5TUhuKLj5vmrPj3LVyNty1PORYh2/Wo2b5W3VN/FVe6+WjmCxX/AIt1XIdstZP2rbViG/VW/wDiqylIvlLV1bqy/d+asuPzLO43J/49Wwtwsq/w1n3S/N/eoUuX3omUonfeD/E3yxqzV6lpuqLLCvzV876PdNZXS/3a9K0XXv3f3q+gw844iPKz5vGUPZy5onolxqKxr96sG+17Z/FXP6l4hVF+9XH6x4wji3fvPmr2KOEifP1Kp1194mWLd81ZLeNY/M/1leS6543VJGVJK4+68ct5nyyV6EaETilXl9k+ntP8VR3H8VazX63C18y+H/HzRSKryV6Zo/jmGWNf3ytXJOlynoUa38xueLNNjuoW+WvnXx14U2zMyrXv154ht7iNv3i15n4wv7e4VvmXdRT5i5xjL3j591Swa1+YLWBN4gks5PvfL/FXouuWHm+Yy/drzfxJo0kW5lWqnQjIiFSVOXulS615b+Tydy7mbaq17j8LfgfpN/bw3F/Zx3jSLuZf7tfHfiDWbjw9qUd0zboYZlkZa/Rj9nnVLHxv4Z0/VtGmjuY2jVZFVt21q+NzSNSj8J9Rl9WlVl+8Mnxl+xb4d8Vab52iM+kagvzKv8LNXyv8Rvg94m+F980Or6e62/8ADdr/AKtq/UrTYo1t9rfK1ZniXwhpvizS5tP1a3S8s5F+61eFSqyj8R14ihGpzcp+Ql5Kvl/LWPfXXlbt33f71fVXx8/ZTt/B63V14cvHlhX94sEn3lr4p17UZFuJIfmRlb5l/utXV7U+bq05UZcshuqXvmyKqfdWseSX94yrtpqy7t3+zUcn3uF3bq05uYiK5SbdsX/aqP77UrP/AN81DRKRQyT5ZKqyXGP722i6ulVf9qsW4uGZvvfLSNYkl1db2Vvm/wC+qqebvb71RNUO/wDu1Zqix5v91qkjl/u1T3rt+Wjf/FV8vMEokzNvZv4abs3VH5q7f92o1l+b/ZrSMQRMsS/8CqWOD5vlWmQvV6Hb/CtTIiUxsdqu35qbJEq/KtWlbdt+7TZPmb5V/wBmsuYjmM2Rdu1qjZP96tBrfc3/AAGlaD5fu/LW0ZGnMU1pdlXo4F/i+7UrRL/DS5g5igqrTm27W21L/C1QM3+zQa845U+VaZvXdtX+Gk3bNvy/LVdpVVqOUcZFnzfm+7tpWeqLXHzfLTVuG3f7NVyF8vMaG7fR5+z5apxzr/ep25W/iqeTlMuUueezNQtw26q6v/dqRUZ/u0coSiWI7pt1WIZ2T5lZWqjGv97dV+3t5Hb/AGaylGJJt6fLuXctbVq+3durD01Pm210Fn975l+7/erCRpGJZt+tSs3/AH1To9vy/wB6mzfJuZt33qzM5e6TWqM+1tv8Va9v83y1mWM6rt+b73zVrW7LLt+7QTzF23t1+996kkX5dq05f7tE21FX5qOY2j7xHHuWtGOXeu1WrEkn2/xU2PUWi3fNWEqfMTKPKdJbuqSfNWp5UbL92uRh1Rfvfere029aVV/u1l7MqPvGlHZbvvVi+ILNVt2rpFuFRdtc74gl3RstaRNDy3XIlVmrm/NWun8Qf69q5f5f9mvVpfCSeseKII7i1mVfm+avJL7w81xM1eiXWvLPHtZlrNt4o5Wb7tcnNynkU4nH2OjSWsy7fnr0bwzftax7W+X/AGaht9OjdvlVa2IdOVW+WsufmJqS5jttF1RVjXczVrXmqfuW2tXER3TWrfL92n3GrySrtSumFX2ZynJ+OpWnkbb93dWL4blmS4Vm3N8u371dwvhybVm3Mu5W/hrc0vwCtrtYKq/8Brmqz9oax92I3SbqZGWuw0vVtv3v4azY/DnlfdVvloktWtY64Yx9nLmM5S5jrG8TKkbbmrFvPFEb7v3lcXrWrSWrfxN8v3VrhdS8TSRTf6xq7I4n7JEYcx6BrF/HOv3q4vUvL3Nt2tWT/wAJMz/e3f8AfNNuNU3LuX5q5Ks5SN4w5SabakbferFvJ1X7rVHfavvXarbqy5nkl3fxVlSpS5jqjHmLEmorFHu3Mu2s268RybfLVqz9QZl3fN96qMf3vmr1Y0jpjDmL0l1NdK3zNWtodh/pEf3v9paz7NNsnzf+PV02musX+9VS9015YxieheFbKP5d33a9Es4rdVVV2/8AAq8n0nV47Vf9Z8v8NdBb+KlVdzNWB50z0pVj/wBlatQ3UcSttrzmHxWryL+8rSh8TLK3yyVujD3jsGZZf92sfUNOjZW3LUMOrK+35lqSbUVeNvmolKIHF6xpypXO+V5E33d3+7XWater/FXI3Db5mauOrOJpGRrW97tVaq314zyNt2stZ8l78rRr81V5p/3e37v8Vc3vVCoU+aRXuLr5qq/aPRmp8nz/AHvmpm1VrpjS5T0Y0IxNrT2+X7zNV5du3dtrHs5WT7tXPNb5Vrmq0pBUpfymhC33fm+7W9pNw25a49rrbt+X7rferc0263bW3baypUuWXMcXspRidhJqO232rXN61f8A8LNu+Wp2uv3LbW+b+61c5eS/aLjlfu/xV6/N7oUKXNImhiV2bd96rUbKy7mb+Gq8KN95akjTe27/AIDUxPdjPljykkm1I/u/7VQ7llZsU2b7u1m+ambPu/e3LV8o/bitFv3blqxa6WsvzeXu/wBpqkht2lrqNF0v7RCu7dWXNymkanMc+ujLVO+8PKisyrXokOh/M3y0XmiKtu3y0RqFy+E8nhsF/j/9BqO603923y11k2l7ZmZdy/w1XutO/dszLu+WtObmKjL3Tzu6tfvfdqvZ2DNu2/d+9W3qFh5W7b/e21oaTpzXELVrzGUZc0jir63k875l/hqnHa/vPn3V3F5oLFqqNobK33aOYmPxGJDa/Kvy0NF/s1vLpv8AstT/ALArVNzWUYnNNbtL92rFvZ1tyaX/ALNXbPRm/wCBUpSMuTmOfk01nX/arW0fwqzyLuVd275q6Kx0FZ5F/d/KtddpukRxKv8A6FXHUqcp5Vely+8UdH8NKkK7l+VaNa0iO1h3Kv8Au12McS2tr8v3a5bxNdM6sq1wxr80jzTxvxA7Wd5uX5f71bHhXUWaZW3NWb4mt5Gum3L/AHak8P8A7qb5q9ml70T0MNS973j1Kznbau5qdNcL5m5vm/hrm/7ZWKNV3bVWqsfiBWm+9ur0qUeU9WPLE65drf8A2VWobJX+81Yun6ivl/NWtDqkaKrK27/gNdZ0RLHlKkladnt+XbWJJe7m+WrVvefZ4/mb5quIub7RvXF18vy7flrN+3/vl+aqrXjeW0m6sS4v1Sbbu/2t1amUpHardb1b5qwdal2N8tVY79lX/ZouEa4Xc38VacxLMa1uG+0f+hf71a32lveqS2eybd/DWlDa7o938TUgI1vNn3ttV7q4aX/7KppLX5qrzRUALpc7W821q6CS6/c7q56OLaysq1dZv3fzVBpEoSXEnnMy/dpf7RVPvf8Aj1Sw2vm/eX71VdQsG/hVmqeUtS/lNKxv9zbl+Wuu0XWWVlXdXnels0Uiqy10tnO3mbqylE3hI9P0+8W9jVS25q1v7L3KrKvzVxvhu62TLXp1jtlhX5v4ag64+8Q6CrRSKv8Adr1Twu/y153axKlx8td54bl2ba5anxGsfhPSLV9tvtrJ1DaklSQ36rH96sW+1L/SPvVfN7oRj7xYZ9tXNPlV221g/avlbc1TWeorFIq1ySkdHKdUyLRH95qyf7XXb96mw6iv97dRzGfszaVfmp1xB+7qjDeq38VWLq8XbVc3MTynN3zbZGVazWuJErSmXz5Gb+9Ve8sv3f3WrORrGJJZ6p/erWhl83bXF/NFJ/u10Wkz71Xc1RzFSgazL5XzVoW+reRH96s+Z/3f3qwdQv2i3bWrqw1f2MuY8+vQ9pHlNTxJ4v8AKt2bd/DXi/iD4m7ZpI/M+b7v3queONUk+xzMn3ttfLHjDXr6y1RpJdzQt/dr7fCYyMqZ8HjMLKnVPdZPFTX7f6z5f9mo/wC0f4t1eK+G/Gu9l/efLXXL4h82Pdu/4DXcqvMcfs+X4Ttm8QSW/wAytV6x+Iclq3yyN8teX3GuN/erNm1RvMbazf8AAarmJ5T3pfi03l/NJ/49VNvG7apJ8sm6vD7eW4upF2/NXpXgfRmdo9y1jH4jS0j0bRdOkv1+Zflar2qfD77RCzbfvL/druvBegq8Me5Vr0q18Lxyw/6vdWkp8pcYH5+/FT4S3Dw3HkR15D8P/H/jj4FeImuvD19c6e27c1t96OT/AIDX6ieIvhfb6jG26Ffu/wB2vDfHn7OcN0szfZ1Zdv8AdrhxWFp4yJpTlUpyOu/Z7/bz0n4h3VvofjC3XRdab5Vu1/1Mjf8AstfUk2tx+TuWRZI2+6y/xV+UfjL4H32gyNJaq0UkbblZf4a6bwb+1Z48+HNuumzrFqEMK7V+118Pi8vqUZf3T38Lj+X3Ze8fcXxi1G1Xw7NdSyKscas25q/IvxNcR3mvapcJ/q5LqRl/3d1e3fFT9o7xR8TbNre9mis7Xb/qrZtteB6pt/h+7XHSpcsSMTVlXqc3LaJnRyqm7+7TN/zf/E1CqfM33qjuH8iTatbROblL6z1BNP8AxLVFrjeu6o2uGXcrbdq1XLzFckQuP3v8VZ8lvtqxJL5rbUokib5d38P8K1Pwlmbt+aqsn3lbdWlNFt3bvlrLmf5ttaQjzFRI/NZN21V+98rNUbSt81DfPULfcrsjE0HebT93zfeqsyN/DQv3vmrQC9HcbflqxDefNWbHuqSP5GqZRJlTNhbypvtS/wC192sVX/u0iztu+asvZmHIbfm/NUiurbayY5fu7mq1DPtVdtRKI+U1GlX/AMdqu0vzbVqHz121C1x/FRGJBY83a1N/iZvu1XVt7M1Hm/L8tL4S4kkjb6ozK26rSfx1HIu5tu75aqMikVGpG/h21MsXzfeqKT5W+X7ta8xYqp83zVMv3qZF9w1Zhi+bavzUSkOUiaOL/vmr8NrvVW/iqCFGStSx+9/tVxykYkcNl8q7v4q1LWw3Lt2/dqxa2u9vu7v96tqxsG+VUX5awlULjHmM23svmVf4q0o4mib+9tq8uneU25fm/h+7Un2Jl+9WfMT7xRXduqT5n/i21YayZPmqxDZMy7mX5aOYcpFFYv3m5Wq5aysvy7m21ah0tXb+KpI7BvO/9lo5g5OYct038TMtTLK38XzUfYmi+Vl+WhrfZIv+1UcxUY8pG0TSt8zfLVOa1Za3I4vKjZmVqJLJpfm2tU8wfEc3H5iSfKvy1uWOpeVHtamyacy/My1R8hnk+Wq5ioxOps9Z3ferM1y8V/M2t/31TbGzZWX5ty0appbfe2/LU8wc3vHG6tErxs38Vc19n/3a6PVpfmZawv3f96u+l8JRhWeuN5y7m+Wug0/Wd7LXB2bbNtbemtJLMtRUic/sj03S7xZdrba6S1l+Vd3zf8BrgdJnaL7tdRZ3XzL/AA/7tebKXLIidA6L7P8AbZNqLXRaL4P81tzqzNVXwjAs8i7vmr2rw/oMfkq3+zT5uY8yceUw9H8IRxRr+7ra/wCEfhVfu/NXQSLDaxrWLqWtxxblVlq/hOSUjJvLCGJWb5flrideuI4F+WtbXvEqxRtuZVryrxR4w/1m1q5ZyCPMZ3iK981m/hVa891qVXmb5vmq5qniBriRm3bv96uduJ90jN96ppQkd0CaGXa396nTT7vus1U1nXb/AHahkuv3ddnLzG/xFhpVdvl+arSfdaufhv8Ab96rkOqLtXd92t4wN6cZDtSgV49y1lwrsZv9mrl1f72bbWa0+7722unlOunE0Ibz5q0o9R2r96uchfY1WVl3LWcohUj7ptrrzK3ytT116b+Fqy7eD+KnSWW6Td81ZcpxezN6z8QSeZ8zfLXVaPrLN8y/e/3q4Ox01t25t3y11WnwNEqt/DQVGlE76x1L5fm+9Vq41Hav3q4+3v8AYtTNfqy/NXLV5jlnT5ZE15es+5vl+Wsma93KzM1Uby8XzmXd81U5Lpvl+aohS5viNaVLmLi3TbqPN837zVDD8zVoQ2TfLu+WuqMOU9CnCMSuqfLu/wDHaayb2+ar3kbPl3fdqONf9n5mrYuUokkKbNu3+7/DVpdyR7m/8eqSOKPd8tOk/ut/FUSiHtYmfcbnZV/hrQ026ZPlXbVGaJfl+Zt1R2900U392o5COaMjsIf3q7v7v96oZNN3NuqPTbpdq10ELLKvzVpGJivd+ExYbPZ/D81SLaqq1ufZVeq80Cr937q11QpnLUqS5jDmg/iot4PNkXb/AHd1WplVm+7U1qqq3y1nVlGmTGUi5p9rsZf/AGWuw0mJVVf4qxbNV27v4q3tPbYy148sRHmPSoVDcht9u35abfRL5O0VatfmX/gNUbyX+Hd8tXGXMd0qhzN9ZfNu2/LWPqFnthb/AHa6a4ZW3Vk3yr5bVrzE8xwtxpvm/eWug8M6N5qt8rfL/e/u1H9n3tu/8drp/C6L8y1UqnumlL4jMvPDis27b81Zsnh75vu/w16ctmr/AN2oZNDV9zbay9oXynklxoflSNGq7lrKmslt5N22vUtW0PbJuVf++a5u+0TzVb5fu7qqNQwlI5m3gWdvmrotLsPNVf7tZtnZNE3zV1mm2v3flrHnlzExmSQ6cqruWtCzg+Vdy/w1b+yr8v8AF/u1JHF83+zXDiZSkcmIfMMktGlX/ZrJvvDjT7q9A03S1lVa2F8Nb1+7XBGfs/ekKnSieE6l4FWWPdtZq4vVvDzaXNuVWVV/hr6ivvC+2P7teS/ELRmWGT5a9XB4nmlymvwyPB9W1loqzbXXN8y7m21F4oRrWbbXOLcbWr62nLmidMfePTLPXF+WPd93+7XRWOos+1WkZv8AeryvS71mk+b5q67T9RWJV3NWnMacvMd9a3G3/wCypzXrecu37tc7Z6vvZd235f8Aaq9HKrMzbvlrWMgkbzXS7fmZt1Z2zz7r+8v+1UEdxWhYqu7zPlrSMhFrbs/+xq9Z/NHtrMuLpValsb/ZI22tYi5veLWobYo93zVa0+4VoWZfm21l6lPvjb5t275abZz+Uu3+KiUiY+7I0Li6XdWfNdfK1NmlZm+98q1Wl+9TA1bedWjVfvVY+V227qwfP8r/APZp1vq+1tpb7tQVF8x0UcWxvl+ZakkVZVX+Fqr2dwrR7l2srVHNdLF975dtTzG/wk0dgu7dUjI1qytVnSZVnZdzfK33at31qrKv/stEgj/MTaPqmxlr07QdU3wrtkryOxi2LuX+Guu0HVPs7L/d/wBmuWfunZTlI9c091lk3V1WluqLurzPR9bXctdlZ6lsVa4eY64HYf2l96sua83SNurN+272qncXjeZUykdVOJqSaptaoY9U2tu3ViyXTNVdrr5q5pSO2MDrIdZ3fxVcj1L+JWrh47/Z/FVyHVN6/eqIyL9md9Z6ozsvzVqLcfaG4rgdPv8A9596uu0u6VvvVrGRlKgdBY2v+zVi4sNy02xuFdflrSXa61scko8pxuoaX8zNtqnby/ZZq66+gXa1cnqUW1mrGZvCPMaS3++OsPUn83dUMd02771SSfvVpU5cxFWlynI65pf2pW+XdXl/jD4aLfws3lrXvX2Vfl3UXmjQ3Fu3y/w/3a+7yylGNP3j4DM5c0j4T8QeAbrQbiSS33Iv92o9N1SaJtr7v92vp7xh4NjnaT5a8h1bwD5U25V/i3V69WnH4onz8JSicrHPJcbdvzVpWelyXDfdZq2tN8ISeYvy/LXdaD4P+622sPeNfdMfwv4VkaSNmX733q9o8G+F9u35aPDPhfymX5a9U8O6IsSrtjrX4RG14X0vyFX5a9K0mBdqq1c7o9nsVa6yxXbWFSRcS9/Zscq/drN1DwzHOrblVq3reWrS7WX5q872konTE8V8XfCy11SOTdCu7/dr5T+MnwC8pZpoofm/3a/RC5sI7hfu1wfi7whDqNvJG67l/wB2t41I1VyyFOl9qJ+OvizQbrw5cSQyq3ytt+auPkRrrd956+7Pj78FFlWZkt93zblbbXxprXh6TQZpIZFVZN33du2vn8dgvZ/vKfwlUK8py5ZHNLBsb/aqvdWvmq3+7WkrL3+9Ve6l/wBFkavBjI9lx905Nm/eNt/vUjS/8CpjS723f7VK396uuJhIWHd/CrVYXam3dUNruXr8tHn/AC/K3y/3WrOXvEojumV2/wBmsWR1Zm21p3Eu9d33azv4q3pRKiR01Yty1N5X+8y1NHE27+Gug0IPs+z+Gk8rZ/DV7/2WneUtKMiDP8r/AGabsrQ8pdv3agkT+FaOYfMVdtMapNv8NRyfNTKBW2f7VO+0fe+aov4qP4aCfiJVuGpzSs/8VVVenb6A5S1DLtqZp1T5d1Z/m7VpqytS5QlE1I7hd1OZ9y1lrL83/wATViNt3+9UezJ5S4qq38O6mtBsb5V+WpIfkWpN2/71LmJ5uUhhiq9bxLuX+GmxxfNVyGD+9UykHxFqG1/u1as4tszN8rU21TdVy3g/i21xhY2NP+eT5q6rT7L5V+981c3pMG+Ra7/RbNdsbN8zVyzNILlFh07dt+WrEmhq61vW9kv/AALb/FVpbXdXNKoEpHJx6Iv3mWr1vpMax7dtbk1qqLu+WnWsC+Z92qjLmJiY8ejbW3Kvy1Iuk/7NdNbxbd33flp0kSu3y/dqjY5RtOV2+7S/2Wrt/q1roJrNfvVXaD94tPmM5SKMelq38PzVIukfK1bVvF8zVfW1V65ZVCYyOSuNIXyWZlrHh0hdzMu35a7y+sv3fH3aybWy+9u/iq41P5g9ryxMezsPmVdtW9U0lkhrds7BfM+Vfu1a1S1/ctuqPae8VzRlHmPAfFVg1vM21fvfNXGfaG/u16j46tfvMq15ttX/AGa9elL3TJTPPref94v3q6bR/vfLXL28H7xa6rSV+6zVrVOk6izZl+61bFve7drblrn7Vl+apGlb/dry5RMatU9g8C6pH5i/NXu2g+IIYrP5mX7tfIvh3XJLBtu75Vr0S18c+VCvzLurKMZHkzPYNe8WxxK21v8Ax6vNda8dKrN+8rhfE3jqSVm2SVwsmrzXDbn3f99Vry8xxRpS5jste8ZSTsypJ81cTqGotdTM0rNu2/w1Xafe33qr7vNVt1LlOuMOUhk+eT/4qk8pttTqiy/eqaOJWatDWMeYwbx/K+8tZM10yf7tdBrUS+X/AA1yN03zNtau+lT5j0aUIg11ub71SR3Dbf7tUY/vfwtV63tWauvljE6eWJL9o+VqSNmZf/iquW+kSMv3Wq2unbV+7WEpE3iZCs277tWLd9rfd+9Vv7KyR1U8rZIq7qz5uYJy906rR4PtC/d+WrzWC+Zt/hrP0d2Ra6BUX5W21lI45S5Q0+w/2a3PsUiw7dq7vvVJpKK38K1uSQL5f3aKfvGc5+6cXcI0TNVNriRvl3fNXQalb/K395ayWtfutt+796plHmkZKRl3DN95vm3VVhZvM+ata6t9y7v4d1ZzLskquXlOmEjTs23yVuQuvkr92uftfl+b7tXPtuzb93dVRN2Xrh933W3f3qrxv+83VTa4bdu/8dqRXZvu1rykxhKRt2rq1StF/nbVXTfl/hrYjg3L81c0pcpUqHMYl5Eyf71Yd1O0UjNurrb612L975f9muP1SL958u6qjIycZRL+m65sb+8v8NdTp+uK/Vq81/1W3bVq31GRf4vu1UTVxPX49WhZflaoLi/Vq8/sde3t975quNq275mq+aRzzpcxvTXi7m/iq1Y3W5q5Nb9pZP8AZ/2a19PuPmVf/Ha4MTKUomPspRO5sbpdv3vlatixuNjferkbG6+793bW1Z3G/b96vlqs5U5E+0lGR3Fndbl20t1FvVmrIs5fut/s1rRyr5dehhq/MehCftDDuv3X+7UMiK9u3/oVWtQlXd8v3tu6slr1fmX71d0pFxqRKcjqrfLWl4Zl/wBKaOuXvtUWKWRfvVa8O6p/pi/Nuo5vdNI1PePWrFN1a0dqsvy1g6TKrR7q6bTf9Z81YSlym8JGbqGibl+7XI3WjeUzfe216xJarLG33mWuf1DS1dm+VflrP2xMjymbRlt5JGVf9qrunuqM21a2dYijgWTdurkbe92TMqbfvV30/eiedKryyOshlX7tTW6Kzbt1YNvdbpPl+7VyO6bb8vy1TpcxhUr8x6BobK7KrV6Bptksq/MteW+E5/NuI938NevaKu9VrxMdD2Z6OD/eE1xoyyw/dryP4keHFSGb5f4a+gFi/d/8Brzf4jWS/ZWbb822vLw1WUah11Ycp8D/ABQ0v+zbjd93c1ecru87/Zr1z46f8fi7V+Va8lb52r9Fwkuan7xlS940IZVt1Vlq9Dqm3d/d21is2yOofN3NXYdX+E7jS9S3N97/AL6rqre/Xyf7rV5rpd0qbfmb/daumtb/AHx7fu1pEOaJ1FrPv+ZW3f3q6GO6VIf3bf7NedW+peVM3zVrNrey1Vfl+7u3VvGQjcvr9fOVdu6o7O//AH3y/d2/erkZtb3zblarVrf7JFZmq5SMPtHaNeq38S7qkt5fm27q5VtUV5Plataxv/l3M33v4aOYvlNhX+b5ttQ+ereZuqrcTsqs3y1n3F5+8/ib5qok1Jpfl+81c/JK0TfebdVhr3fI23dTfK3RszLQBoabrLfLub5q2FuGuvvN92uMmbyvu/w1s6Pfq0a7m/hrKRpGX2TsNNuvKk+Zm/2a35rjev8ADt/vVwUOpf6R97+Kus02VbqP5W+7Uykbw973S0txtWpYdR8pvl+Vazbx/K3fN8tZ321fl27qwqG8D0jRdXbzI/mr0bS7/cq/N/DXh+i3/wAy/Nur1Dw3eNLCteZzHdA7xr2sm4vN0zfNtpv2hmWsu4l+Zs1MpHZTND7bR9q3t96sf7R81SQy/erlPSjI0mlVakhn2L/FWesv/Aqkjf5floNYm9Z3mzbtrpNJ1bZt+auDjuNnzVqafdbKmMi/iPWNJ1He3zNXUWs6steW6bqSrtrstN1TftXdXXGRx1aZuX3zLXN6pFu/75roGlVl/wBmsPUmXbSmTD4jmZPkb73y1ctfmqncfK1WLF/3n+9WVGXLI2rx5qZeb723/gVNZm2/eq0sX3W/2actrur9LwUeanGR+TZjLlrSicvqVmt03zrurm7rwusrM22vSm0vf/u0R6Mrfw16UpHjxkea2fhL5v8AV11Gk+F1Vl+Wuyt9EX+7WxZ6Wqt92sizP0XQViZflrtNNs9lQ2dns21uWsX3azkaI0LGLZWtC22suH5KtLLWEijWjuKtR3VYq3HzVIt1XO6fMVGXKdFHOrVDfQrOjbqzYbqrUd1vrn9nys3jLmPN/iB4Sh1SxmjaPdXwH+0V8KJLNri4t4/mX5vu1+mmrQLcQtXz38ZvBcepWczMv/jtdsYxrR9nIxqx5f3kT8ob6VrW4aN1ZWWsXVNR3Q+Srbd3zNXrXxw8AyaJqlxcQLtWvD2SRvvV8li8L9XqHfSxPtY8o5VX+H7tSKyotNWL5V/iWjZu21xGwbvlX+7ULO1TSRfL/s1XZdv/AAKnT94OYrybW+8tR+VtZW/8dqx/vVH/AA7q6TaI1f7tP3bKi+VF+Wo2lqyi/G3+1S7l/hqisvy07zfm+Vvl21FiCxJLs+8zVVklok+bbUMnWqjEfKNZ6Z/HStR9/wC7TKI2T5aPu06RWWo/71AC7qYzfwr/AA1H/u0KtAEn36T+Onr935qXbQAyNP8AZq1bt8y1Cq1Iv3t1AF63bd95qtR7az45dm2rCy7axlEz5TSh+TbWta/vV+Zf9qsKF22rWvpsrM23722uaRJtW8H8NWrW1Z1b5fm+8q1Fa963dLg3t92ueUjLmL2l2W1Vb7rV3GjxfKv+zWLptnv2r8tdhpNh833a45SL5jSt4leOnbNjfLVyO321HcJsWuIjnKVw67aitbhUZajvN27buqKP+Ct6cuU1jI6CGdfm3VLCu9d275az7VPu/wB2taPy0X5d1a8xUqhXuGX7v8VVVVd3+7Vpl3zf+zVGq/vP9molM5pTLFum5v4a0IYtny/LVe1i3bf7tbVvaqn8NcVSQRqlaSz3w7m/8drnJoPs8n3flrupIN8LNtrl9QgZWaiEveDm5olaznXctXdUi/0dqoWcW+Za3b6DZZruX7q1bJhPlieM+NrfdDJ/ery/yv8ApnHXsHjZNu75d1eSSKvmN9TXrUZe6LmPOLeD5t1dTYxbNtZ1rpc25W8tq6Cz06Z4+Vat6taMjWdUa0qp/dWq6ztuX5l+Wn3lu0TNu3baji+4awjyyMo+9ItrLs+63y1I2pSfdVmrJkuti7aqyXv7z/Zq+U19iazS+btbdualqtZ3W9f4auSM2371YTlymE48pTk+98tMX5futT2Tb/eqvMyp8q1EfeJjT5ibzdm3dUklwvl7t1Y8l197bVNrxt3zfdruhSO6NPlNLUJ1lXd/dWuYvPmkZqv3V0235f4qyZpa7qceU2jEksbXzZlrvNF0GP7zL/wGuR0ll8yvQtJvI4rdWasaspE1Bs1gsW7b8tZN0iqvzVpaprMf/Af7tcrqWqeb937tc/LKRhHmkTXDLtbbWfHt8zdVNryiG6/ebauEDdwkdhpf3a0IbxmmVd3y1z+n36xL81TR3i+Z8zVjOJlKl7x6Bot1/eropLpWVfm/hrg9JuN21V/3q3vtjeS3zbfl+7ThLlM6tKXKF9dL81Za3vzbf4ap3lwzf7W3+Ks+G6bdu3fdreMonHyyNq8b93/erJkT95UjXW5du75ahVt7feqpz5om9OPvFpdzLUK7t22pre4VttWreBXkWuQ9IhWJdqrt3Vet4tv3aPsrbty/dqxGu1m3VpzAXrFtv+9W5DKqxr8vy1yUdwyTf7tbdne+au2s5xLjItXT/u65XVrdd39+uqkT7rL81ZGpW/m/Kv8AD81ZRkEjjpE+b7tQyfKrLW1cWvlSLtqncWTOrZreMhMz7WXZMvzVsQszf8CrHaD7PIrNurYt3/dr/s1MpHPKRch+Vvl21qW7bV3L8zVlx/Mu6rEN1823dXLKXMZOXMdRp91uXb/wKtazuvmX5lrkYb3Yysv+7W9Z3S7Vbcu77teVXw3tJGE6fN7x6Bp774d1WLq9+yr97/gNc7Z6p5S7ao6lravu+ataGG5SYylTLmqaztjkrn21n+Jm+WsHVNWa6maNd22s/wDePuX5vlru9mZ+9It6hq7ec33ttaWg36pcfe+b/drlLizmlbcFatbS7WSJlb+9WfIdNKXL8R7p4b1Ffs8fzfLXcafcfu12tub/AGq8V0PUmt1+98v8Ndxo/iNfl3t81csonXzHp1rdfL96m3zqsLbf4q5mx1td3zNWldatHLH97d8tcUvdD2hw/iqXyo2rznT5f+JhJ/vV2ni68j+ZVZa8yt7zZqDNu2tu/irupS908+XLKodn5/lN/vVoR3S7VVd1cbJra+Yv8S1rWN007f8Ajvy161CcTBnoHhe8aK6X5vlr2rRb9fLj+b+GvA/D7+VMvzV6to9/5VuvzV5GO/eSPWwsvZxPVob+N1X5v4a43x4vn2sn8VFnrK/dZqy/E2sxvbt8y/drzKGFlzHRVxMZRPjH9oiD7LND/eZvu14msu9vlr2b9oi8W81ZWX+H7teLr95q+2wkeWmThZcxJNLuqOL71NVGeSppNtutd52ky3SxN81aFvqjIv3q51pd7VIsrLGvzUGfN73unQR6u3mfL/49TrjV22/7Nc/9o3sy05pfl+98u2gr7JrQ37M1akOo/dbd8v8AFXJQytu3fdrRjl2Lt3bqsInTWd+0sn3q6axn2KrV57pdxtk+Vq6az1FVj+992tEUdQ118rM21v8A2Wsq4vF3f7VUJtU2/wAW6subVN0zN/s1pzGJ01rOqyfM1XFuo9rbWbbXHw37eYv3a0V1TbC38VRGRZLeX/7z+KptL1H95u+Vq5W8uvNk3LU1jftu+9UykKHxHcf2jvuGbzGX+Kuw0HWVavIZNU/ef7Nb2i6z5S/xf3vvVhKXKdUD0y+v1aNmrG+2b5NrLuWsRtZaWP5mqTTbjzZNzf3qwnLmOuJ3Gky/vF216h4dl2rtry/SXX5WruNHv/KVf4flriOuB6BHfrt+aqs0+/7rVjx3/wC73f3qcs7O3y1B0RLjS05Zf7tRRvvpNlZSO6EjShf5vvVNu2Vmxy7W/vVJHdVidBoLL81WLWXZJurH+1K9TLdUFxkdVZ3+xflrqtH1T5lVmrze1v1rYs9W8rb81aRlymvxHrVrqitH96obi682uN03W/Nj+9Wot/v/AIqqUuYz5Ca4+dqLP/WLVfd5v8VTWrfvlX+7Tp/ETU+E6q1X5avRw/3qp2bfu1rQjZdy1+k5b/Bifkmcf7wTR2q1ahtV/u1HHL81XIZVr0JHixHQwKjfdrQt4lqrHKtWEnqbGvMaUKVejfbWTHcVYW6rORUZGssq05bj/arL+1UfaqjlKNbz/epFnrF+1VJ9q+tHKBtRz1ahuq5+O6/2qtR3X+1UyiETekn3xturh/GVgt1ayfxV0S3W9aydYfzYWWso+6b/ABHw/wDHzwRHdW9w3l/MtfDfiTRv7N1SZVXau6v06+L2lrcQzfLXwH8WtD+xapMyqtefmMPaU+YzpS5ZHlqqtNk/dM1WmRUqnMyt93+9XyUT1RrL+73N861Vk27fvVJNKu1vvVTaWt6cQCRlSq+/+GmySq8m6mK7V0RibRiSUu1tzUtu29vm/hqVfm+7TDmIPKbdSxxfN81W9v8As03+KlzBzEWzZ81Q+Uzs1WP4qds/efeo5ieYp+V83zU5Yl2/d+WrTJ8tRsv+1UykTcha3/i3VXa33VobPlqFv9ZRGRUZFFbfZ/epywVcaLdTlT+9Ve0K5inHF81TLatu/wDHquRxKi05k3VMpE+0Ky2/3srTGiXd8vzVcVaNm6p5iblPyGqaO3+7u+arUNuvy7mqxDArru/9BqZSCUxtuu1f71bFiv8A31VGGD95/wAB3Vs2MX/fVcspGUpGrp8G/wD2a67SbVty/LWPo8CvH83zNXbaPa7FWuKpL3jO5paTZ/d/2VrrNPg+VazdLtfm3bVroobf5VrgnIRIq7F27flqOeD5auQxf3t22pvK+X/ZrEOY52ayZ1qOGy2VutBS/wBnmr5i37xnQwNuWr8MH/AauR2a7fu7akjt/wDx2olIylIoyQfN92oVi31uR2DS/wC7R/Zn+zWMqhhcq2MXzVrR/wAO2o4bNYm2sv8AtVejg21zyqk8xNG37nburm9Ui3TSV0U37qOuT1C6XzG3NW1P3pGsZDLFNkn+zWjqE+632tt+7XP/ANpRrJtT5l21JeXv7lq63H3jSPw8xxfjbb5cleXm15r0LxBLJdMyrXNf2U39+u+k7RNo0edXOmj+H0KL8sbf8CWmXnhKO1h3RrXo2pXlvFI1c3fXscu5l/hr4qli61Q4zynxBomyNm2/d/irk5IF3N/7LXpHiSVWXanzfxVwF43lSSLX0+ElKUfeNqEZcxz1xF95tv8AwKs9kZK3Lja/yrWXdbVVmr2YnpxJLOVfu7a1oZf3PzVzsMuxvlrSt7rftqZw5iJ0uYtSN8rVl3kvzNWhI67f+A1l3CbaqlAqFLlKrfd+7VVk/eVcVflb71Qqm3cv8NdcTXlK8y/L81ZcnStqZPlrLuvur8tbwkBFb3X2dlrXh16RYflaudkXY1WIelOUeYz5eY1mv5J2XdUc3zVHD9771Fwyo1TGMSuXlIW27qavySfLTWZd1Eb/ADVtylGlDKzt8taFmrPJ8tZ9jtZq3rO3/eVyTiXGJ0mi/KqszVtN+9hb5f4qw7FWij/vVpR3XlQtuavOnGRE5cxn6gyp/erJZvmb+7VzUrpdrfNWTDOs7feq6cZHNGmXlb5fvULu27qWOL5vl21KyfN975a6OUnmjEdatsk+bbW1prru3f7VYK/LJ8tXre62NSlT5SY1feOvtbeN23Uy4tV+ZqybXV1i2/N92pLrW43X5vlrj5Zcx088SFtqSM38VWLOdUm27tv+9WXcXjPHu+Wo4b/5lZ63jHmGdta3CtHu+WoZkV5mWsOx1RV/iqRtX81vvKvzVhKn7xVyZbVXmZmp0lnHu27fl/vVHZzrK33t3+1urUVFf+Kq+ExlI5HWrBbdo2WqtvKqrtatjXImlk21gtayRfN/DWEzilL3i8t6sS/3lqOS82LurP2ybm3fd/u1ehsJJdrfw7f4qzhHlKjEkj1Jn+Vm+Xb/AHa6PTb9ZVX71c1HYNFJ92t7SbNvu/xNWsjSMTo21Hyv4mrGvL2SVtzN8tXrywZbVWbctU/se9V/u/7NKMjCUSrbq0rM23zd1aUNr/stVyx035l+Wugh0b5V+XatZ1KvKXy+6ZMOlrKtaEeh7V3ba6Gx0nYv/wAVWnb6bvXbtrhlXKhys43yGt/4flp1rqUiSN95dtdZfaNsj+Vay7fwy3zbf4v71bxqx5feKlH3iSz1mRdreY1XZvEcnl/eb/gNQf2DIn3P/Hqr3mjTeX/FtrnlKMg5JSOZ8SazI+7bHuri5L1kk8xvvV3WpaDM25v4dtcrqmhtErMq10U4RJjQl8Rkx6v+++f+9/FXZeG9SWX5VZdu77v92vN7q1mVtyq25a3NB1L7HMqu22uvl5Y+6a+yjGR7do8u2uutdU2r96vKdL8Qx+WreYrbq1JvEqpG3zV58oSlI6fdlHlPRpPFq26/LJtrm/EHjppbeT95Xm+ueLfIVvm/8erzXWvH7XDNGsjf7VehQpHnzpe8Q/FDVP7UvlZf4flrz1l/75/irU1C6a8kZm+as/ZXtUT1aFPliSWsW1t1V9QlXzNq1obdtvurDuH3TV0Gkv5R2z727+7UbP8Au13f+O01n21H5tWSyxG6/wAVG7f/ABfLUKvQv3qALELL/FVpZaqL/rKnjX+7UGkS3DLsbdVmO82fdas3evy/NTVf5qBy5TYW93N8zf7VEk+7b8u2s2F2qRpWVfmqxRNL7V/dqNr+R/l3bap+f5v3aey7v733aA5RGuNy1Ja3Gxmb+GqK/eFTQps+9WcjWPulySf94u371aFrfsq1ir88m5qvR/I1ZyNYnQQ3jbV+ZlWug0Wdvl+b5a423l/u1vaXLtZV3ferlkbR+I9M0/UvmXbXYaPe/d/3a8t0uf5l+98q7a7TR52+6tYM7InpFi/2j7vzba0I1+b5fu1g6PP/APZba6K1daZvEmV/l27aP4tq7qGao/m+X5qxkdkJDpG/ytQ/aNu2hn+VqqyPWRvGRY+0n+9TvtXy7VaslpfmWjz9y/LQa8xuQ3mz/dq5Dfr/AHq5dZ9rVahuvmqCuY77Sb3b/F/s10EN/wDL96vPdNvNq/erpLe983aq0GvMdda3S1etZf3i1zNncf8AfNbWny7mVlb+Kt4bmEtjuLWX92tWluFX7vy1k27bIVamtdfN96v0XLpfuT8qzmP+0HQR3n+1VqG8X+9XLx3Tf3qsR3nzV6h857x1Ed5/tVMt7XNrert+81SLf/7VBodJHef7VWFv/wDark11H/ppTl1T/aqSuY6xbz/apy3v+1XMx6l/tVIuorRYrmOi+2077dXOtf8Ay01tR2VPKVGR00d/81Wo7+uPXUfm+9ViHUv9qsuUu52kN/VXULr921YsOo1DeX+6P5azOiMjz/4jItxbyV8P/GzS1+1SNtr7Y8bXSvHJ/u18g/GhVbzmrlxceanyhy+8fNNxtRm/u1k3DMlaGoSsszf3d22qMnzdd1fG8vLI9aMeaJl3Dt8392qbPWlJFvqvNZtXXGRUY8pSZv8AapFfbU32XZQsTUyh0fzLVyH+633qprVpX20EyJl+Wmbl3VF5v7z/AGdtR+b975qiMTOxNuX+9TWl/u1X835qdv8Amb+Kq5SuUm8393TVn3ttZf8AgVRt93+9Ue5lo5SbFpv97dQrLtqur7NrfxVMu1Y9zVNiR275W/8AQqcu3+9Ufmtt+X7tM81dv3qnlKJ9zbdtOjb+9Wes/wAv+1TlumRqXIHKaG/a3zU1ZV3VRafdUiyqjbqfKVympG2xdtWof7ysu2seOfay/wB2r1vL5TfKu6spRM5GpC3zLu/u1r2vzyLXNLP833a2dPn+6tcsjHlO50WvQNFi3qtedeH7hfOj3NXp/h1Fdlb+GuCqZyOosbP5V2rWx5TLHu21HYxfLWssW+GvLlInl5jLVm+7VlPutStB+8qaO1anEkjhXc1WvIV2VmqaG1Vf96rDRfL93bS5ioyKbRLu+X5ttWLe1Zvmpywbm/hrQtYv7tTKQSCG1q0tl8v3a1LWz83ov3VrQh0v/ZrhnIj2fu8xy8lhs/hpvlbP4a6i407/AGay7iz+b7u2szCUfeMHUPlhavOfEF75SybWr0LxBKsUe7dXlevN9o3bf4a7aPxB8Jm6bdSS3Hyt/vV0km5odu3duqn4d0ZpVVtu5mrtI/D+2Pc392u6dXlNYyPPbzS9n31rG8r2rvdctdkbLtrkvsy/3a6aU/dNPayOU8SeP1W48kN81UYfEbXCs3mferz+83T33nMzO26tC3vfK+7/AL1csMDTpx90dKl/MdPNdeezNXM6k/8ApDf7VWY9S3NuqCT5pGkZflrqpU+U9CMYxMST5d3zVmXk/wDeWtO6ZvM+WsW8iZ2/4DXpwNuYhjb5l3VqW6rtrKjgZWX71a8KrtVfu1rI6l8JI0q/N8v8NU5l3Ve8hnjqFotv3m+ZqmJLKa/8CqOSL0Vq0PKXd8tNaJUXc1bxjzGUpGTJF8tZt1F/F/drebbWbcKr/wC7VRIMWSLfVm3t922p2iXd/DU0ar8qrWrL5gWL5fm/hqndI27+9Wsu1V+9/wCO1XkT+FqmIGO0TbqI0+arzRf3f+BVCu1ZP9mtSC9pvySfNXUafLGy7m/hauRhdVbdurYsbzZt+aueZcZHWLdKiqq1Vvr/AMpWb71V7eVZ/urTrqzaVfl3VzSlEynPlMO6vWl3bmZt3zU7TUZ2/u7asf2d+8+ataHS/Kj+VaqMomfNzR5ia3i+WpNvy1qafYMy1VvIvKkZdrfL96qjI4ZRlzGfJt3fJ96qbXDbl/vbd1Wrj5m+X7tUWX+796icuYunCUiGTUWWqratJ/DVlrKSVvlp8fh9v9pqz906/Zlf+2W2/wC9R/aTblZWarEnhyZV+7UMehyJ95d1aRlE0BdUZf8A9qnLrMm773/fNH9hyIv3ajXS5Ek+7/3zU81MfumtpuqMrfP8y10lrrLMqrXJ2du0S/Mv/Aa2rP5awlKJN4yNyOX7Q33Wb/aq5DYRvH91azYZV3f3Vq811sb5f4a4Zr3vdIlGMSH+w1e4b/vqtK00tdvzbaoyaosTfeXdUceufNuX/wAdrWMSoyiazWCrJu2q22tbT7Bdrbv++a52PWY5V+626tW11ZdvzUezJ5jR1BV27VqrDZbZFZl2/wAVDaor/f8AlpY9UV5PvN8tEoGBs6Xa72rrNPsP3as33f8Aari9L1eP+JvlrorXxNDEu3zNy1w1acpHXHlj8R0sNqqt83zLWjawKn8NcmviaFN21qlj8Xx/wtXFKlIf7s6uSBZZK0rXSY0+8rbv92uP0/xHHcTfMy11Vnr0bbawlGUSYqJcXSY3/h3U2bRlb7y1cs9Rjlb/AFi/71XJLhXb7y1h7SQzj77QY9zNt2rXD+ItBj3fKv8AtV69cW6yrXG+IrJUjb+7XdQqmsTxPVtIWKNd23+L/vquC1i4a1mbazbVr0vxdL9lVq8d8Taj+82179L3ipF6z8XyWfy7m/3d1aTeOd67vMb/AL6rzG6vPNb5KfbrcS/7tdnsIyMf8J1uueKpLpW2SfNXNw7pZGZmarEenTMq/K1aVrozfxVUYxiVGHvGa33f7tRwrvkWr2qRfZ/3e2s+OXY27dW8Dr/uly6byo6wW+eRv7tWry63fdrPkf5dq1sZykRzP81RrTfmdqkVKskdH1qxClRrEystSR/M1BRMsS/xU5vvVHJL8tOt/wB61QacxMsS/wAS1J5H91asQrtXdUbN97/aoL5SFU20bPNprSruq1Zou75mWrDlJLO33Nu+6v8AtVoNart3U63+Vfurtqbd8rbVV6gRjyRbG+7Vdvnkq9dL8zbaqxxb/wDgNBrEsW9qu7/aq00WyprWL5f9qjZvkXb/AA/3qykaxHWq72rodNiZWWsqzt/3m5fu10mnr935awZrE2NPX5q6vSW2ba5zT4q6CxSsDpidtpd6qKu6ugtbzc27ctcbYuyqq1tWstSaxOohulb/AL5p0lwrfd21jx3TL826pftXtWMjspmjt3/N/wChVXmi+X5Wp1vKv8X3akZPl/3qyOmxkyJtquzLu+9Vy8X+H+GqOz5qCxyt833quW/zstV4Yt7fLWta2e6lzDiT2O5WWuh01JNy1n2dg3yqv3VrqNN03Yy/LUmqLljF8y10FiuySobG12VpW9r81axiEjYhf/R6z2uPmq9H8sbLt/hrn7qfypK+4yyr+75T82zuly1eY1Fut33WqSO6/wBquf8AtnzVJ9tSvd5j5U6L7bu/ipzalXOrf1G2pf7VHMPlOik1H5artqm1vlaufkv/APaqrJft/C1VGQcp10erf7VWIdZ/2q4X+0trfeoj1Rv71ac0RHoC6su771H29f71cTHqjNVpdSoA6r+0fm+9Vy3v91cbHf8A3a0ra9+b5azkanbW958vytTby4byW+asfT73e3zVcuG+WsToicD4yvPlk+b+GvlH4wXW/wC0fN8tfVHjKLdG22vkn4xI0Ukzf71ceI+Ek+e9Sl/0iRl+aqLMzN83+9UmofJM3+9urPkl8r5q+UlH3j1KUvdL38NNl+7VH7aq/wB6o2v6XKdMZFzZ/dpvkb6qx3tWobpW2rupcsomnuh9l2tuprQN/tVa++1TKi7v71TzfzEyiYskUifNUbJ81bkkUf8ADVWSJd1aRmZyMtvlpqt8zVeaBW/hpv2X5ttXzB/iK6/M1Sxp83zVZWwZ9vytUn2CRdrfL/wGp9pEnmKaxf3qsR2DXDL8tCxfvNrV02k2a+Wrbf4axnUI5jn/AOxm27lX/wAeqjeaW1vur0SOw/2V/wC+aqahpG5W+Vfu/wAVYxr+8Xy8p5r9xqXstaF9ZeVMy7arxwLuWu6MuYIyK/8Au06PpVxbX5vu1Itr83+zS5oxDmHabZtO3+zurpbfSN3+7VvwvobXFuu1a77S/Diuqrtrzq9flOulS9oeczaG0XzKyt/s1Xs1ZZtq16xeeEt6thfurXnupWH2LUG/3vlrKnV5jGvS9mbWittaP/vmvYPCKbvLX/x2vGdJ+Vl/3q9g8Dy7drVzV4nHyHqGn2v7tW/hrajiXy/92s3S23Rr83y1rM6xLXhcvvFSj7pm3Xy/7tSWr7lXb92qupS/3V+Wls5W/h+Wu6MfdOSJqqi7aP4tv8NNhb5dtTR1hKJJJDBu+9trQs7X5tzLUNrtZvu/NW5axfLWbNI+8aWm2/8AdX+GtiO1/vVV0+KtqGLdXHP4jeMTNmta53WIvK3V11wlcv4gl2K1a06ZlKmeV+MrrYrKtcHaxfbZtvzN81dJ4uut11JWf4Xt1uLhW/2q9R0uWPMcnLzSO68L6IqRx/L8tdFNZKysu2pNHg8qzWtLyPlVq8ypL3irHn+vaX+7Zl+auL/sVP7tetaxar5bVx7Wbbjx3rSFTQLHx3cSqnzVRa8+8vzVJNL+73NWPdSs7bVr672R6Xszbtb/AH9Pm21p+a0/yqvy1yemo3mKrf7tdZY7YlWs40PeL5JEclqqr/tVmtbqknzLu/hrSurqNdzfxLWDdaiu5q6/ZxCMeWRJJEqfN/DUcdx833apteLL92m/aP4V+7RI6TW+1fu6haWqkcrM33qRmb5qzYEzS/3qb5q/NVVnaoua0jIglkl/irPuJfl3fw1LM26qUkUkrVUZAQtL+8+WpoJ/mqNrKT+7UkNgzf3q1c4j5iwsrfw1DJPt21ct9NkVfu02bTmb+GuX2seYylL3jNmuF2/7VQtP/dqa6s2X5v4ay2VkZvmrohPmLjLmLS3W+r2mszzLWKrbGroNHTcytU1RneeH9NZtrN838Vdhb+H1lj+Zf9r5qyfDKLthX/ZrvrOBvLVv9mvFnL3jOpH3Tz/VtD+y3G5V+X/Zq5YwLLGsf92um1S183d92uZjla3uvnrSJxqry+6aUNusS/drH1q3/ebl+7Wx561m6pdL97azURkax94wbi1/d7lqOOy3f7LVeaXzWbbUkNvRKZcfdJLHSFaT+H/erctdNj/uqtVbGL92u35a6DT7X7uxd1c05nTEhh0SOVfuq9VZvD8e77tdVb26xR/N8rU5rdWVs7a5/ayMqhw9xpMaR/drFuLWNG+7truNWg2/drj9aTaystTGvI8+VWRksiptqxDtdlUVlzPIqs25qLXUfKk+b71a+8VTq8vxHUw2quy/LVxtLmnj3KrUvhllum3f8Bau6tbWF4d237v8VYyqy5jo/iHlOqaXcWvzLuZay1dlb/a+7Xr2qWUctvI3y/3a4GTS1+0Nt212xq+6RGEoyM+3ikcf7VdBa2TeWvzfNVjS9L/76rqLfRo0Vav2p18hyM0Uy/dqnM0luvy/3q7qTTl3bdu6q83h5Zf7rVpzk+zOLjvJl2srNVq3urjc27crV2Fr4VVmX93/AN81am8LrE3zLWcpxKjS/mON+23Tf71TQy3DqrfNXVLoMLN8yrV6PQY9v3d1YTnyj9lEwdPuriKPdurQXxLNat8zVtN4e/c/d+WsPUtBbdu21x88eYwnSl9k3NJ8b7Ou7/gVdRp/i3f1Za8jk0ua1bdt+atC1eZdv3vu1hKFORH7yJ7Ivihdv3q5vXvEcMsLfNXA6hq11bw/L/d+7XD694wkVWVmataWFNYVf5ix8QPEEe5lVq8T1q/a6um21oeKPEEl7cNurBs4muJt1fS0KXs4msXzGloultdSf3q77SfCvmqv7tv+A03wb4fXcrba9Qs7BbVV+XbSq1T0KVKP2jlLXwuq7ty0y40lbeORlVvlWuzuNqR/My/N92ue1L+Jf4axjKUjSXLGXLE8x8TOy3TVzskuzdXWeKIt0m5q5G6T5m216NE5uYqyN83y1Vl+9Vjaz1G0VdBmQqlXIbf5d1Jb2/zfxNWh93/bqDSMSpIv7xajZvm+Vanf/XN/7LSMq7vlqxFWT5m+78tWrN1qNotldN4N8IXHiC8VVX93uqZS5TanTlKXLEq2thNeLtijZv4flrcs/hpqV0u7y5Pm/wBmvobwP8I7eCGNnhXcv+zXp1n4DtYI1/dqtYSqxPapZfKXvSPi+b4Vahb/ADNGzVn3Hhe607dujZf96vtbUvCVmqsu1fl/2a828XeELfbIu1aXt4mk8u5fhPmKa6ZNqt/u1Pbu23la6HxN4aW1vPl+Vd26smG18r71dEZc3wnizhKMuWRSkgZ2+7T1gWL71OuJ1ib733aoyXjOtIg1oZf++qPN/eKu35aox3DNH/eqazRnk+aoZtGRtWPzNurqNNX7tc7ZqqKv96uk03am2uWRvTOgs4q37GBtu5vu1laaittbdXQWKKlc0pHXGJoWsW/bWpD1rLjl2fxVYhuG/wB6suY6IxNZX/3adG6s1Zfnsy/dq1bt825qk64m1by7a0IW8371Y8PzKtalmrVBvGQs0Hmr/eql9gbd/s10UcG5fu1N/Z2/5mWgm5z9vZMu35a2LWJf4vvbqmks9n3VqPzVip2C5vWKqm2t6z2ptrjbfUVStS31b+81FjSMjurOVflrUj21xOm6yv8AerpLW/8Alqolyl7psNL8tcnqUv77/wAereaXetYc0Xmzf7NfX5VGXKfAZ1L3uUotL81N81tv8VWmtab9lz/tV9PGPMfGlXzTTWlZKsNEqVCyVfIBXkn+b5WqORty/L/DTpHWq80v+7USiA2R23feXbTY2bdTd38O6nRutI2jEtK7ItXIZW+61Z8cqrVqOdfu1nzFchpW71oW8rf3qw47pU/u1ct79d33vmo5jb2Z1lnLs/i+WtD7V8u2uZs79dq/NV5r1XWsJVDpp0TH8VPuhkavlX40W++ObbX054guv3MlfN3xaVZ45mrhq1Y8pE6UonyhqW6K4ZfvVls+6t/XrfbeSbfu1iSRfNXgylHmOmn8JT3VH8zMzVa8ptv3aPI2fNU8x080SrUiy/N8rVLt+VvlqJk+amVGRchvNknzM1aEd0rVi/d/hp0bMrUpRKNvz120R/Ozbayllb+Gt7RbVZ1+ZfvfMtc0vdJGw2TS/dWpI7Bkk+dV212FjpCsu0LU02iNt+Va5valHMraqq/KtSNaqit92tJtLkRmZtzVXksJH/hZVpcwuXmMWaw3srJXUaHZN9nXdWKytbttbbXTaHOsW3cy05SIjT5TatbJXXay1U1bTlihkbd/D/FW/az26L8rK1ZfiK9WWP5f7v8Adrhj8RrP4TyXVov9KaqO1d3y7flrQ1Zf9Iasvdsk+b+7Xq0zkiTLU0aq0nzfdqrG6t/urUiyr/C33acgPUPAvlywtu+8telabaxxRr/FXiPg/W/Kk+Ztrf3a9Q0/XP3a/Mu3bXkV4SPXwtTlOukaOJf4d1eU+LIFS+ZV27q7C41zyo2bctee69qKu0kjNU0IyiXipRkR6fL+8Va9c8GyqirXg+k6jvuv4vm/ir17wXf71X5q3qx908XmPbtNuP3a/wC7WxuZl3f7Ncp4fZpVj+aur2t5f3a8OfuyKl8Jk3ktNtZWWpprJpZqsR2bKv8AD8taxqnFGEiaGdvlWrlu25tzVVhg2f3q0rWL+FqpT5hyiWrP/WV0ln867qx7WKtS3fZWUuUI+6b1m2z+KtiGVfLrnbeXZ8taVvdfLXJOJvGXMTXU/wArVxPiq82QyNXVXUu2Nq838cX/AJULba0ofEEjynxJftPdSKrLW54NgXdHXGXk7T3zZ/iau98IqqtHXq1f4Zxx+I9QtU2xrWl9+Gudh1JYv4qk/tgf3lrw5fEMk1j5IW3VyXH96tXWtZVrf73/AAGuV/tP/aFdEYSaM+Y+O4bXdHt/hp8ekq38K1s2+nb2ZmXdurW03Tl/3a+q9qe/D4jl/wCxvs67m+9TZHa3X71d1cWa+W3yr/d+auR1rTWXd/DTjV5i5x5Tm9Uvd7N5TViyKz/N81b0dl97etQ3Fn/Cq/KtP2hlGJiw7vM2/LV6OLdt+9VXyvKmq9D/AOO0zdE0MUf8X3qkZI93y0L8sm7+LbTZGVP96oAryLUP8TVYbbtbLfeqFU3SNVkkLJuqeO1VP4alWyZ13fNUnlMv8LU+cxJIbNXX5tv+9Vi3sFamxz/u13bWapre9XzGZt3+7WE5SOWUi1b6d/s1JJp3y/d/75rQsXX5c/xV0Gn2Ed0rfdrzJzlGRzykeZ6lpG9W2r/3zXH6hYNFI21dy171deFfNhbbHtX/AGa5HVPCDMzbY66sNiRwrnlK2rbvu11Gg2Em2Nq2YfCDeZ937tdLo/hzymX5a7atf3TrjVNbwzZMjK3/AAGu8heNI412/wC9WTpNmsEdTXE/lNu3V4iq80jKrPmHattTdtrh9YZYm3JXSalfqy/e/wBmuVvH83dXoQkcnLzSCG//AHa1JcP5qrt/u1Tjt23K3zVak/dL81YTlynXGJDbpt3bquQxM7Nt27VqGFPNZdv8Vb1jp33d22iHNI0jEpw/LIv+7XRabdKrLWfcWXkf7v8AeqG3lWKT71FSI5VIxOzVlZfvVK23y/m+9WVp918vzfMtaPmr5e5q5Y8pxTqmPqnzs1cnqkW9fl+ausvrrc33flrJmiWXdtVa0hCMpHKcdNZ+av3WrKXTWim+Wu8bSP4ttUZtJ81a7eU35Yk3hFPKXazba7ZZdq1xVm32WRfu7f4q0bzXNiqqf+O1hKnGR1Rn7OJrahqKxQsv96sOOJZZGZf4qz5rqa6kba1amjr8zb1+Wp/uxGpSl70jSs08rbWwt/vj3bay2Xevy/dqNopIt22tIxLlV90049RVpq3dP2uq/wC01cXZo3mbmrsNH2v96tZe6KhKUviOmtYo0X5VqPUEj8tvlWiG48pdrfKy1Rvrr738Vef73Mdhj3F15Un8NWrW/V2Vd1YN9dfvGqnZ3jed8vy108nNESPQPt8bx/w1C0scv92udhvWaNc7abJeSeZuWuOVAiR0k1hDLt+X5qks/DMcvzLurJ0/UWl611mj3vzVwTpyjIyhPl+I5/XPC6tbyfL/AN815H4q8KSJu+XfH/FX0dNF9ojZa898aWccVrM23+GvSwkpRN5cp8i+LLVrC+8tvvVc8L2fmzL8v8VO8ef8hpm/h+7W14JtfNaNm/vV9E5fuyaEj1bwrYLFa7tvzVsTXH3vmX5adotrts6bdWv3mWNq83m5pHfKrymfdT7pNqr92qs0TfwqrNUlxEy/M1Lb/e+98ta8xjzc3vHCeKrXZHu+9XCzLvZq9O8XQK8Mm37y15qyfN838Nd1KQo/EUZE2LuVvlquq/NVi8bY22oY9u75q64jLVvFt+anTP8ALTfN+XatQr+93UjYF+838VSQr/s1JHb7VpG3bafMTGJe0PRpNW1COFF3K33q+p/hb4GjsLeFmh/8dryP4Q+HleZZnX71fT2ntHpOnrJ/dWuGvU+yfTYDDR/iSOgW6t9Gh27l8ysW+8aRr8qtXB654ja9umVd21ay/Pkdd26vP5j12dpdeL/N3fdrkde8QrKrbmX5qydSvWijb5q5C+1GSW4b722iJhUnKJF4gRbxm2rXE3kTRbl/irvIYGnjaud1jTW3N8vzV6FKrynh14cxwF5u8yoFi3/eraurBvOb5ah+yqnzNW8anMcPIV4Yvm+9WhbvtaqezZJuq5Gv7v7tWZGlZs26uo0tPNZdtczYxfMrf8BruNDt1+X5flrlqnZSidBpsTLW1C7bar2dr8u7/Zq5HFsrz5SPVjEdHuZvmq1Gv/fNRwp81XIVrE0iSRp/D81XrWL5lqO3i+Zq0IU21ZfMXrODetblra/Lu2/NWPZyqrVvWcq7l+ar5S+Y1rO1/vfeq15Spu/9mqrDdKq1Ddakq/eZa15SJTJptu1v4a5/UpVVW20288QL821l21zmra+v96q9mYSqFtr/AMpvvVYh1f8A2q4mTXFSRtzVJb6yrt/s0pRCNQ9I03Vm87+Kuy03Ut+35q8n0m/+bdurrLHVFi2/eqI/Ebyl7p6ZHebo9u7dR5qo27+GuVs9Z/dr8y1NNrK/wtX3OX8saZ8HmfNWqHRSXCpVWS6V/wCL5a52TXF/vVXk1lf71d31mMTyqeBqVDckulX7tVZL9VrBk1ldtUZtW27vmrCWOid0Mqkb01//ALu6s+S//wBpawZtU/2qpyX/AM1Yyx0TeOVSOik1Hb/FR/ai1ysl426o1v23fM1c/wBfOmOVnaQ6ou371WF1Ff71cTHf/N95qm/tL7y7mo+uG8MujE7D+2V3f7v/AI9RHrnzbt1cLNqn+1VFtcb73zf8CrOWMNfqET1i38Rxp91q0P8AhJY1X5mrxP8A4SGRF3K1QzeLZIv4mrCeL5jKWG9mepa14jVoZFVq8I+ImqLP5y7lq3qXjRXjZmkavNfE3iNZ2k2yKy/e+9XDOrKRw1VHlOB1iLfM22sdrL5vlramlW4ZtrUfZd7L/erj5jzebl+EybfSGnb7u1akk0Nl/wB2u40/Rv3attbbVybQWdW2rt+WsJVTSMJSPKbiyaBfu/LVGSLZ822u+1zSfKt5m2t8v8Vcn9i3t93dXVCqOPuy5TJkiZWpqp8v8VdEuktLVW60tovvLWvtTfmM+1X5vlr0DwzZ+aqqm1vlrg7VNsn3a9J8Gp8y/LXLXkPm946/TdL/ALqt/u/xVrf2Jvj+ZdtXNNVfl2r/AA1uMqpD96vFlU943ly8pwt5paxSKrx1SuNJjlX5f/Hq63ULXzWqxY6H5q/M1X7XlJgeWato21vu/MvzblrKhbypGX/0KvVte0HarKqqzK1ee6po0lrM3y/eZq6YVeYmQW955S/K1VdQ1TduX+LbWYvnLdMrfd3fe/hqdbCSX5vm2tW8eUq/Mc3fJ58m7bWfJF/DXYf2H8rfxVm3WjSI3yr8tdEZxJ5TmWt2/wCA1H5TK1bzabJ/do+wfNWvtIhymXYtJbssm7bXXWPiNoo/mb+GsVrX5tq/dpy2/wAqt/D/ALNZy5ZBH3Tcm8S74/maud1TV2vadNas3zbd9QrYM7VMYRiVKQ3SZf8ASI9rNXsng3cvl/7u6vLdH0v/AEpV/u17N4Lt1VVZvvVy4mfKckj1rwunyx/99V3lvEsq/LXG+HYP9X/dr0DTbddtfMVavNImMiGPTl3fdqSSwXbWw0SrHVORlZfmrOPMUZf2XbVqFFRf9qpG+61Nhb5a6YyOeXxF63RkWrkafL81U4ZasNPtWsObmkQWoZf3lalrL8tcyt5tb71Tf23Hbx/eq+XmNKcja1K9VF+9XkfjK681pNrfLXSax4jjZW+avOfEWrrK21W+Zq0pe7LmNKsvd905W3t/Nvmb/arvNBb7KqtXK6bAvnNJWxNqMcUKqG+auqU/ae6YcnLE3rzW1Td83y1lSeJl3fK3y1zV9fs/zfxVmrulmVt1c/szmlGR1V94haddu6sn7Z/tVnxrNLcbfm/3qtfYJP7v/j1a89hKJ5LasqTbW/76rTtZVVt396uYmvNt1t3bG3Vft79UVf8AZr1+U+jhI6VdssLfeqjeWC3Ubf7v8VTWtx5sP/Aamt/n+Wp+E6fiOJ1DRmVtyrWLdQSRbt1epXVhGy/OqtXLaxpG1W/iX71aRkc0vdPMLptlx92rVu1R6xA0V1Jt+7u+Wm2crbV+7/wKuz7I4S5jR81d1QSPu20L87UN97bUFEcj7lqS1T5t1Qt/s1NauvzZ3VcjI3rOLd/D/DTbyJV3bfmp1jex/wDjtF5L8zL/ALNccebmM5e8YVwzRNUUdwyNS3ku6Rmqoz/L/FXVykRidRpt4u5dvzf7v8Nd54fnWXb/AHtteS2M7Lt/hrtvDOpNFIvzfLXHVpcxhViewWNrHLDu+8392odQ0OP5m2rtqvo+pK8e5fu1evtRXy/vbq5o0+U82RzNxpEcTNtXbVeNVi+X+GpNU1ZUVvmVa55teV2+9VSKjKR063ixRr92s2+vd9ZLal8v3ttQyXXm/M1cPL7xUebmHXF1v/iWhbXd81QxxfaLjd8m2taOLav/AAHdXZF8p1U/iIY7BUX5m/2qqzRKknyt8tbjRbbfd95azfI3su1dtHKdcI80iPT4v3ldFYrsX5ttZ8Nq23cq/N/FWpb/ALqP/wCKWtYlyI9QdVjZfmb5q59pf33y1ragzSx/7tYMjsjfN8tRVkcMoSlI2rW/8qrU2s/Lu+X/AIE1c/HL+7Ztu7+Gqc1033d1cUYyMJU5HQLfrO38LLVy3/h+Xcv/AKDXL2M/zfN/47XSaa+/y9rLtauin7pVOl/MaEkWz5qzZtu7bWtcNGvy7qofZ9+77zV2c5p7IyLpF71XjRriT5drL/dq5eRfu91N0uKs5G0YXL1jpf8Ae+7/ABVqfY/srfLtpunuy7t33quN87fNUxiVVhKXwiWcX97/AIFWmtqsu1WVdtU4UWL+KtCzf5ttbROH2cwj0Ndq/LV61smg+9u/75rUtYt+3dW1a6Ss6/dqpRPQoU5HMTXHlR/P/erI1K92/db+HdXZatojbeK43WNGmt/3m75W/hrDk943lLlOVuJ2aSRmVf733qLHczfdqaaw81vu/NV6Gw8rbWoRkXLNPlXdV6GyV938P+9Ve3+Rvu1r2qMlZSkc86nKS6fpLeYtdRp9g25d1UdPbe1dBYyrt3fxba5pR5jnjU5ixJa+VHt2/wDAq8x+ITstnJXqF5Lsj/2a858bRLLZyNW9GPvFSn7p8g+Mm/4mnzfe3NXTeA/9ZH81c348tWg1aT/erY8E3G2Rf9mvXnH92a0JH0ZoNur2aq33amurVVX5qo+Gb9fs+2tC4fzf4vlrySqlT3jHvrD5fu1ntYeUtdNDB9o+9U1xpe6NlVfmp84RqnkPixNkci/eWvN7j5Gbcu3+KvW/G1n5Ct/s/LXk2ofeZf7tenQOuEjHmbdJ/s1H/s1Js+ZlqRV2/wC1Xea/EV6mtU3N/s1FL96rVr0oCPxEsj/3Vptrb/aJlX/aqRlZ/u1o6PZ77qP/AHqicjen70j3f4W2CwWsbbf4a77xRqzRWvkq235a5PwGvlWq/wB3bVzxM3myfK3y/eryJyPscJ7tMzbfzJ5vMrUkiVI/+A1X0W1+X7vy/e+WjVrpbeNtrbK5zpn7pi6xKu1lrmFXzbqpdU1Rp5vl+7TtJXzZN1a/CebKXNI2rOz2w7mXbWTq1kr7q6fyttuvy/7VZV1btK3yrRGRzz+I4O8sNnzKtZN1asny7flrvJLDc27b8v8Au1h6pYbVb7zqtdUJnJKBxc0W1lq1bszt833Vq1NZ/N8q1as7Dc33Wrr5vdObl94dp8W+Ra9A8O2/yx1h6Xo33flrutDsPs8a/LXHUkdlKBtWdvs+Zqm8r5m21at4PlqRYG/u1xnpRKscXzVYj+WRam8r5qhm2rQQWo7hUb73zVN9sVP4qw2utrfeqrJfsn8W6tYmcpHRf2osX8VWIfFHlNXETapsWsptSkf7rN8tWTKoepN4yVF3eYtYepeN9275q4OS8kf5d1V2aT5tzVvGXKYS5pHSXXihtu7c1YOoeI2lbbubdWLfTttbbVGNmlb5vvVUZGTjI0pNZkaStTRb+SeZV3bt38NZENkrMq/LXT+GdLj+1K22spyN6dKXMei+HbWSWFWatO4dom27tu2t7wzpH+irtX+GqfiKy+yzfd+WsIfzHdVjyxK9resi/e/2qJtXkb7rVTjiZlbb8tRzRbvvfw16McXKMeWJ5ksNGRI2rMv3mqH+0pG+9VCX71RLcbGb5qiVepIqnSjE1vtrP8u6jzd/8VZf2/Z/dqNtRXd8rVnzSkdHLE1ml3q33Waod/zbqyZNUXd96q7auq1ceYiRqXEuyqv2pfM3Vmzap/drNm1Fd33qr3ok3OnW83f7tSxz7l+9XM2d1ub5a2rNWddq/do9pymsfeG3U7LVHfub5qvXVqy/7S/3qqrb7mo5vdDlM+4n8pWWud1TUmiX5ZGrpNSt22tuWuF8Qbk/hqIyPKxL5YnN6trkibvm+7XI6hqjXHy/LWlq0v3v71cvI7eZ81axkfMVTQt7hf8AZrc0tPtFxH8qsu6uZhdfvN/47XSeH5f9IjrKoc7ierabpatHG38O2tRtIbbt/wDQabo8q/ZY/wDdroreJXj/ALtePVl7x7WHh7p5h400n7Lprfd2tXCafp2/b8teseOoPNsWX+Fa43QbNZfvV106nunnVfdrENvpPy/dpt9oPmwttX/x2u0sdOXy9qruq42jL5O4r8rVHtfeN+X3Twe60toL5o/4t33a7zwba/vPm/hqPVtDZL5tq7vmatjw7a/Z5FX/AID8taTqc0TmjLmO609FijX5a1FfzfvL8tN0m13qu6r1xbx2/wB2vLl70jeUvdMW6X5vu1uaLa77df8AdrHmX5q6DQfl+8vy1FX3TCFT3irqGl+azbl3K1cvqHh9ZdzbV+Xd96vSvsvmyfNWfqlhtt5PlWsKVX3jpnL3Twu+8Pqt421dtaFroLRQruX7y/erc1C1/wBOb5f4q1rW1823+7XoSrGcZnKx+HGbc235abJ4eXb80ddpaxKrf+y02SzXb91f9qsY15G/xRPMbjQfmZWWqbeHm3N8q16NJpscrbRUq6Evy11xrmUvdPMLjwqyruZf++ap/wBgtt+7Xs0miRy7flpq+Go/L3LHuat41yeeR47/AMI5I8f3dtV/7Dkir2T/AIR9drblqjJ4c83dtX5f9paX1mJUTymxgkt5lV/4a9C8M3/lN96o77wkvmfKtOtdLks2+78u2sasvbRIkz1vw7rcaRrukrubHxBHt+WT5a8D03UZEk/iVa6bT9Wm3ferx/qsuY44+7I9uj16No/maqMmtx/drzGTxDNbrtquuvXDt8zbq7o4f3QlV97Q9UXUV3fM1SR6iv8AC3y/3q8xj1m4+X5qmbxG27arVnKkOUonp0erR/3qLjXo/LZd1eXr4lkb/a/3ad/bMlx/s1h7L3ieaJ2F94jWL7rfdrmdW8ZeVu/eVnyNJL93dWXdaJcXrfd311whGPxE/F8Jm6x8QW3N8y7qxYfEzXVxub5lq9feA5PmZlrIm0ZrKPaqtROMZfCaU6coy5pG7J4tjt4/lk+Vax5PF6tN/rK4/XIrhVZkVttc/a3syN8y/wDfVa06XKOUeaXMerR+IPPk2q3y1tWcu6NWavPdDl+VWau0tb9UhWs58vMEf5TWs7//AEj5m+Vat/2sv96uSvNSW1bdu/75rM/4SX/bo9ncOU4Dfuk3NVqO4bzNv8NUYZfNXcv3qtRxebuavV+E9SHunSaTdfLtrYtZfm3VytrKyr8vy1q2N1tmXc3y1lI3jI62GL7RG33qo6lpO+Nv4lrW0WWOWr19a/u5GSs+Y3lHmPEfE2hrukaNa5FYvKkZa9g8TWqsv3a8z1Ky2XDba66czjj7sirF96o2/wBZ92rka/L8u2o5Il3bvmX5f71a8xbKrIv3lqONvvVcaL5aiZfvURkTISOWRfu/douLpmVabs2/3qhm/wC+arlM2QzNTo1aVqjbb2q5ar8q1mYc3LIvQ2Gz7tbmmwfvF21n2Mqv/FW1Yyxp91qDGrI6rR7poo/mZvlpuoapJ/C1Q6e8e3ctF1Er7v8A2ao5Tz5ROZ1jUWlZvm+WsWO6Z5NtaurRbWZfvViLtSZWqZR903pxjI3IXZ1X5mqw11/CyrWfbz/u927/AIDTZJ/u7q5Y0uaR2RpG5p8u2Tn5lreWXzWrmNH/AHrbmZmWt2Hai7d3/fVXKBUaRoTS712sq/NRaxLu2s3/AHzVXYzMv+y1aUKbZFb7q1EvdNY+6bFrZRtH/F/u1JcRRrHTrWdVj/4DUdxdLtXcy1MZGEp+8Yd4y7tv92sG4fd92tjUJVRmaslv3vzLuqpi94otLt3K1NjTzabeLtb5abbv+8/2amnEdL3pE6/utqrWpp91sk+X/vqsmSX5vlqex+ZvmVv7tayidfKdXC7PH/eqXZtVv71P0uy/drVm6t2t1+6tckviK5YmLdL+7+7tWqcMrIy7V+Wrl1Orx7aox7n/AL1dMIk2/lNi1uNi/LWlHKu1qw7fcka/earSyt/Du21pyhzFq4uvK+aptJ1HfN8zbdtYt1OzR/N/DWfa3TLJu3N/d3URJ5T2jR3W4aP+7XoGi2quteT+Eb3fHHub7teweG7qN412/e20SPSocvKGraXu+6u7bXL32lrcL5bR16NcLujb+9XI3zbbplVqz5jmqwicHqHhdftDbfvVmTWCxfK1ehxxeffNv+ZdtZuqaQtxIyqtSefVjKPwnDxrsarUdwqMvzUalpFxazSfu/lrNjdk+/HUyPPlLmOos7rZtar8eqLE3zbdv96uUhlZF+9UszybVqOaIROnvNejlX73zVyfiS/VrWT/ANBqP95K3zUXWltcWrMVqo1YxDlkfOvjzSZJ7qabb8v8Ncr4dvGsrxVava/GmgyfZ5Ny/wANeIalF9j1Jl+7Xq0KnNHlN4e77p7h4R1vfGq7vlrvY5fPVWWvDvBt/wDNGqt/s17VoLRy261w1fdkVV5eU6LTbXeqtWxJYK8O5V+bb96qum/Iy10UNv5sPzV58pe8ccZ8p414+0vfG3y/xV4prmkSW+5mWvqLxNoi3C/w15F428PLFH8q16mGqno0qh4wyfMu6ms+3+792tDUrJoGb5fu1mNL/Cf/AB6vaj7x6EZEDfeqS3b5qbIvy7qdCu1t33qYGlauvmba7Dwzp3m3C/3t1cjp8W+Zd1eqeDbD/VtXLVlynoUInpnhm3+z28dGtLvuGrU0eBfJX+HbVfWIP327/ZrzJH0+Gl7pTtf3Vv8A/E1yviK/Zty7v9muouG2Wu2vPdeuNlw26iJdeRn7l3fM3zV0Xh/a7Lt+Za4+SfzW+Wuq8J7nkVmb5aqUTjidyth+5X/aqk2m/N91WreXb5K1HGu9qyCUfeOdmsPl2+XWNfaR8vzfdruZLWqd1YKy1cTOUTzFtD/fN8taFroezbXUNpyq395f9qrENqv8Nb8xhGmZ9jpqrt+Wuo0uy/4FVW3gWui02D7q1MjppxLENrt+Vqm+z/Nu/hq1Gq1JsX/x6uc3M6Rdm6si8bYzbvu7a27xV2/LWJeQUESOdvrptzLtrJutR2N8rfLWpqUH3tvzVgXVm33dvzVqc0pGZdaoySN8zbadb6lvXczVVutNkG7/AHqzZkaBv4q3jEz5jqvt8KfdbdVea/j27t22uUa9m/hb5qlhW4umVW3bdv8Ado5Q5y1cX+64/wBr7tS2u52qex8PTS/ercs9B+6rfdqWEYyKdm/zf7Vdx4PT99GzVix6N5X97bXSeH4vImX+9WUj0KET37wjaq1qu6qvjHSGaFmVf92jwTqKtGqt/drrtWtVvbVl+X7u6iB2VYc0TxdU2/K33ahkf5WrU1yyawupP7tZ/wArrVnnGPdLvWsybcq/7VdDcRea33VrNurVX/hoJlE5+a4Zaz5r9lkrWurPPyr97/arFvLNkbctaRM5RK82qfMtU5NU2fxVXurdkb+LbWbJuT/gNbxkSajat/tVXa/3tWX8zN8rfeqxZxMu3c25qzlUFGJ02jy+bt216Fodr56r/u1wOip8y16R4dfaq1mehSplyTSdy/KtZc2mtE1d9a26vHu21m6tYL83y/NQXUpnA6ha7lb5a4PxNpLPG3y16feJ5UzL/DXL69ArR7Vpc3KeBi5RjE8H1jTWRm+auakspFk/2a9X1bSd0jfLurnLzRvlZtv3aI1T4+pL3ji4bXyt26trRUk+0Lt+9U0enNK3yrXSaPo0cUis3zN/u0TqGJ33hmJvssbP95a6aOdVX+KsPS4vKhXbu+7Wsu3yfvfNXjVZc0j2qFTlic74sfzYZP8Adrg9BnX7Vt/2ttdd4iuv3cm3+7XA6bcf6Z8v8TV30vhPPxEo+05j1rSYlaHdt+WthrVZY653w/P5sa11UP71dtclSXLIqMuaPKcnqGgrLMzVV0vS/Im+aNvvV20lqsv8NZ62e24+63y1pGXMckvdl7prabbqtuu3+7Ueobd33vlWrFvtS32rVW4t1eT5v4qmUTXnM+NfPkXau1a6LS4m+Wk0vTV2/wC1XT6TpG5vu7q8+vVjGPKZRjKUiuu6L5WWqOpIzW7V1k2lt5e7b83+zWPdQbK8yNX3jSrKUfdPPbrTVeTd5e6pvsDJb7vu1011pys25aI7DdDtrf25MJS5Ti/KZdvy/wC9U7Rbl/2a37jSY1+bbVP7GqN937v92tYnVCRzq27RXG5vu1pRy/Mu5V+WrUlh5s3zbqGtfKbbtrrjIHL+YuWsSvH8yr96r0drGi7flqHT4vu7v92pbpmilXa1Ap1P5SK405f4fu01bCNNtX45f3fzVEu3d96okOM+Uq3GgrcN80at8v8ACtU7jwqu3/V11lvOu1V/y1W4/Llk20o1JROuJwcPg35f4q17Hwkyf8s67aO3h4+Va2LW1j2rtqp1eU4eWMpHAyeEm2/d3VR/4RVtzfu69ch05ZV+7Un9gxu1c0sTKJhOMeY8dm8Psq/dqjLoMm77rV7c3h6P+6tZ914cjdvmX5azhi5GfKeQ2/h6Rm+7tWti18Of3t1ds2jKjfKvy1DNbrbruWun2/MV7pg2+gr5i7q2rfQY933az7jV/Kk/vKrVJH4lVaylKUghVjEdqml26Kysv3a4fWtBhZW+X71bWueKF+b5v4d1c7J4ojn/AHO5dzUQ5uY6PrETmLrw5DKrKy1w3iDwv9lmaRVbateyLAsq7v4dtYviLTlnhk2r/DXpwqS+EufLKPNE8x0NV+7XUL8i7V+7WGuk3EGoN97/AGa6jT9LmnjVdtTM5qUpfEcf4glbb97+Kue80/7Ver3XgOSdfu7qrf8ACuZP+edVGtGKNHVPFLWVU2/NWxby7V+WuSjn+Vdv3q27O6V1XdXsziepE6SP5l/i3VYt9yN81Z9rL5q/NWtZsrt/u1ganWaLLsVa6SSVntfu1xtjL5Tf7VdBDeqlm38TVymnwxOf8RLut2/3q831SJftDN/C1eha1dKysq/w1wOofM26uqBzfaM2OLZt3U9ot/8AtU/Zv61Mv+7urYop+VuX/aqrJFtX5vvVrMvy1Rul2fNuakiJRM9vumqs396rzLv/AN2qbLs/2q3iTIqbvmqVbjbt21GyM7UjI1acsTPlL9rf7P8AerUs9U2fLuWubh+RmqTzW3N/DWfKYTieiWepbPl3VebVFRW3L/DXntvqjJt+Zqvf2z8v3qRzez5jS1S4Vl3fe/irnWuN025v92i81LzV+8tUbeXfI3zU+U6qUeU2oZW//aqb70bfN/tVn2rf7O5avbVdVVWasuXlO3lNrw+7fdb5a6q1i82Za5nS4vKaus0mL5eawnIiJa+ytu/vVet7WpI4v3i7avK3lRtXDORPxRMOaVoPu1RuL/8A76qbVJ9m6sSaVWkXd92qpxIjCJO1x5u5aPK+b5W+WoY/lbarVe835f4a6GamTdQb/wD0KoYdqfNVrUJfl+VqyWvNsbK23/epRM/diWo/3snzV0Gk2e/b8v3a5WzuPm3V2Xh2XzY9y/epykbRlE6GxXyvu1bvFWeH/gNNhi2x7v4v9qpGTeq7vvVy/aHI4+82wTfN/F8tOt0Xd81ampWav8235qr28TbdzbVrpiZcw5YF2/d/75qFk8pd1aUduyfdWqtxE3zbqdw5jN8rf/F97+GofsrO23b92tiG3WX/AIDVr+zl3LRcy5jQ8LytEqxtXrHhu98ra38NeV6bb+VJu/u16FpMv+jx/wDfVZSqG9OpyyPRrfUVltdrfd/2a5++RZWZlp1nubbtb5asTfItcsa/vcpdX3veMuzf70jVtafpay/M3zVm7402/wANbmn3S+X/AA12R96Q4TpyjylXUtBjl3Ntrl9W8BtLE0kC/Ntr0SHbPWtHZRyw7WX5aq5zVMLzR5onzv8A2NcWUzK8dWFs9/8ADXr2qeF45/M2rurjbzRvIbav8NebV92R50uaPuyOXjs13fd+7VxrXfD92tSGwb5v4auQ2H8NcnMZnlPjDRvNtfus1fNvjrTWtb5mZf4q+1Nc0bzYW+X5a+b/AIueFPK8ySJWbbXs4OrzSHzcsjzXwnf+VMvzV9AeCb1Z4Y6+adLb7LdfN8vzba9o8A6z5W1Wb5a7MTH+U6XHmie9afErstdRZ2u9f9la5fw3cLcLHtrvrGJfJ3V87VlyyOPl945nWrVfJkbbXlvi7TlljkXav3a9o1SBfLavM/EkHyzbv4VrqwtX3jWPuyPm/wATWXlSN8tcfMrbmbbXq3iSw82ST5a4PUNN+zs1fVUpe6etTOfXclOjf+7822rDW+3/AHarqv7xtv3a2NoxNjR2824WvYvB6bVjrx3R1/fV7D4N+5HXFXPRoHrei7dvzfNRrUC+XuVaND+6q/w1o6hFvj+WvPke/QkcVcJuXb/DXD65pbSyfd3fNXol1a7mqq2jee27buoidU/ePLP7GkWRdqtW/ocX2Vtu35a7KTw5Ht+7WfJpHlM21a3+I5pe6a1vf7o1/h21ahlXzP8AZrHhiZf4vlq9a/6z5W3Vhykc32jYVN1RzRbP71Oh6VDdS/L96qjEmRn3CKslQ+b81NklXzKjkbY33a1sYXNCxfdtaui09lVa5Oxl3N8tdBZvWUjqpm5C26p91Z0cvzVajf73zf8AfVZGkpDpE3bqo3Frv+6v/fVaG/8AvfM1Ea72/wBmrMjlbzTd0jfLWXcaWu1t1d61nvb/AGaoXWlr825fvUEyieb3Wl7F+WsO60bc1emTaTvb5ahj0RWb5lrXmM+U87s/Cm9lZl+auq0Xwgv8S/NXWWeiL8tdHY6csW1iv/fNLmNo0jlF8LrFHu2/+O1V+wLE7f8AoNdlq21Y22/erk5p/naplI3jT94a1mu37tOhg8qSrNv86r/dqdbfe3yrUnVGJ03hPVGt2X5vlr1zS7xbq3Vf4lrw/T/3UytXonhvVGaNVZqPhN4sd4ysFlVmVa4Fv7q/3q9O1hPtFu38VeY6kv2e6ZfurVHDVjyyHLtZahkiX5t3zVGtxs+7TvtSt/sVcSeUz7qD722sW8td7N8tdJI/y1nzRbm+7826tRchyd1pu6sm407/AGa7Wa3X5m2/LWZdWq7fu0GcqZx/9m/N/eq5a2G3+GtWS1+b/wCJqW1svm/+JqQjHlJNLtfKb7vy12mgysm3dWHZ2X3flre0232NUHXTO802dWjXdt20Xy71rP09vlX/AGa0JvmjoKqy9043UrX95urn9SsPNX/a/u11moRM7bazZLJnXbXLOrynw2YVbe6ef3mk7m2qv3WrJ1jRvKt/u/My/wAVeqNon7vzNtYuqaG0se5V3bf71csavNI+fjTlI8Zaw+yt/wACroNHtfNX5qsatpbLJJ8u1l+am6L/AN91tOXumXwy5ZHUWK7F8v8AhqxNFsj+WptNtf3daH9ltdK3yttrzOf3jT2sox908x8TM21o0Xd8tcLGkkFxur2zUvCTN/C3+9XPzeCtsn3a9OlXjymUpcxT8Kzsix7v4v71d5Zyq6q3ysv/AKDXN2Ohtasu3czV1Gn6az/Lt+Vawq1IyLjUL0MXm1NNZskbMu2tHTbJU/hWrc0G9fu1lTmEZHOwxbdvy/NtqnfN5TfKv8Vbl1AyfdWsvUIvtG1W/wB35aqUypyOg8P2f2qNdv3a9C0vTVWFVVf96uT8GxLFbruX+GvQtPddvy14OJkehQjHlK81gvkt/u1xeqRfNtr0C6/1TVxd9F/pG5vu1xRjI5sV8Ri/Ymf71OWy8pq0o2VpP/iajmdfM/vV2xiYR+Eyrq1WVv4v91apXFgyN8i7q1LqVYPm3VDb3C3Ey13RjylQl7xTh05l+9Ve60vcvmKtdUsG9VapGsPPj21XOXOXMcfa27JRdW+6RVVfu11Emk+V/DVf7B+8bdV0/eOc5/a0S/NVG6n2ybq3NQi3M21fu1z+pW/8VdVi5TLFnqSo3zVpQ36xNuWuL3yRSbl+7VyTUWSFfmrn92UjWE5HZNrP91q2tL1vftUtXkMmvMtwq7vvVraLrzNcfeonCMjKcpcx71pd6sqrXQW8SsvzV5z4Xv8Aft3t/DXpGk3UcsK/NXBOARj9oJLdVX7tZt0i7vlrpGVfL3LWHdI25mri5eUyqGK1rv3ferJvrP5WWumVP71RyWas1dNORKPMdW0mT+7/AN81hSaHcJI22vZZtGWVfu1X/wCEeX/nnWsqvLEOSJ4vdeHriVW3L81crJ4PuFumk/ir6Ok8OK38NUZPCUcv8NYQxJPKeVafbyRW6xsv+9S3GkNcfLXpDeGli+7HTofD6sv3fmr0I4m50xjJHlq+EllmX5a2tH8LrFcL8vzf7tehQ+HPKbdtprWqxSfd21hOvzG8o+zjzIj0/wALw3Ef+rqz/wAIYv8Ad/8AHa29BlXzNv8ADXTbF/u1506sriUefU/J9k8pflq9p8vy/I33qbNFvj+b5adpNq0s3yq1fospe6ej73MdRY7kXbtrQhdopFqxpukMyqzL91akksGSRsLu21x80ZG6lymnZ3C7dzNV37Zuj2/3f7tc157RSbf4au2s67v71TKJPMN1Rm2tu/8AHa5G6fczV0WrXDeZt27f92uXm3PIzbvu1pEkSp7fd8yt/wCO01l+7U0a/darKHbd/wB1fu1VmtdzNWtZxbm+X5t1aEek+bGzKtOMjCcuU5H+zm/iqjcWfzfd+7/drum0hUj+7Wbdab5W75f++aftIxOT25xv2Vlaq8i/M1dBcW++ZtvzVk3iqkjfLWsZcx0wlzGa33qTf81JM22q/mtu+9WvLzBIkaXZ8y0n2lveoaRdtaxiKMSRpWZv9mn27/N8tVmapLd9tVympuW7Vr2KL5atu3LWBC//AHzW5pPztt/hWuWoWdBp6bpP9mum0dNm5fmas3SbLey/L8v92us0/TVb/Z215lWcTCUzQsYl2qzVNcRN5LMu2pI4tqrV6Gy+0Rq3/jrV5UqnvESmcLqlq3mbdv8AFWfcWDfeWu8uNG/fbvmqneaQv3VreNflMHV5Ti4bNm+bb/s1ca1VY63P7I8r7y1VvINsdX7fmK9rE5HVnVI65q6uN8jKtdXqVnI/3aow+HpJZN2371d0JR5TllPmkY+m28ksm3b8teieGbJoo13Ky1J4b8JMnzMvzV2lj4faJvu1z1a8TtoRl9obDBuVajZfl3bq1JrXyvl21mzM27b/ALNcXNzBVqcsuUzbja3/AAFf++qba2/7tflq0tq0rK1Wo7VlbdXXCp7oRkRrb71+7VO4svmWtZYt8n/xNNktfvUe1JnIxY7XZJWpDFvZV202SDa1WbVv4aJSMOckjiVGrd0m82ybVrHapLN2Rl/vVzSlI0jI9I0263KtaFxF56/LXM6PK0qrs/u/xV11jEzL833q5Jy5Tsi+aJyuqRSRRts3U3Q/EDbvLf5fl211l5p2+Nty153q2myWV40ifd/9Brsp1eWJwz5qVT3T1bQ2WVd33q6CG42K1eU+GfEE0G1XrvLXVFuN3zba0lVjI7KeJ+ybCvvaRq53UrVd27bWt9qXaqq38O6qdx86s1cMqn2SpxjUOd+yruqw1mqR/wB6pG3NJ8q/db5q0I1jaNV/2ayOGdI5u6g3wt/u15H8RNB+2Wcy+X/DXvF1YK8e2uF8TaN5sbR7flanhqkqcjjnI+G/EWkSadq0nyttrc8G64yXEat93+KvSviB4IW43SeXXic1vJo2qbfmX+KvqYTjWidFKcZe7I+sPBOr+bHGu75q9g02fdbr83yrXy/8NdcaVoV3f71fR3h+4+0WKr/wKvncZT5ZEzjylrUp121534qb9zJt/iVq7jVFb+H71cT4kgkZW/3a0wkfeMDyHULVpZm/u1z+oaJ5qs235a7xtOb7Y25akutLV4fu/wDjtfTwnKMT6TB0+aJ4jqGl/N8m7b/u1ktasm6vVtU0PazbdyLurldQ0n+LbWvtTu9gYejrsuPmr2DwWq+Wu2vL7ey8q4/u16p4Hi/dxqv92sKsuY1pRPVNHXZGtbMnzR7aztLi/drWo0X7v5fmrjPSpy5THawVpP4auQ6cqr91m/3al+7/ALdXY5f3O5ayPQjLmiZ81mu37q1z+oRKsjfLXTXkqpG3zVyt0/mzVqZzKuzf/dqa1t/3m6poYv4quWsS7f4ayOcXZ8tZGoXCozLurWupditXO3j+bJurojEzlIhb5/mWmqm//wBCoVdn96p49z/Lu+WtTPmJbNF3VvWq/LtrLsYq1rdP4aykb0yxH1q1G1V1Tb/9jU6rsWsjQnX/AGv4akjl2NVPd93dQsvzVQGtC277tSNEsrVkreVoW8u/71ZFDZLBXpv2D7vy1sQpuq1Haq1BrGJkw2C/e+arzRbFatBbXZ/3zuqrfKsSsytQbxOR1y62bq5Npf3n975q2fEl0qN/7LXORu0rfK27+KteUn7RtWMv/wCzW1buu2sGxt5JfmWta3gmVlVlojE15uU1rOL5tv8AtV1mgxNuXbXP6Xb72X71dxoMC/LWkYlRka32Vnt2X5q838YWDWs26vaLW1V7fbXD/EDSN1u21fmp2M68fd5jyFrja33qFn2/xfKtV7hNsjL/AHai3bKk5YzNFZ6dv3Vnxy1ajb5ttUjeNQdIqqv+1WTfJ975q1pLj5ay75/l/wB6rJlIx5Nu75qvWf3qyLq62SN/dqWx1FXkXc1BEZcx2lii7V+Wty1t1+Wub0+6Xdt3f7tdBYz/AC0G8fdOgsUVa1Fi3q1Y9jcb63rF91ZTIrfCYt5YbKjtdO81lVq6q4sFdahs7LbIuF+Wvn8TU5ZH57jv4hRutE3Qqq7flrJvNGXy2r0D7H8lV207erbl3Vxe1HS5eU8F8TeH2S3mk2/d+7XL6Tpu6Rdq/wC9XuHizQVltWj/AIq47TfDP2ebd/F/FXZGv7p41eX7wr6TpzSzL/d/u13On6JsjX5flqPSdJ+ZWZa7DTbD5fu15s6nvF0zlbjw+sv8NZtx4S3r92vUPsC7V+WoZNOV/wCGiNUmUTx9/DjLcfd+Wr1npPlNt2/L/ervLrRl3fdqn9g8pvu1E6komRgw6Xs+XbVptO/i2/LW0tr/AHaJtsW6umlUNIyOV1KyXyflX/gVczcWTecqsvy13V1Fuj+Vay5NO+0Mv/std3NHlETeH08rarV2VizbqwdN07ZHuVa2rPcu6vLqnbSq8poXTfuWrlbxN01dFNulXbVH7F+83NXLGRzVanNIx/sciK23/eqnNA275vvV1iwK/wAtVbiw83dtWt41OURxGpWsj/dqtpcUnnV11xpfy1Vt9LXdurd1Yk+8WrO1Z4VrWt7Xbt2/8Cp1jAu37taX2f5flrJziWpcph3lvWTJEztxXTXVr+7+Wsn7L++XdW9GQoS94w107zZmZl+Ws3VtI2LtVWbd/wCO16Fa2Syt8q1DdaGssnzLWs6vKa8nMeL6hYfYo5JPmrl7y/bd8teueKtBZ42VVrgV8JSNcN8tVSlE5uaUZHP2thJcN5jKzf8AAa6TR/D0iSblWuk0nwl935a7rR/Cq+X8q1Fevy/CXH3jkdNaSzk/u16B4f1Rm27mrH1TQ1iXdtq1osDRMv8Adrm9v7SJPwyPRLGdpY9v8NQ3q/e+WrGixb4VqxcWv7z+9XnzmaVDnWiqTb9a0JoNn8NQsny1dOoYRGwr81Wvl21XhXb81XFT5aipL3Syrs3N8y01olRm3Vc272qjeMyttrnj/dAryW6y7mWo1tdtTLKu371Czq7Ltrt5uWJtGXMaVrYLLD92uZ8QW62szba3m1RbeP71czrF19vbctZc3vFTnzR5Srpd15VxtrqP7RX/AJ7GuNt4mWT+Jq1tjVo4mNOVkfnPHFv+VttdN4X0vddfdqjHZ/d2/eWu28I2H+kbtv8ADX22JqcsT2eb3jq9N0ZUjX5fl20t1oi7ZGVf4a6nT7X93/wGk1C1227NXhxr+8VKR4/q1gsV0zbdtZMc7QXH8O3bXba1bq7blVa4XWP3Ule1Sn7SJMZFfUJWlbdt/wDHqzGb+KmTXm/dUcb/AC12cprEsbv++atW/wB75f4qqx/d/wBmpreVako2rP5W/hrorFFaH71cjDeKm2ta11H5aiRx1TcmWNI927/x2uZ1R1Xdtq1dauu1fmrD1C/WVmbdXJHm5jzIxlzGXdXCqzVg3Vxukb+7WhNuuJGqhcW/zfLXpU5RPRp+6Z03zbvmqo1XZkbbVLb81d8TWIitS/xULR/FVRkaCbdjfNTodu6hU+anL8u2gIly3l+b5a6/w7Er7f4ttcZaf6xa77wvB8sf+1XHX92JZ33h+z/c7v4dtdbZ2qp5fysu7+9WVotv/o8fy10sMXlR7q+RrzlzHmVanKP+z/drUt7VfJX5azdyrItbVvt8td38VcspHN7WUolX7HvkXH3ar3Gl/NXQWqq0n+zTprVdv/oVLmMrnH3Gmrt+7WLeaXuZtv8A3zXdTWaurbdtZtxpzbvmq6dQk4X+w/NZflrS03w4vmK23cqtXSR2Ea/w1etbdUaur25UR+l6GqKrbf8AvmugXTY1/u1FartVdtXvuVj7TmPVpVPdOZ1a3Vd22uf+y+b/AMBrqtYT5f8AgVYv2fZ838VaRPPqS97mKMMGxv8Adq4sW7atOZdjbv4qkt0quYOYPsap9371RzJ/e+9WlDBvWrMlkrr83/AqjnB80jkJIvmb/ZqONdrferY1Cy2s3y1Q+z/vvm+6tdUJGY+GDzd3zVZhi+b5qs2Nr/DVqSw8r5qJyNIyNDw/Psb+8u6u+sX/AIq850/90277qrXYaTf749u77tccvekd1KodJIu5dv3qw9Y0mOWP5V+atSOdWarWzzWqoyNJx9ocJHpHkbtv8NXbNpIm27vlWtq6s9kjNVX7LWMpcp5/wly1vf8AvmpmumZtq7f+BVVji2f981I0XzK22sFUOqNT3SGT5ZKdb3H7xadcfP8AwrTre1/irrjKMoijU5i80u9ay76zWeNq0oYPl+anLBWUvdOarE8r8UeHPNWT5a+Zfid4SkspmmRf9qvtzUNO+1K26vHfih4IW9s5tq/w/wB35lr0cHX5ZcplGMjwD4b6usVxHub5fu19Y/D2dr+OONf4q+RvDvhq+tfFi2qxs0Pmfw19w/BfwRcW9rHNOrbmX+KvZeGliJe6b88ZRN6bw4vk+ZtX/vmuF8RadbozL92vevEGnfY9Hkbb91a+R/iF48bTdWkhf5V3fK1e5Qyzlp8xzOcKdTlI7ywj+0Myqu6oZrX5f9mqPh/Wf7Zk8z+98tdQunMy7mrCrG3un2OXw/d8xxGpaWrfw1z99om+NmK16Tfabu2/LWTcad6/driPS5TyibRvIkVv9r+Ku48IweRIv8VLqGjfM33dtXtBg8qZVZqUjOMfePRtLVfLX/0KtdYt33fu1maP91a2W+WP+GuY6UY118jNVf7bs/8AQqm1KVVrBmnbbQbxlyly6vVl+WqKqu6q63W+rcdBvzRHs2xdv3Wp0LbI/l+7VVkZpF+ZqkuG2xqu6qic0pFW8uPvKtZ7bW3U6aX5qZ/BW8TlE2butWLeBf8AaqGPdu/3q0oV20y4li3t1Vflq9D/AOPVVi+7Tll+apNTSjT7rU6R933apR3X91qX7R8rfe+aoK5iRm3tuaoftH8P3ahaX1qvI397+H5qgIyLyy/NWtY3H3d1c5HKqt97/gNaFvcbKk0R2NrcLWlbyr/vVx9rftWpb6l8q/7tQdUTomlXazVi6xeKkbfNViO63x/L/FXMeKL/AGxt/u1cTTmOK1y8826ZaNJj81lWsW+vF+2N81bOizruWugKceY73RdLVlXdtrpP7GX722uZ0W/27dzV1UOrqyr92rhKJrOPukcNv9nb5a6LSZ1iZa5ebUY2+63zVJa6ps/ipylEyj7p6lp9+u3burN8VKs9rJ/FWHperLuX5qtatqKvbt8275ajmNpe9TPFdYi8rUJP96s/Z/erS8RTr/aDKv8AerLWX/x2pZ4vMTLtX7tSrLsWqTS7G4qvJebKZUZGhJOqt81Zt9dbo2/9BqrJf/N977tZt5f760iEqhl6tdfN833azbfWWim+9tWptSZnWuTvGZJq1jD3TD2nKenaT4jX5V3N/wABrstL1bzW2/drw3S9SZZF+avWvBNrJetH95qj2Uvsm31r+Y9I0uXftrsNLX5v9ms3QfCVw0Kybfvfw11VjpbW+3KtXJiY1KcfeicVXMKfw8xYW33qq1Jb2Co1XLe13Vehsv71fI16l5HyGKq+0kV1g/d0NB8vy1rR2/8ADTpLX5fu1506hzRqyicPq2m+buWseHRlVvu/8CrvLqzX71U4bBf7tVGrzHJKXNIy7HTVVfu/dras7VU/h+WrFraqtXo7WtOY0iU2tfu1HJb/ADfL81am35qPKFHulnPzWvy/Nu3Vm3FrsrqriBazbi1Zv4ar4jKRzbJ5TVXuoGZl/i/3a1prNt33flqOS3auilLl+IDHW13/AC7auQ6Wu1f3a1oWtkvy7vvVpQ2taSqGsImfa6dsX/2WpPsu1q2I7Xa1Fxa/Lu/irhqVCqhjiD71SLZL96r0a7Pu1IsXy1w+0MzPhsNzblq4ukL/AHauWtvt+WtSO33r8v3a2jI2icfdaQrs3y1V/sbZ/DXcfYN33lqncWqp/DRGX8wSkc3a2G3ataH2L5VqwqbZKsLt21EpmHxGHeWv7usW4tW3cba7SS181aozacu77taUqvKMwdP3LJtrolgVo91U10vbJuq8u5F2tXTOobRqe7ymDqmkrcN92sebw4qtuZVrsG27trU2aKPy/m/hrP2sok8vMYNnpCoy/LXSaXbrF8u2obfy/LXbU0M6xSVhOUpB8MivqmnLcN8tU7fS/Kb5V+WugmdWojiVVVv4a54y5SeXmL2iweVHV64i/ebm+7Uen7VWpppVdf4acfeKkZt5Evl1izN8yrWtcSrtrLkXc33a3jH7RmSRr8y1c/hqO3Tc1XI4G+9/DUyKjEqttSuf1a68pmb/AIFW9qDKv3q4fXLjduqqURS90jm1dt33qkXVFij3fNXJtO32hqhuLyaX5drV2SgTCUjqJNZ+1fLuqxa/vdq1zOmwSPtY7vmruPDunM7K235f9qspx5QjzSNax8PLLHuWrX9gV1GmxKkKr/dqfC1zuR6VKEeU/NFdGb5dq11/hey8rb97b92rEel7P9n/AHq2tNtdm35a+rr1eaPKXGXvHSWqbLdVWo9UTfa7amt/9Wq/dqHUE/d/LXkxj7xFXmPP9Wt/3bK1ef8AiKzk/hVttesahaszMtc1rGjebbtt+81exQrxpjjL3TxK+SSKZtyt/wABqSzlrpPEmhsiyMse5VrkY5Wi+V/l/wBmvahONSJ0058xrLLu+X+L/dp0P+sqlCyy/wCzV+3f733aJe6VKRajVfuqu5atwvsakt1V/u02Z9rNXHz+9ynJOqQ3E/7v/wCJrJkuv3m3+GrF8y7ao2u2WT/drWMTPl5i1Db/AC/w1DdRbPu1qW7xt92qerJt+arjEv7Rzt4nzNWXJ9561bh1RW+asqT5N1ejTOiMSNnoVl2rtao5JV/iqPf/AHa6OU0Lm5f+BVHv/iqFZakZ1pgWLeXZIv8Adr0jwe2/y/4q8vt3/eV6d4L+7HXBio+6QewaP8lvGrV0Ct8tczpcvyxrXQeb8v8AwFd26vkKsfePNrArb7hf7tbCy/Kq/wCzWBG3+kLt+7/erRml2t8tckonMza0+6/fbd33VrQkuP8Aarl7Wdt3y1eWff8A3v8AgVZkmo3zVDNEr1XWfcv3vmpyy/L/AA0+UCPyv7tT29rv/hqe1iaVq1LOyV1VtrbqmUuUB1jZs23d/DVySD/dq5Z2u371OaLfUxmbRlI5fWIPl2/8CrF2bdy/xV2GqWv7uuba3bc25a7qcvdMftGe21fm2061+9uWi4Xyl/2qrxy7K0lEDat1/wD2attVCzn31d+XbWEom8TK1LbtrLhiWWTdtbdV7VGVV3bqNJRXk3f3q3jL3SI+9I0LO1+b/Zq9Nb7Y2qS1i/3aveRuj3bfl21nKodM4+6c/G6xKy1paTP5Un+zWbeWrRM25amsU2tHWEqhjTlyncWbq/zVrQ1zOnytt/vVqQ3rbflqfanTGoXrv7jVlyOqsuP+BVNcXvy8VRmlVm3UpS+0c05e8XoX+aryxK6/LWbZv/e+9W5brurz5VPeKjIz5IPm+78tTQpsq9Ja7vmWmx2vzfNWtOuTzDY1X+KnNF8vy1Mtq33lqRYv9mt/bkSlzEdrZ+arfLWP4g8Krfwsu35q7DT4vmVWrorHRFuJF/u1dCUqlTliehQceX3jxvwb8Ebf+1I7h7dWbdu+7/FX0d4d8FQ6Xax7VX7v92r2i6JDa7W210UzL5fy1+wZbQ5aMeY8ucox5jjfFGkfbbWSFF/hr5L+MXwd+3zSXCR/N/s19qXFv5q/NXI+IPDMN+rZjVq92MfsnDL3pcx8K+F/Ck2gyeS+75Wr0azSNl216F4s8ArbtIyR7a8xvvM0m62t8u1q8TGYHm9+B9hl2YR5fZTL02jLKvyqtYt9ozK27bXTaXq0cqqv3q0JrCO4j/2a8KcT6j4vhPJ9Q035m3LVaztfKmXctd3qWh7N237tc+1n5Uy7lrjkHKbmk/6ta1Jv9T8tZelptVa1/wCGsJFnKatuVqw5HZ1+7XXapaq8n+zXPXVuqL92pLMyFG+b+6tbFqu9VrMi+9/FWvZ7V+9UAH2Vd27bVG82/wDfNbW9VX5aybxd9dETORhyL+8qaGLf/DTmXY1Tx/dFBNhixL5n3fu1bi+9US/e+bdR5u1qsZaZ9i7aptP833qrzXv3trVVW4+agVzYhl+X5ak8/wCWstZaFuPmqBl5paF+f/4mmRy/L/D81Ksq/wB7+GiQ4jo32N81SQy/N96q3m/3qRW+X5ayLibEdxsX71W4bray7m+WsJbjbUkM/wA3+1Qb83Kdpb3W5fvfLWB4m+dW/i+WrOn3WxaoatOrRtVRiac/NE8y1R/KuGapdJ1lYm+Ztv8AvVF4g+8zL/eri7i9kt5G2turflMI1/ZyPXrXxKqfdatSPxV935q8Stdck3L+8210en6ozxrub5amxr9b5j07/hI2dvvVctdcb+9XndrftuX5q1odR+Wq5JGX1mJ6ZpfiBVZdzfdqxqnihfLZWk/hrzFdZaL+Kql9rMkq7d1VGlKRM8X7pf1DVvPvmbd8tOhvf4q5VZ/m3Kzf8Cq9Ddf7VXKJwxkbUl0yLWVdXTL8rNupkl1/tVn3Eu5vl+b/AHqzK5iG61Hym/3ar/b/ADZGqjdI3mf7NVWRkb5fu/7Nac32Q5TRml3r/s1lXFr5vyr93dVpZf4f4adDFu+XdW8TWNPmKem2Gy43f7Ve+fC6yXzI1b5q8r0vTvtDL8tet+BUm05l+Vq9nAUvaVPePMzD9zT5j6f8G6NDdQr937tddceA47hdyrXC/DvxDH+7Vm217tod1DdQ/wANfQV8vvG0onw8q8asviPH77wvNYSN8rbaqrBtbla92vtEhvY/urXF6x4L2t5kS1+f5nkEZ+/SM+aUfiOFjt93+zVpYN6tVq402S1m2labt2LX5ticJWwsuWpE6oyjKJh3kX8VUfKrYvIt/wDu1R8r5ttcUJe8c8ojoYtv+7V6FKoqlTLL5VdPtDWITRbGpyp833qb5qu1Ej7fu1h7T3hjZovvVTkiq55u+m7d9X7UDNa13M3y1Xjst7N8tbTRVJa2S7t1be3HGHMYsdhsatBbfaq1pNZr96q8i/LS9rzGvLylVttQybXp0v8ArKalRKRmRqlN+622pP4lqORtrfLWAF6161tW6KjfLXO2su5q6CzX7u75q6YlRLEkS+W396s2+Tavy1tMn7us3UEocipHPt96mr1qaZFRvlqvu2VlPlkcv2jStdrtU0llv+aqdm+xq2I03sv3mrD7JcTNayqvNa7f4Wrpli+Wq91aq8bfLTjKR0xjE4+aLb91aqsjMtdFJYb1+Wq8dhtb5a64yHYxY1ZV+amtu+8tbTWFVbiwZafNEiUJSK8M7fLuq19qX0qnNEy1HGjVNok8sjUj1Tav3qhm1f8A2qptFtqrJEz7qcYxMJSkWFv/ADWapI7rzWVax9jK3zVctdyrW/u8vKOMjprXy1+bduq558ax1y8d60X8VQ3Gt7G+Zt3+7XNyl+0NLUpfNbdXH6siqrVpXGs71+WsOZ2upNvy100vdJ+Iw/I8+T/Zq41h5Xy7auR2aq3FaEenb9u6uz2kYxJ/ulfR7Lcyr/d+au60tFijVVrJ0/TltV3bfvVqWrMrbv4a86c+Yr4TprWfbH96k+1VlR3X7v71Rfa/9qub3TtjPQ+UpLL5t21V/wBmrNnA25dtX2s967qpyN5X+zXtc/vGPPKMjQi+7TZG3rtqmt1uX/ZoWVVqpFyqFeSy8+b5F3LVfUNL/csrLWta3EaTbqj1SdWjbbXLOcuYyjI8p8QacrtIrfLurx/WLXyNQk/u17d4gdWkb/ZrxXxNKr6lJs+7X02XSlI6aUveKMM/lVpWcv7zarLWCrtub/aqxDdMrfKv+zXuShzHezsre4Xy/lZWamzO23c38VZdncK7VoN8y/eri9l7xwShLmMu8Ztrf7NVbF18zazVYvPk/wB37v8AvVRj+ST5a6YxOmlE3odu7/ZWsvVrrczRq3y05rptu2s66ffJ81VGJfKVJvmWsuT7wrSm+daz5uldcBlO4qGNvmqSf71MXpWwEq/3lpaiX71SRr8rUFli3TfIu6vRvCcrJHHtrzuzXdIteieG0+VWT+FVauDEyA9S0e6+7/dromn+XdXG6K++RVrqodzyf7NfL1Y+8efXiWLP97N8v3avTK3mf3qfp9q275Vq21v+82sq/LXmSl7xxzXKN0+Jn+bbWtb2bO38VGm2G5tq112n6N8qrtrlnPlkEYcxzP8AZrbflWnQ2fzfxV3DaJ+7+7We2l+VJT5yZwlEz7OwZa2LWz2r92pLWz/hrWhta5J1feJiQx2q+X8q/NUbWqpWssGzdUbWu+iMirmDeQLLH81Ys1h97atdhJa7vvVVm06uunV5STz++sGVWrBuIGiavTrrRPNj+b5qy5vDm9fmXd/wGur6zEDkrNWb5VWtSTdt27mStmz8PsrN8u1akutDZfu1l7eMpGpw+oRN83yt8tR2Nx5Ui/7P92ugvtIkK1zbQSWs393/AIDXTzcxEZcp01nPv/vVtW774/u1zuk/MqtXRWcTMu37tc0vdkb+093lKslv5rN8tH2DZ03VtW9hvary2G6NflrjnIxMWxt2RvvfLWovy1JHa7G+7RNE235a5oVPe5R8xXkTdtqrJEySfL92r0aNtp3kV0+1JuR2K7mVq3LP5Ky7OLbJWxDF826vPqyCMjUt9rLTvKVJKjhZfL+9To3X/erj9rKIS94vW8W7+H5avWul+e33ar2O2um0m337dtX7WUjenDmkUbfRtkn3a6bSYPK21ct7JUq19l2R7lWvpMofNiIndVoctPmL0d0sS7akjuleuXmumiuGVqtWt1I9fvNCP7uJ8xUq+8dAzLVO6VWWo4ZWp0m5l+auky5+Y4/xBp0c8bfLXifjbwru3Mv/AI7X0JqFvujauF8QaQsqt8tal06koyPl+SWbRr75tyqrba7Lw3r0d7Gqs26r3jTwh5u6RY/mX7tec2rXGjXiq3yrur5/GYPmjzRPssszD3vZ1D1a8tVuI22r8rVy95p2yTdtrY0fV1vYV3bv92rF5ArMzLXzEvdPsX/Mc/bxeVVndTpIvKk+WoJm2f7VYMzK1792sK8irambfWVe/drAsx2X95u+b5VqzZy7FqrcN/dqOGfczbfmojEUjXadWb5flqtv3feX5qoyXX92o1vF3fM1akjrhF3NUMbbKbJdLL935qqzS/xUEl7zf4qhml+WqHn7WZWajdub/wBloASR/wDgFNhdf95ajuH+amw7asgtNLsoV/mqJv7tPV/l/hoLL0bb13LU037r5dtVbdl3bfmaprqWokPmI1lXd8tXI1+X/ZrMt/mmX5a2VX938q/LWRcSnM+2ktZd8n99arahP5Tfe+7VFdXjt1b5lXdW0Ykcx1cd+qR/M3yrWZqWqR+W3zbd1c7Jryr/ABVmXmr+b/FTjEmU5fZK2tXiyyN/s1yN4rSt8tb3+v3b/vNTodG81l+Xcta8xhyykYlnYNK27bWvHL9lX7rba6Cz0FUVflrL16waJtq7dv8AvVvSjzSMKsvZxKdrqjIzfNu/3q1rfVvl+XdXF3ErWrbmqa11L/aru5TzI1JHYNqXzbtzLUbX6uv3t1c+t+r/AMX3qFul+b+9WZ0RlI31utv8VL9t2fd+asFrpn/3aa10yr/s1jKPMbRmdE1+rq33t392mrerLuX5q5iS8+8y7vu0631Jvl3M3975amUDWNQ6eOJbhv4ac1h8tU7G8Vl3bt1bUbKy/L8zVzS907IyMuSw+b5adDAq1pbV+b7tNWL5lrWEjaM+U6DwjarcXCrX0J4L8KLcQruWvD/BcSxXS7q+pvhv5LrD/u19Fl/u+8eVjp80eWRes/BU1kqzW+5GrrNB8R3WjMsdxu2/3q7bSdOhlhX5d26nal4Nt7pf9XX2dDGRlHlqH5xjsFJy9pQl7xe0fxbDdLt3LW8ssN6v8NeR3nh680a43QM21a0tH8VyQfLPuWirhadb3qZ59LFVaMuSvE7rUvD8N1ubatcbqnheSDcyV2Gm68t0q/NWkyR3S/w18xjsqp4iPLOJ6lOUanvUzxm6s2iZlZaz5oNjV6tq3hmO4VmVfmrh9Y0SS1b7vy1+SZrkNTCy9pT96J1Rl/Mcq3y0M+6rFxF81VVT5q+UjK3uyLGs/wAtHm+lNmTPzVXXrWMY+8UXF+7Tt2yoVfdTZH+Vdta8gF6Hbuq5b7WasmOXYtTW91/31UzOmhy8xsMny1Rk+T5fvVYW43x8tVOSVd3y/wDj1KnGR0z5SjcRfvKNtWJPn/hqONVru5fdPOlH3iv5VQyJuq9t+tQtF/DXNL3REdmm24augs6zbO33SVrRxbKPae6VEteb8tZt82/dVpvlWs+6Zt1HNzFVDLm60R27PVqOBXb5qvQ2v7vbRGJiUbe12LurWt+tRtb7Pu1atUXy6yn7o4lqNlZajuPutTY2/wBqj79RH3pHZ9kzW+T+KnRqrVJMn7yj7ld/wmdxskSq1QyRKy7adcS7WqvJdVzc3vG3N7pTuLdX+7R9lXy/lqZnV9tWI13rVcxnKRnzWC7Vao205Wj+6tajRU1l2LtqZfEZSMGTS/vUW+l1qMnzbamh+ZvlWrjIzjE5+4sGT+GsO6spNzbV+WvRFsPPk+VabceHF2/MtONU09ieVzWrblX5ttWLez212114cVG3KtVW0tV6rRGuTycpz9rpu5trVuQ2axL92nL5cW5VXdU33tu2olUMkSKiuq1J9nXb8tSRwfKtTbfl+Za5vamvKUZP3UbVm+f/AL1aV9uit2Zvu1z/ANsX1rRAjx23XfD81Y+rbUk+9WwrfZ4/vVz2rN5sjfNXsx+IKvxGa2peU391af8Ab/l+9Wa0DSzbqseQzNXZ7pJdhvWlk21Fql/8u37ny06G1ZNu37q1T1Kyk+aojGMpEnB+KtS8qFtv3m/vV4/eS+bcMzfOzV6p4ws2WFmdvmX5q8pX5riTdX0uBjyxO/DRK+3Y1SW6fMtSeU3y/L8v96j7tetc7uU0rOdYtudtaS3S+W1c2stWFut7feqOUOUtXEvm1Vj+dmob5vutTl+VflpBGI9Xby/vVUk+7uqz/BUTbdzfNQBTm/3fmrPk6VqSJ/tVm3HyNXRAgpXHWodvzVPJ935ag/irpiXEXZTl+9QqUL96kEi/Y7Um3V6D4dXZD8vy7q89sV/fLXoGiuqwx1wYkv7J6FoMW6Ra7rS7Pd95d1cH4Xn3SL/eWvWPD8Ctt+b/AGq+QxlT2Z51X3pGtp+kfL823dtqZtL+bdt21vaXZrLIzbf4a0msF/u183HE+8c1WBj+G9OVpm3K26vQLPSNm35ayfD+l+VNu2/LXdWdl8q7qU6vMdOGiZbaX+7+7WHfWH+kbdtd99l/d1zupQbbjdUwqe6XiomHb2Sq1aUdqtSWsC7mbbWhHEu6ojL3jj5Sj9l/io+xVrR267actv8ALWcqnKTKJi/Y6FsFatb7P83zUbdjbVWojXMzLXSF/u01tGX+7XRQxbl+apo7VWauKpiZcxpGPMcmug/MzVG2jfL92u0azX+6tV2t1opYmUg+E89vtEX5vlrlb7wqryLtXatetXlqr/w1lyaWv92vYpYvlMrHnNr4faD7tdFpul/d+WugbS/m+7Vq1sPKb7tXVxPMEYmeul/L92pvsSqtbX2b2qP7L833awjU5i4xOfktV3VXa1X5q6Ca1+aqMlr81Eo/aIZkrYbakay/2a1o7Xf822nfZ13N96sXU5SYmL9n8ptwqa3l2fK1aEkC1ntbs8lQ5e0AtR3Wymx3m1qhZWReaqsm/wC7WPLzESOksb1Tt/irttBfevy153otrIzbVVq9O8J6XIiruWvVweW1sVL3Ym9Kr7OR1Wm2bS1sSWSxQ1NY26xR1YkZW+Wv0/KMi+ry9pI6a+M5o8sTk5NGWWZm21Yh0vb/AA1tSeWtVZJ1Vvlr9Dj7seU8G0SNbNUXdUc0Xy1I11/dqGSdU+9VkylEozW9c7qlku1v7tdFcXke2uf1K9Vqoy5jgfEWlrKrfLXkPjDw1uVpEWvatYl3sy7vlrkdagWW3ZWpSO2jUseN6LeyWF15bN/s131vKtxCv+7XD69Z/ZdQ3fw1ueHdR3xqrV8fmFD2cuaJ+i5ZivbU+WRcvE2fdrNuN38K1pah8zblrPZP4lrw5HrFaX7grMvFVF3bq0JH2L8zfNWbdP8ALUAYd822s1Zdu7+GtS+RXrn7x/K3N/FREzkWpLj5vvVV+1L/AN81nyXjIu3d/tVF9s+X5fmrYwlI1Vuv9qhpV27t1Y63v+023bTluqVgjIuSPv8AvNUkcu2qLXHzf71Ojl/75qSyaZvl2/Nt+9TY5drVXuLpV+VqihuP7tWRzGqsq/e+81Cy7mb7vzVm+f8ANu3VJHdLuWgIyNaFtv8AwGm3E/zVVa8VfutVO6v13LQHwm3pr7pFaui+VbeuU0m6X738VbU1+qwttb5dv8VRymsZHM+Kr/yFZq8/uNek8yuq8Rf6bJ8v3WX5q57+wf7tV8JnGMpFGPW5Hb71K2rszfdq9D4ek3btu6rP/CNSfwqv/AqrmNuWRFosv2qRV/i/ir0DS9LXy923a1Ynhnwy3nbmjr0WHTVitV+X/vmkaxp+6ZPkbVrF1KwWXczLW9JtVvmqrIqv8rVtCfKcdSlzHm+saNsVl2/e/urXI3VrJasy/wB2vZrrTt0bbfvVyereHlf5lX/x2vQp1IyPNnh/5TgYdS2ttb+GrUepK3+9TtQ8PNB821vu1jtBNE25fu/3a2sc3vRNyO6/u1Mstcz9oki+9Vy11L5trbWrGUTSMzWkX/vmoV3JJ/8AY0+GdZfu1KqKm37rfLRylcxasbpol+at6xvd6/Kq1zi/L91av2kuxV27v9qonT5jeFU6mOXf96nxytu/2ay7W4V9q1ejbf8AKv8AwKinQlKRvKtGJ2Hhe/2yLu/4FX0B4B8RxxLH81fL9nP9nk3LurtPDviprNlXzNtfaZfgZSifJ4/Hcp94eEfFsbwqrMvy13kOswyx/My18V+Gfib5Ua/vvu/wtXfWPxf8rbum+9Xqzy6p9k8OOYUz6QvPJuq5HVNDjdmYLtrz+x+LkLqu6T/x6ti3+JNrP95lb/gVOnRrUTKdWjWj7xrWs9xpcn3mZa6rSfEat1ba1cC3ia1uvustVZNZWBtyNXeo+0+KJ5kl7GXNSke1W+qRzrtZqq6hYR3qtuXcteX6b43VJFV5K7Cx8Sxuq/vN1eVi8s54nRQzCnP93U+I5/xB4fazbci7lrmWi2t92vVpJY7yFv4lrida0j7LIzKvy1+J5/kf1eXtaR6tORzMibVqq0TVek/i+WoflTrXwkP7x0FfZ81LUv32oZNi0c3KUQ7/AJaj/i+WpGX+Gm+U1ayfNEcZcpYWdljZahWXe1CpUK/LJS+EvmlKReH8VRx/JM26hX+Wo/4t1dXN7pMi0u3bQq7lpqu3l7amX5Frmqx5gj7pYs4mSryv81UYZ1RamjlWuPlK5iaR91Ztw2+T/dqxJcbF+9WfJL826tIvliEveJofkatK3Ss2Ft7VpWvzVu5e6Zk23601Vq8sX7v7tV5l2V5tWoVGMiur7WqSNqryfJJUkb/NWFKp7x1wiNki/eVHdPViZ9v3WrPum+T71e3T94uVOMTNvrjZItVftG+q+oT/ADNVW3l3yferOceWRznQW/71q1reD5aydNfctb1vXM58pcfeI5IvlqncJtrWkX+Ks+6TfXTD3jKcTJV9sjLVi3+9/tVDJF+8+WrFuvzfNRMmMTa0+L7rN92rUzru+XdUNrKu3bUkm3burjnGX2TuplO4Vf7tc7qDbdy/8BroLi4Xa25q5e+lVpvvfdo945qsiqqf7NWLeLbUMM6u1XIfvfLWNWRNOMTUs7Xcq1NcWuxflq1Zr+7X+9U1xb/u65fanoU6Bx+tfLbttrijJzXoOuWe6Fq4E2terh6i5NTjq0pcx5HcXHy7d1Zslv5/8NFu3nyfLW5ptgqM27dur16svZnNy80veMWHRtyr8tXodG3fw100dmvy/dapltdv3a5PayJMW30Zf4tq1n6ppe1Wbb8v92uyVV3N/drH1qJfL+Wt6VX3gPDfHVqvkt/erxS8i+z3jV7744gXbJ/s14frSf6Z/wACr7PAy907MP8AEUGqhcMyt8vzVekT5azZkZ2+9XqxPRlIjWVmb/2Wr1nBI7fdo03SWlZflruNH8OLtVvL/hqpVOU5JVeU52HTW2/N97/Zoks2Su+/sTZt+Ws3UtOWL7v3a5faxMo1zjfI2VDJE1bzWu/d8tV5LddrU41DeNXmMG4XZWTcN81dFefKtc3dNskrppe8bIoyN96mx9KJm+anLXdEkWnqn8NC7aFb5qRZctflZa6zR735VVv4a4+OWtLT73Y33vmrlqx5gPXPCt0vnV7V4VuN22vnbwbdNLNGqtXvfg/c0e6vjsypc0TjmeuaOivHurU3L/drldLv/KXa33a1o7/c33q+IlTlGRyTkdZoKLu+auwtflVfu1wOj3iov3q6i11Jdv3qxqy5TelPlOguGXy127d1c3fJukbd96rkl+rrWTeXW+TdWcapNWpzEkK7VqZZfmqis6063l+Zq6eYyjI2I3205Zd+5aorcbVqSG4+asplFxtqtVeRvmX+7UbXXzfLVWW6XdWRhI1rWX5qvLcKn3fu1zsN0v8Aeq9DcV5lSUuYuJqNOtVWlWq9xLtqnJcfNTpkykXpnVmqu21m+as9rr5m+aj7Uz7fmrupyI5i8qru/vVJGqpJ/s1m/at1TR3VXKQRkaj96ZVZZ1205Za1pSOmMeYjb7zU3yv9mm+au5qkW42fxfLXbKXumch0dv8A9806SD5tu2iO4X7tO830ri5ZMzKbW/3v7tV/sfmt8q10Wn6Q163yrXVaT4N3MrMtfS5flFbFGMzzmHw/NL/C1aFr4Kklk+7XsVj4SjVfu1rR+H44vuxr/wB819vheG6cf4hn7x57oPg1YvvLXbafpcdqqqv8NakdgsX8NEi19rhMvo4WPLGJEpcpXaVUqjcXjJ92rUluz1G2m7/vV7EeWJzSlKRlyXEkv3aasUjVtR6cqVY+wKtVcn2UvtGDHbt/FuqrdQMtdT9lWql1arRcOQ4O8Sbczfw1zuoNIu5mr0C+gjRq5XWrJWVttbxkYyhy/CcHNK1xJJurn9a+X5f7tdhcWXlSVzuuWf3vu0SNKcjzXxFbrLGzKtcrY37Wt0qq38VdprC7N1ed6s7WtxurxcZS9pE+ny3E+zqHe/aFurXd/s1SZti7d1Zvh3VFnt/L+9Vy+lVPu/dr4qpHllyn30Zc3vFW8f8Au1mzPub/AHasTXG/7tUZm+b5ayKK8z7lrndUibbu2/LuroWZaxtQTcrL822iIpROLvpfKmZarreNtb+H5atatE26sNmZWb5vlX5a1RwSLjX7I33qmt7jf/vViszeZ96rFvceV/FuqwOghl+X733aka4VF+9WPHeL/e21J9s3LUWL5izcXSv/ALy1BDdeU1U2n3s1Q/aNjbqsg0pLz92q1HDf72Xb97dWTNcbN3zVXW62tVRiTzHSSX7f3qqtf/vF+aslr/8Ad/xfNUMN1++20cocx2ljf7NrK33auSavu3fNXN2svy/7NWd29tu35ak1NWOL7VJuK1aWwXbUOn/LWkrVlI3py5SO1slT7y1pW9lH/Ev/AH1VLzdu6rdmzSyN97atBrKob2kwQxVqXF0sVu3/AI7WHHO1vDuqpNqXmt96tOWRUan2RZG3q3y/NULVH5u6hX3fL96qKH/f/wDQagkgVqsfc+Xd/wABo/h3U4yM5RjIwbzRldWXb8tczqHhxf4a76R1Zap3SR/L92uunVMJUonlOoeHFi3bdzbv4qxJrCSKT/ar1XUreNm/4DXJ6hZxvNurupRlUkedXpRjHmOdsVZK3LVd9VYbNf8Ax6uk0HS2nuF27m3V9BQy/mPmKuM9nLlH6foMlw1b+n+CJpW3eW22u+8H+D/tG35V/wCBV65ofw+j2rtjpywMacio4qUjwez8Bybdyxsv96ri+BZv4Vavpqz+Hy7f9TVz/hXcbr/q62pUqcSJ1an8x8rt4NmX5VVqh/4Ry4ib5VavqaT4aR/e8uqMnwyX/nn/AOO19RhMTTpngYmlUrHzKtrfWrLhW3LUy6pqUS7f3m2voab4ZKv/ACz/APHay7j4Xr837v8A8dr3I4+jI+fll9Tm+I8TtfE2oQbvmatS38fahBt+Zq9Gm+F/3v3dZtx8LPm3LDVxxOHkZSweIj8MjJ0/4pXCsqvurpLH4m+avzSVgyfDJvm+Vkqv/wAK8mT7q10xlhZHJKnionbN43WVdyyMrVqaH8UmsLhY3k3Rt/tV5r/wi+oW/wAvzN8tZ95o15F821lrshSw9T3TyMRPFR97lPrjwz48hvI1ZJtytXWSXUd/b7t25q+OfB/iq80a4WOVm8uvoDwj4r+2w/6zdur4PiDJ4unKUT6LKcylOPs6nxGxqVv5UjVn8VtXjrcR7qw/uyV/MebYX6rWlyn29P3hypUipuanR/dNTRpXgRmVylfyqFi3tVxk+Wqv3GatOYuMSuyfNUbL83y1a2bqFi+992tfaRK5Srupuz5adIjfN8tEf3jWkJBykkfzstWl+6y1DCuyT7tXI4vlraJXKU5GZaFvfl2066Ss+T5WrnnExLXm76jZlqOP7poj27qwlHliaQLEL1sWLfL81ZMa/NWpY/O33q4atXlNYR942rd9y0XEW/5qdbr8tS/8s64+bmPQjT90wrpG3VCr7WrUuF+822suRauMeWRzyjyhcS7qy7pvl+9V5lqvNB8vzV69CY/iOZvF3tUca7K1Lq1+823+GqK/KrVrKXMZ8ppafcbdtdFYzq67q423uF/vfNWxZ3mxa45x97mMOblOqV1dapyRMzf7NFjL5q1sWthu+9RGqbRh7Q5/7A3mbqkW12111vo3+zQ2kfNt2/drmniTqjhZR945WHcrVJJKyR/NW1Npexvu1j3VuyNRSrEThymHfTtu+Wse4RnbdW1fRbWrLmRXru5vtHnyiZq7kk/2a2tPf5vmrPaD7taFnF8tclcdL4jpLT+Gtr7OrR7f4qwdL+fbXQW/zfNXhzlyyPoqHwnO+IINlqy1wP2D2r0rXl37q5L7H/s11U5ysc9Tl5j5X0mdU+X/AGa6WxuN3zV5nY6lsVa6rS9U/vNX31elzHgHcQyr8u6rUbL/AL1YNjdb1+9Wks/y/L83+9XjSiVI0F/2fmrF1Z/9ZWtG38X3a5/Wmb5qulH3iTyz4gPtt5G/2a8Evrhpb5t33Vr3bxxtljZa8P1Kwa3uJG/hZq+2y/4Trw/uyKcm7b/s02zs/tFwv91amVGra0OyVpNzLXq83KehI2tB0NZ9vyrXe2OlrFHtZdu35aytFiVdv3f9qugmutq7VrklUPEqz5pFO6ijij2r822uZ1J1dmWtTULzasis38NcndX7SyfLXJORzxlIq3DLubbWfN8it/EtXGbfu21k6g7IrfKtdFKMjspmbqUq/wB77tc3cN81aF1O275qy7iWvXpR5T04/CVZPmapI6hX72771WI/4ttdZpEdv21Gr/NTm/vVXZvmoIJll+arVm37xdrVmr95v9mtHTYt10qrSqe7ED1jwHa7PLb+9Xvfhv5LePb/AA15b8P9L3wx/L81e3eH9GZI/wDgNfHY6XMKXKXll8qPdRa6uzt8tN1ZfKjaOsvT02zfLur5yrSjGPMeVKXvHoGi3jNCu7+Kuijv2iX71cfpe7bt/hrUml2x/wC7XzdWPNIHGUToF1FnXczVG17XMrfsvy7qsQ3+77tXQwkviDm5joI5/wDvmpln2L8tYcd583y1YW9+WuqVIZqfam3feqxDdbf4qxVuFqZbio9kXGXMa0l7VNrhXb71Z9xOy1V+1fN96sJ0zCRvQ3XzVrW8u6uTt7r5tzVvWtxXmzp+8aR+E0rh/wDaqv5W+nM25d1WI0Xb/FUxhymfKZrQfM1NkXau6tZYN8dVbiLataUwlD3TNZPm3fNViHrUaxb6sW6bWrplH3SYxJNu/wC7uqOSVoP4q0oVWWi603zYflWil7sjq5Jcpzs1/wDNR/aOxay9Ygks5vlVttUbdpLqTan3q9unS9r7sTjlLlOohvd33fmauo8P6NJfyKzK22qfg3wbNdMrOv8AtV7R4d8Lraqvy/NX1+WZBKpL2lQiMuYh8P8AhlYo1+WustdLjiX7tXrWyWJfu1Y2fNX6ZhsJTw8eWJMivHAqLTttTbaSvRiQVJIqqtF833a0GSoWWrM5FPy6hk+RquMn3qqzRUCIVl+apllqnIjJRGzbqsx5i996qd1F96rEbU2aVdtBZzOpRMq7q5e43bm/u13F8kbR1zN1ZL/DVRkZSj7xx98q7qwdWijeNvlWum1a3ZWauH1q/aDzM1sYnA+JIF3NXmviSJnjb/Zr0zULhbpmauD16L5WWuKr7x6+GlynH+H9Wa3vPLZlRt33a7Ca682PdXmupf6FfeZ/tV1Wk3/n2618fjKXs5cx99gK/tKfKaSz/NVW4f71RyPtb5aaz7q8mR6vxEbPv6tVK8bdUsns1U5vn+996pKkYOoRbmbdXK3kSo38XzV2l4i/71c3fQferWJzTic/IzIzf981Ct0qU68bYu5ay5Jdm3a235q6YxOWUjWjuPl3bvlqaG4+Xd8tZcMvy1Msv+1Ryk8xo/aR/tVEz7qr+btVW205fm+9SK5hs0qv/u1W83buqzN977tUWf5m3UEyHfaG+b+7Viz/ANZ/erKZmeT5Wb/dq/b3C7vmX5mp8oRN63l+WrkLVk2su9v9qtSGX5drNWZoalnP/Cy1rW+5/wCL7tc/av8ANW9Ypu20GsZGhDbtLW5o+nb2+7/wGjTbWNlrqtDs1a4XbWRvymPrFh9ltWZf7teayatsmZd38Ve5eJtLV9Pkb+6tfMvia8+x6xNH/davt8qwMcVT94+YzLHywdSPKdlDq692+arUeqR/3q83h1llbhm/76q4uvfd+bdXVXyXl2MqWdRl8R6D9vjT+KmNq6r8u5a4H+3vl+81V215v+em3/eryJ5VI9COa05HdTatH/Ezf8BrNuNcVd25q4ubWWdW+ZmqjJqzfL96qpZdKJM8ypnWXGs+bVVpVl+VtrVza37O38VXrG4ZmVm+992vew2B5TxMTmPN8J0Fjpq3Eir/ABV6V4P8PfNHuX5a4fw/t3K1eseE544vLr3ox9nHlPAlL2kuY9W8H6NHEse1fvLXsHh/To/LWvJfDuqRosfzLtr0TR/EsMS/M1efVjKR2U5RiekWdhD5f3avLZQ/3a4+HxlCqr8y1J/wmUKf8tK4fZSN/axOoazh/u1C1nD/AHa5tvGkL/8ALT/gNN/4TKH+8tXySMvaROgk0uFv4aryaNC/8NZP/CYQ/wAUi0L4th/vVXLUiF4yLzeH4Wb7tV5vC8LfwrRH4mhdv9YtWo9ehf8AiWhSqRI5YmS3hKF/4VqGTwVC/wDyzWuih1SF/wCJatQ3kbVrGvUiT7OJxcngOFl/1dZOofDeN1+WFWr1iFo2/u1aW1jf+GumGYVKZhLCU6nxHzPrnw0aBmkSP5ttR+H/ALRodxGrbttfR2oeHobhW2rXC654NjRmZI/l/vV6H9pe2p+zqHi1cq9nL21Mbpt/9qh/v02ZdrVR023ksv3f8NaE3zLuWvw/ijB+9KUT3MNO8feJLdd1WlSqcfyVYWVUWvyvlZ6MR0n3Kps6/Nup0lx/F8u2qLSrubbR8RUTStYllrUt9OVl+7VHS23qrV0Vmm6uadTlPYw2GjU96Rh32ksq7v4axWXZI3+zXoUkCywsrf3a4vUrXyrpq6KFXmFiMN7Mjjf5qvQ7vLZmWs+F1VqvNL8tbTrnNGJDMnzfNWfcRL5ny/NV5pd8m2q9wn3qI1eY5JxKPm0bl3LUP3W+Zvlpvm/vFreXvRIj7prQ9K0rP5dtZtm7Ovzf3a1Lf7ytXzlfmOqnH7RtR7VhWpFl3L92qay/KtSQy7KmnI7YBcfdrHZP31bFw6pHWSf9bXXFGcwbai/d+aq8i746sff+WpPKVlrqjzBGJh3y7I9tc/ePtVq6jUk2RtXJ3zr81bQ+IxmUY7plk/3q2LGXcv3q51/vL/vVtaem1lWtZnJ8UjvPD8G7bursrGDdXG+H59rV21jcKqrXiVanL7p61CBtWdr8tSLYbmaizuFfbWgrLtavO5uaXKez7pg31htrmdQsv3nyrXaXT/LXP3kS7t1dNOXLI4atOPLzHn+sJ5U22sdotzVta9t+2N/drP8Al969eEjwZR94h8r5vu1JH8ke2nK21loh2vMq/wANTUjzRMo+7I6DSYtturNW5H8sa4+9WPZv91f4VrYP3Fr5yvL3j3qEfdM3UE3q26ufLcmuk1T91DIzVxRlrqou8SKvxHwtZq3y10Wn7kZdtU9Jst610ENn5S/KrV+rScTwuXlNTTbpvlVq6CzuN6r/AHVrnbWJYl+atC3utjba86rS5iZe6dNGy7axfEH+rZl/hqZb/Yv3lrB1zWf3bfN8tc8aXvCkedeKpf3jbq8w1aJZZvu123izVP3zfN8tcPNKss27/Zr6HDc0R05e8VFsFdd25dtaelosW3b92q8ar8u1v95dtWIZfK2ru3ba75VTulU906izvFi27l/h+9U0msru+b5q5WTUf7rf8BqOO/Vl+b71YLmkeZy+8b2oXSvG3zNXPyL833atfaN+1W/u01dssnzNVxgEYkcdvvWsu8g+8tdNbqpVvl3Vm6ha7Vb5a6qZrH3ZHnOpReVM1ZE3Wuj1y32TNWDNF822vWpnqwlzRKsfzNVqNarxxfNVyFdn3q2NOYa0X3arsnzVeZf7u2ofKpcwFeOL+L+Ktrw3a+beL8qt81UY13/LtrpfCsWy4Vv9qsKsvdDmPevh3b7FjZq9p0t1+zqteQeB4vlhVa9f01NlurN/dr4/F/Ec0pGbrCtKzbadY2fzLVi6iX/eqxp/yV5Nf4Tz4/EdFY2Wy3XdUmoRfu/+A1e0/bLbqq068i/d184480jolHmicTdO0X3v++qhh1Jdq/NWhq0SrHJXGXF00EjLuavoMNS905InXx6oqN96pF1n5m+b5a4VtWbb97bSWustu+Zq3qUBHo9vftL/ABbq0rO63N81cHpuqb2X5q6CxvN7fL/drh9gdNM6CZl2/NVP5fvfxVV+1fL/ABVDJdbF/hrOVIykXoZ9k3ytW5Z3q7lrh11L9581alrqX+1XDLDExkdxDeb2/wBmtiGVWVf92uDtdUXcvzV0Vnqiuq1lPDe6VTOi3fLVXUG2qvzVV/tLbWbfaj5rbf7tc1OhLmKnIsNcfLUlq29qz4W82tjS7Vnm+7W9WPLEiPvGpYxN5a7lrajtVaPatWNH07evz1sLpLbl2rXlxlKpU9nTPVp/D7xxN94c/tFpFVWarHhf4c+VeKzKzV6ZpPhxfvba6bT9Gjibdt+7X61w9k8o/vKx5FeMZS90o+H/AAzHaxr8tdRDAsX3abGiotO37a/UadOMPdic3MWE7U1mWq/m01pa15TPmLNLGm6qfm05brZVBzFpolquyUfbab9qWgPdBoqhaKrHmrTWdaCOUozW61VaJUrUkXfWbeK1BlL3SjNdLFurJutW/hqa8gkes2TS5HrVGEnKRDcat/e+Woftqy1DfaRMjfdqqtlMtDCMpBfWqyq3y15z4w0htsjKtemLFJtrH1zSGuo2+WiMjR8sj59uoPIkbcvy1yuvL95q9S8TaI1rJI3l153rVr/rP7tTOJpSmeV+ILLzfmWqOi3rW7bXaum1KDczLXLXVq1rcMy/9814uKpe0ifT5fifZyOn83zY91N82syxvN67V/u1Ozb9u37tfKSjyy5T7mnLmjzEkjb/AOKq8i07ev3qhkfd/DXOPlKdx/vfLXO6onzfNXS3H93bWBqy7Wb+9VRMJxORuot7N8vy1k3EW1q6RovNb722qN5a/wB2uqMjjlEx422N8392po5abJF96o/mWtCCx5q1NHL/ALVUt3+9T9+z+9U8w+YsTS1m3U+xqmkl/h/iqjNulbau6tYxJlIkhl3t8tXFb+61Zce6Jvu1chlXdWkokRqRNOOfbtrShvWb+KsTzfu/xfwtViGVt1ZyiaxkdVYyqtdBp8v7xa421vFXa3zf7tbmm3/zbfMWsOU0PTNJl+Wu08PxfvF+WvN9BvVl8v8Air1Dw3BJLGrBd1RGPNI6lL3S14muFi0+Td/dr5F8YS+b4gum/utX1d42tZv7NkVVbdt2183614KupbySRlZfmr9PyOh7OnzSPzfPa/tKsYxODkl+bav3qb9o2fxf8BroLjwlcJ95WqjceGbjzPmX/gVfTSlE+fjzGUt6y/e+WmNcSf71Xv7BuNzblpraJcVxzjE6oTkZ7Stu+9UbStuVVbbWoujTKq5X/gVSf2DJu3bWauaMIm3PIzY3+bdu+7/drSs7jYys1TW+iSfwxtV2PQZn+6u7/erpp8pjNyNPSdU2eWytXbaL4m+z7VZq4uz8PTbl2rW5Y6HNu+ZWrriqcjn55RPTtJ8aeUv+sat6H4l+V/y0ry230O8bbt3Kq1pw+F7yX5fm21rGhR+0ZSq1vsnov/C02X/lp8tO/wCFpb/uyf8Aj1cD/wAIbebfutT/APhDbrd/F/u1vGhhzndXEnc/8LSZ/mWZqb/wtVt3+srif+ENvH/vVDceDbpPlpeyw4RniDvo/iq3/ParEfxV3ttWRq8pm8L3yt91qz5tIvl+9u/75rOWHomsa1c90t/iuu75pK1LX4rr8u6T/gNfM8iX1uv3WWof7WvrX+Jv+BVnLC05Gn1mpE+trP4pRv8A8tPm/wB6ugsfibG2395ur4vt/Gt1E3z7l21rWvxBmib/AFjf99VhLAxNY40+4NN+Ikbbd0m6us0vxpHLt/eV8J6b8UJImXdI3/fVd14f+LjLIu6T/wAerjqZfL7JvDHRPtyx1mO6X7y03UIFlVq8H8G/EuO62/vvvLXr2j+I47+Ffm3V41elKietSqRrRMvUtOVJG21lr8nytXVXSrcNuWsO6tdrbq+HzyPtKZlGnyyKPyrUM0v+1TpulZs0uxWr8nqU/e5Tv5fdCS421RmutituamtPVG4bfurj5OWRp9k6zw7fq6+WzV11m+z5a8j0vVGtbr/Zr0LT9W82FWrhr0vtHuYGrH4TqvtCpHXN65tbdItWGv8A5WqjfPuh/wCA1FL3TrxUoyiYsdx81WvtHy1TVl3NUy/d2r81TVPGl8JatV3N96rE0Hy/Lup2nxfdq80G6ueM5RKhS5jl7q18qOstX/ff7tdVqEX7vay/w1zccSvM396vRjU905p0+WRqWO51+WtyzibatZun2+3b/FXRWsXy15VWUeY3hEhX5KmhRtu6rUdnuqwsSxLtrOMoxN4wkZN0zfdas1m2MzVsXkW5aw5vlkbbW9OREo8pahRXbdVyqtirNWkYPu1t7U3pxMHUovN3Vx+qWrRSN8td9fJsauT1pVbdWsahzVYxOVVP3m6tK1l/irPmRUZqIZ9v3q7o+9E4Ze7LmO40W6VF3bq66z1T5VrzXTb3bXQWN6zycNXkYmh/KdlOqeiWuqbpPvVvWd/+7rgdNl+bdXTWd1XmwpcvvHpQnzGxdS7lrn76fyFkZmrWaXfXM+IEba1a80Y+8FXm5Ti9Wl8+8kb+HdVHzW8ynak7Izbqz47j5Wau2h+8PJ90vTXW3/ep1rKqTR/NWHNeq8nytVizut1wtelKn7pjKPvHeae25lZq6JP9WK5HS7j5V/2a6RZ18mvAr0OWR7GH+Ey/E0+23VVrivNrq/Ej/u93+zXD/alrqo0PdOerL3j5d0+18plb+HbWtCv8W3bVW3/dblq1uVF/2a/SYx5j5+VQmk+7u3VVWX/SP9371RtKzs23+7VOafyo/wDa/vVvGgYc/MXLrWVRW+b5a5jWNZVty+YvyruqlrGqLu+8v92uR1C/aeZo1krD2XLI2M/xJP58kjL92uWWXbMy10d1E3lszfxVj/Zf3ny/3q9Gl/KaRpjo3bb96nebtX5akW32U1omX+HfW/s+YJe6Qs275vm3VGu5G3VYa3bd91qasX+y1VGmVGPMSLcNtqSG6+b/AGdtUbh2+6rfxVGsvlfN97/ZrflN40zorW6+X/Zpt03mr/eqjb/Ovy/xVa2fK1Vy8phP3TmdUs/tUny/eWsf+yVdm+Vq7Dyl/wBmnx2G/wDhrWNSUTeMvdOGbTtnzVD9lZVrtrrSF/u1k3lgsC/7VaRqBGqc2ybfu01V3Mu6rV1b/NuWoYYvmquY64yJoYF8yui8PweVcK22su3Vdq7q6DRWXzKxqFHs3gmfYsdesWN6v2Vl3f7VeL+EZVVV+b7tepaXcL9n3V4FeHvHPOP2jcaeNF3M3zVXhv28z5fu7qwdQ1byvm/i3bdtZtrrP77/AFlefOhzRPO+0ezaDdbofvVsSbXjavO/Dus7W2+YtdtDfrLGuPmrw5Yb3jsj7xz+uRf6z/dry3WL3bcMrbvlr2LVIFljZv8AZryvXtJZrjaq17lCMacTjnGUZHKTai3zf3aZDfyf3mroo/DW9fmXctW4/DkKL/q6KleMQ5ZFTSb9tq11Wj3u3czNWTa+H1g+781a2m6XIqttrhlVidkY+6byz+bH8u2o9/y/w1DHYXDRq3l/NVhrCaKPd5e75a0hGNQ5p8xj3DsslRx3TI33qh1CVopG3ferFm1L5qn2XLIxjI7Kzv8AfMu35lrprHUdi/N8teZ6bqPzferet9X+7RKnGRtTO2uNZ2L96qa6j5snytXJzak0rferpvC9kt025q5pxjTjzE8sqkuU6zQYGumWvRtJ0uOJl3Vzej6ctqqsldpoMTXDKrLXzeInKtLlid9OMafxG1pNhvZdq12Vnpy+X81R6Hp3lRqzVtLFX3HDvD8ub21YzxFePwxG29uqL/dqbftqGSXbVeS4r9lo0Y048sTyJTL3n+9Hmq7Vk/avmp0dx81dJlzGvTGWoYJ/lqwrq1AiHbUbK1XNny03b81AFFkaq8jSJWx5dRyWu6gXKZP2qRab/aPzVeksKo3Gm0Ee9EuW9+rfeqZvLlWsFopIm+Wpob1qOUIz/mNT7FHLQ2nR1HDe1ajuleg1jKMijdaSrfw1VXQVfd8tb27fTo0Wg05YnMyaIv8AdqndaMu1tyq1dNdfJWPdXFAcsTy3xp4ZWVW2L92vB/FmiNas3y19Rawiy7q8v8XeHFulbavzVrzc3unNy+9zRPmPULVUk3LXO6pZbl3V6R4s0RrCZv3fy7q424i3x1x1InoUqhxe5rWb71aEc7PHu3Ualbt/CtUbeXym+9Xy2OocsuY+2y/E+0jyyLyt/wB9U1mX5v8AZqPzf9r5aav+1trx5HvIbcLWHf8A3mrakb+Ksm8WiJnUMdYtzN/s1XuoPlrU8r5vm+7VeaJmX7tbHHI5maL5qh8pdv8AwGtC4t1Xd96q7LVGXKVWt/lVtzVG0WxavNUDbv4V3VYcpmXCbPm+au2+HPgabxHN5jxtXNx2TXUyqq7lavp79nnQV8ldy/e+7urvwdP2lQ83FT9nE5PxF8BW/slpIo2VlXd8teL33hmSwupIZV2stfqRH4Itb/Q9vlr8y18i/HT4SyaTfTXVrD/vV9/gcDh8RHkkfEYrMK2Fqc32T5n+wMnyrRHEyNt+9WtNbyQSMrR1VWVUk+b5a6a/D8fsm1DPeb4hFSRV+7V3S7eaWZdqt96m2+15NrtsrovD8UPnbmZd1eVPh7lPXjnUZHoHgnw80vl/K22vfvCvh9YoV+X+GvKfBN5bwbWZl2169oviW3gjVfMX/vquaOUexl8JUsz5o/EXtW8KLdR7W21xeofDyFm/1a/98133/CTW8v3mWmtqlvL/ABLXpw5qMeWJ5NTlrS5pHkd98Mo3+9DXP3Xwvjdm/d/+O17tJPDL/dqrNFC392q9vIn2UTwGb4ZbP+Wfy1Wb4af3Y91e+taw/wB1ahawh3fwrWXt5FxpRPBf+FYt/FHtp3/CtN+393/47Xun2KHd91aI7WHd91an2si40onikfw23f8ALOrcPw02f8s69qjsIf7tWo9Nh2/dqPbyNPYHjtr8Of7y1uWfgFfl/d16YthH/dq1DawxVccTIPq0Th7HwCvy7lWugsfh9G7fdWustYo1atqzaFNtV9aqE+wicevw+j/hjp3/AAr6Pd/q69Kt/J2r92ptkNP6zUI9hE8vbwDGn/LOo5Ph5Cyt+7r1L92rfNtpreXup/WagewieL3nw5jZf9XWDefDldzfu/8Ax2veLiKFmrJvLON2b5av63In2ET59vvhzu3fu9y1zeofDT+7HX0hNp0PzLWfNocL/wANVHGVIh9WjI+Xbz4csjfdrFuvAEyM22P/AMdr6qm8Lwvu/dq9ZM3g2N2bbHtrqjmEjmng4nyrceErq33bFbbWT5GpaX91d3zfxV9WXXgGN1+WOuZ1j4ZK0f8Aq69Khj4yl7x5mIy/+U8l8E+P7jTrqOOVmWvpj4e/EH7Usa+ZXzn4i+H01hJ5iRtuX+7W18PdWmsplhfcrL/DXRi6VPEU+eJw4arUw1Xkkfbmj6yt5H97+GpLxvlrzXwT4h82OPc3zV3zXSyx/e3fLX5DnMfZn19OXtImbebVasXUH8pa1rhvm3Vz+rS7q/Lq8felI6pe7Ep+aztTW3Puqutx81SSS/LXiylLmNo/CQxxb5N1dJpd00S/NXNxyr/FWxZy/LVSjzRHTl7OR1EN15v8Xy0SXG+32/xLWXDcfN8v8S0eevzVwyjym86vMN37WrQs3X/gVZe75t1TLdeU3ytU+z5g5jpNNlVt1a3y7dy1y+m3Tbttbi3W2P5t1efOMoyPQpyjylHUG37t1c+qbLj5a3Jv3rNVNoP326nKrGMTlmaWnru210VjFvrn9L+X71dBY3Cq1eNUqe8b0jWjt9kdQyL81H21Wb/ZqGW6XdRzcxv8JVutu5lX7tYs1vukrak2qvzVXba/zV10pk8ntCrZr5SrWkr/AC1ntt+9TlvNsa/NXVGXMbxjGJX1hlVv9quP1Bt7Nure1a8Xc3+7XO3TblZq6qcZSOGrEwbyDc1RrE21v71XJEVv9qpIbfe1dkJcpwyplixtWdlWuksYNrbdtUdNg/ebmrprG1X71c9SZvSpljTa3rdG+WstYvK+7WtZt8tefOfunpxjymhHuf71ZOqRNLurUh+daa1vvrw6tWXN7p08vNE811iw+Zvlrj7pGimZV+61euaxYKytXn+sadtkZlWvey+f8x4tWhyyORuJWVttSWtx5UitRqCMszVkzT+VX1UY80Tmex6JpOo/d+aukhv68x0PVF8tVZq6RdU2qvzfw15mIocx2UKvKa3iLUf3e1f4Vrhjfrmr+oX/AJu75q5f7UK3pU/dM5yuzwWG/X5d1XFvFdf4fvViyQMv8NQ/aGSvuKcongM6BmVvm+XbWLq1x5UbfN/3zTlvPl/2qxdYlby/vfN/drsjUMOU4/XNU2TSbfmWuft79mbczVN4i3NdSfN8u6slm2/71RKPMbwiakl+0u5dy1JbxebWLbuzSbq2rFvmrqpQ5TqRc+z/ADfN/DUKwVoMv92q/wDD8tdPKcvN7xDHB8zUyaJdrbdtWV27aq3T7Vb+7TOqnIw9QfymqvHceaytRqk+5tu37v3qz47j95/s1pynYdZYruj3f3Vq4r/L8v3qw7PUvl8utBbhV+626szGcOYsKiv/AHauQxKn/wBlWbHcfNVj7eu3/wAdpcpzcsoj7plZmZV+WsW+VWardxeLtb5vlrFvL9drbauMQhGUTLvEVd1VIvvUtxLum/ib5d1RyMv8Nbcp6FOJaWXZV7Tb3ZcKu75awVnVW/vVYs7j99UyiaHsXhnVlST5vlr1DS9XWWH71eA6DqO/7rfNXpmi3rMq7W3L96vKq0yZROo1a4aX5vvVg+ay3C7f71a0e6eo/wCzpGuFrm93lOL2fvHUeG7z98u5v4q9O09meNf7teW6Ha+VMtejaXOvkr81eVOEeY2jHlNyZN8bfdrm9Q0tZZN1dJH861Tmi+b+GiMPdMasveOfmsPs8P3fvLWTN+6Vq6DVJdq7dytt+WuH1jWVt1+X5qy+pykZSrmxY3vmyKqN/wCO13Wi6R56r8teb+EbhbqZWr3rwTYRy+WzLXzOZSlhT08L++iOsfCi+Su6Oprrw1H5e1Vr0T+zY0t9y1h3zrErK38NcuEx0pS5TtqYaMYnhvjLw19l3Mi7WX71eS6xb+Uzbf8AgVfQXjaWN4ZGbb92vDde27ZN1fZ0Je0j7x8nVXs6nunLw6p9nm+Vvl+7W5a6zuWuP1JfKk3BqdY38n3V+Zv7tU4msJHcR6l827dXeeBdZV2ZWk3V5TZxTTx/LXdfDfS5rq+2jd8tc9fDSqQ5YlU6vs6h9GeFZft/lr96vWPD+g7VVttcb8OfDnlRqzr/AN9V61GqxRrtr1cm4etU9rVOqrXjKJYj2wRqtQvPUcktVZLiv1ahQjRjyxPKlMma4/2qqzS1XmuPmqjNdb1rtjE5ZSLDXS1JDdfNWK1181Ed1tajlM+Y6iGf5quQ3VczDfru+9V6G9+aoNIyOmjnWpldXrn47r/aq1Df/wC1Qa8xsVNGm6s2G9VqvQzr/eoDmLH2XdUMlktTLdR/3qk+0Rt/FUl8pkzabu/hrLutOZG+Va6zerVDNFG9VzEyp8xyKq0VTLLWheWq/wANZMnyNQRy8poR3Hy1ct5VeufWfbU1vebW+9QXGRtXSqy1g3lr81Wv7T/2qhkvY3WpH8Rg3Vr977tc3q2lrLG21a7aZVl+7WbdWe6qFKJ8++NvDO9WbbXh+uaW1hcMrLX2J4g0RbiNl214n4+8EbvMZY6JR5jKMpRkfP8AqkW9vl+WsG4i8r/7Gut1iwktZGjf7tc1NBsbd/DXlYqlzRPoMDX9nIqxtu/4DUrMv8S1WZWRv4fmp3n/AN6vkZw5ZH3lGp7SJI3zs275WqnNFvVqsK29qft/3ayNZGctr8tVWtd3zVsbd6/N81Q+VsX5fu1ZhKJzs1nu3VlTW+yRa6Wbbuasm4gbd/Dt3VSMpRM1rfd/d21H9j3N93atbC2v97bVq1s/N+Vf4vlqomUh3hHw417qUe5Wr6s+FOg/2bHGyrt215X8NfCTedHIys26vpjwrpK28Krtr6PAUOX3pHzGY1eb3YnrXhOVZ7VY2b+GsP4keA7fXrOTdGrblpvh/UfsV0sbfdrvv3d7D83zV9DTqyoy5onzUoRxFP2cj4J8cfBZrW+Zkj2qzbdtecap8KJkZtsdfof4o8FQ3sbNtVv+A15jqHw7j8yRWjWvo6OZyl8R5n9nRifDF98PLq3b5VbbVJdG1DTfmVflWvtTUPhlDcL80a/981yuqfCWP5v3O6vXp5hGUfeMpYOUfhPmWz8Vahp235WX/dretfiXcW/32avStU+EEe5mSH/x2uT1L4UNE3yxsv8Au1UqtGoZexxFMhs/ixIn8S/8Cati3+Ku/bukri774aXCyfdas2TwbfQbvldttc8qFGRUKuIj8R61D8UI/wDntWhH8S4/u+dXh39g3y/wyU1bO+Rfm8yud4OnI644ioe9x/EOF/8AlpUy+P4fvNItfP6/2hF/ep32y8Vv4lrD6lE2ji5RPfv+E5h3bt1Nj8eQ/wDPRa8D/tS8/iZqjbVrpPm+dawlgTSOLPoyHx5DuX5l/wC+q0rfxzC33Wr5mj1u8Rv4qs2/iq6T/lo1ZfUTT69yn01H4yj/ALy07/hNId3+sXbXznD4vuH+Xc1WP+EounrWOXE/2gj6Ij8bw/8APT5a0rXx9GjfLItfMP8AwlF0v3Wb/vqrMPi28T726q/syQfX4n1XD8QY9q/vKuf8J/G3/LSvlOPxrdI21mqwvje6dflZq1jlxnLMYn1B/wAJ/Ht+WRab/wAJ/Ht/1lfMLeNbj+83/AWqOTxvcJ/y0atI5Yc/9pRPp5vHkf8Az0qvJ41hZv8AWV8z/wDCczfxSVG3xBkRdrNUyyySKjmMZH0w3i2Fv+WlTW/iOGX/AJaLXzDH8R5Fb/WKy/71alj8SG3f6yuGpgZRO6njoyPpaPVIZdvzbqsQ3EMrferwGx+JC7l/eV02n/EGNmX95XDPDSid0cTGR7Nb28cq1a/sGO6jrz3R/Gkcu395XoWg69DcKu1t1c3LKJvzRkcr4k8AR3EbMsNeQ6l4IbSdQaaONl+avq7yIb2FmXa1cT4m8Mq6syrXpUsZKMeWR5eIwcZe8ee+D52ikVf4q9Ms79ttcLHpf2CZmVflWt6xuvKWvz/PanvG2F933TavLr5a5fVrjZ96tC6ut6//ABNYN9L5v8NfmUv3kpHpzl7pD9q+b/gNWFn3r8tUbe3ZmZq0IbVv96vHmuWRVP3okcdx81Xobrav3qpyWuxWZap+ayyfNVwlEmTlH4jprXUV+Vf/AEKpGvP3jf3a5+1l+7V5dztu3VEoxJuXpLz5vvU63vN0n3qz5E3baLf/AFlZx+I2jM6qzn/eLW4svmr96uVsUb/erpLP7q152J5YyO2mWlVUWo5E2/N/DVhZV21HJKrx14lX4jqlH3SO1n2M1WodS2NXO3l59n8xv4azW1nbH96lGl7Q5Of2cjum1Zf4arrq/wAzNurg28Q/K21qhXXv3m1WrWOEkEq/MejfbfP2srbVqZr2Py2+auRsdUZ7dfmqw15/eqZUpRkdsKvum1Je/u5G/u1l/wBs/wDjtYd5rn7mSNWrBj1n5W2tXoUImMqnNI6i6v1lZtzVRuLrarVj/wBoqq7t1ZNxrf7xl8zd81erQpSJlP7JuR3G6TbWpa7d1cfb36/eLVqQ6uvy/NXV7ADtLGVVmVa6ixnV9tea2+rru+992tzT9e2svzV5VWlI0hPlO4a6VGWrlrLvrj49Zjlk+9W5p+pKse7dXjVadQ7IVIyOohuNrVcWVdtczHqK7l+arn9pK33Wry/ZS5jriQ6pKrzNtrldUVdrVrX1+qTMu6sHUL1drV6+GhKMjiryjynG6svzfL96ubuov3i102ofvZmrDvtqV9NRmeSU4bjymWtL+0fl+9XOzSqsi/LTJLz/ACtdLhzDibN9qmyNtrVzp1Pn7zVXvL/crLWNvb+9W8KGhE5amFfaQu1ttc/eWGzdXRXWqK/91qwby83ttXb/AHq9OlKRwyjEpxwfvNtVdQ07zY6Vb/ZN96kutUXy/wCGuqMpExp8xw3iDSf3jKvzVyF1askjLXoGpXSyyNt+b/arjb5N101epRL9nymTD+6k/wBqtaxf/apG07f8y/epI4mtV+auyMomjibUNxub5ttOZKy7W6+7Vhr3+81acxh7Ic33m+Zqo3Uu6Pb/AMCokvP7zVVknXbTOynS5TJvm3ybmrPZPmq9eSq8n+7VNvl+Zq0jLlNie3l2VbW/+X73zVn7vl+WnK27+7upFGh9v2fxUNqny7qy2dlaqszsjferaMTP2ZavNUZv4l+Ws2S/Zv4qr3DfxVVV/Nb7tacoezLi3G75aGem28DN91a0LXSZJ/4WasuYvm5TL/i+WrEe77y1oNozRM38NRtatEu3/wBCo5jSMi9od55VxH/6DXqnh+4+VVWvK9H06SW8XateveGdIk/crt+9XFXEz0LQ7BrpY9tbjaN+8VdtXPC+m+VHH/eromsF85cV4EqhzyMW10vypPu/NWxZoyfw7a0vsG9qsR6XtrmlPmMJS5Rq3Xlbv92su41TZurQvrVkWub1BG+X+GqhUjE4akjP1TVN6t81ef61qO1m27t392trxBcSRbttea65qUnmSKu7/er04V4yMDvvBPiFYrxVZlr6c+H+txtCu5t1fCuj6zJZXkbN/e219BfD3xusSqrTbVr5XOMDLEe9E9fB1/Zy94+trfWY3t/vLtrgfGWuLatNsaudt/GkcUO7zPlrkdW8S/2pqEjbt0a15GX5fKnU5qh04zE+092mYvibxa100kbbl21wOsX/AJqtWl4mlVLqSRa5lm319rGMYx5Ynz9pfaMm6Tf8zfeatDRbPevNNa13Nt/vV0Gg2Hmsqqu7d8tVTj7xR0Ph/Sft7LDEu7+Gvof4X/DxbXy5DH96ud+E/gH/AFcksbbtyt81fSnh3Ro7C3XaqrX1uX5fzfvKgFzR9OWyhX+7WhJLTZHqrJLX19OnGn8JhKQSS/eqrJLRM38VU2lrpMJSI7hmqHbvqTf5rVJGuxaDP4im0G+oWgaKtiOLdTpLNXqrhyHO75Eb/ZqaG/ZK0Liw3/w1l3Fgyt91qZHvRNa31Lf95qvR3Cutcr80VSNrPlLS5Q5/5jpv7S8pqa3iNYv4q4m41zf/ABVntezT/wAVVymftf5T0BvFq/3qmh8W/KvzV53Gsn8TNVhVk/vVPLEqNSoejR+LV/vVN/wlSt/FXncaSVa+zyerUcsTWNWodhceJo2X71Y9xrys1Y/2KZvu1IujSS/dqQ5qkjQXXFpsmvKq/K1VY9Bkf+9UknhmR1/ioK/eFebxGqt96mw+JVZvvfLVe68KzfeXdWLdeHrqBvlVqIkXqR+I7yx1mOdfvLWorrKteUwz3VhJ833f92t7S/Fv8LttqOU6adWPwyOovLJWri/EXh5bqGT5d1dxZ38N4v3lqG+sFuFbb92iMi2uY+R/iV4LaJmkSNq8P1C3aCRldfmX5ttfcnjLwyt5DJuX/wAdr5d+JHg2SwmkmSHatZ1Yc0RU5ypyPKZF/u/3aps/zfN/DWhN8m5WX7tZNw7K3+zXzWJocx9hgcZb3ZFyOXfUitvrLW9Vasw3CttrxJR5T6mNSMi6tNm+Zf4qI5Vb+Kpo4vNX5aURyMqaLd/D8y0kektO21V3VuLYbtu5a6jwjoMc90u5dy1vSpSqSPOq1Y0zl4fBFw8e5V+atLwz4Vk/tKNZV/4Dtr6I0fwRDLZ/6vd8tYN14fXS9WX+Fd1fQUsDHlPmsTmEonQeDfC8cEMfy/NXomn7Ym21i6Cyrbr937tTfb9l196vXpR5Y8p41erzS5jYuLr7PIsm7au6u68P6v5sK/NXmupPuh3VreE9Ubaqs3zLW8o80Thj7sj1z5bi3rifEES2rbmrqtHuvNt9tZPiawa6hbav8NFKXvG9WXu80TjVv7eX7zLUc0VrKv8ADXA+Kry68PzM21tq1z9n8TYXk2tNtava+ryceaJyRxlN+7I9OutGt7hfurWTeeFbdvmVawbX4hwz7f3i/wDAa0IfGlvK3+sVqjkqROqNSnIo3XgiGVmby1rHuvh/Gzf6uuyj8UW7fxLUi6zbs33lo9pUiHLTkea3Hw5j/wCedUZvhpG3/LNa9a+2Qt/dpyywv93a1Ht6hfsqZ4q3wtVGb93VWT4Wqm5fL+X/AHa92WK3f+FakWwhb+7U/Wqgewpnz3J8Kl/541Vk+FS/e8mvoxtLhdvurR/Y1v8AwqrUfW5B9WifMtx8Kvm2rH/47VGT4Xsu79zX1JJoML/wrVObw5C38NH1yRMsJE+ZY/hyyt/q2rUt/huzL/q698/4RmHd90VetfDkO5V2/N/tVvHHSiZ/U4ngK/Crev8Aq1b/AIDUMnwqkX7sf/jtfUVn4at5dvyrVxvBtu6/Kq1f9oyF9RifKK/DKTd88bVNH8Mv7sbV9Rf8IXCjfdWpIfBsP91f++ar+0ZGX1GJ8v8A/CrGdf8AV/LVWb4Wyf8APOvrJfBsP/PNaa3gaFv+WdXHMZBLAU/5T45uPhfIu7923/AawdS+HM0X/LNq+1pvh9G27bHXP6p8N423fu66Y5mYSy6J8N6p4QureRlVW+9WTNpd9a/xNX2JrHwvjbd+7rhdW+F+1W/d/LW0cdGRlLA8vwnzn/aN5a7Wb7v+zU0fi24gb5pGWvVNU+G7Krfu64jWvAckW793RKrTqDjQqRLOi/EmSJl3zfN/vV694J+KH2hlVpP/AB6vmHUtEuLBmZd1XvDet3FleKrSMu1qwlQp1C416lP4j9DvCPi2O8jXdJ8rLXSXTR3Uf96vlv4b+N5HWNWkbd/dr3LR/Evnxrub+GvExND2Z61KvGpH3h2qWClmZax5Nyf7FdRIyyxs1YN1B/FX5tnkjenH3vdKbS7V+7VXZuX+9Tmf95tq1Db7lWvzGpPlkenGmOsbDev3a3LXSKm0GwX+KuiWyV13LXi16sondSpHLyaN8rbfmrnb7SGWRvlr0aOJf7tZuqWCvNXHSxUoixFCJwtrZN5m2tiHTmZfu1qWul/vq6K10j5fu1lVxhxU6BxraWybflp0enNFJ92u4bRvl+Zahm0lU+bbWFLHcxu6HKY9rb/LWgv7pfmoZdq/7tUby62x1c6/MdcY8sSxcXSotUZNX+WsXUtZWJfvVg3GtrFu+aop0pSlzGPtPsmtqmo7lkZq5O81lolb5qjvNbVt29q5O8vGlZm3fK38NexhqJ59U6KHVt+5tzNUlvqnmzLs2/erlbe/rQ0u6XzvvLtr0vY+6YU5S5j0Sxv22rtqxJfyOrfNXO286oy7fmWry3m6uCrQPUhHmK+pXnkL833qwW1Tav3vmqbxJcfKu35q4m+vZFZvu7a76GFOKc5RkdBqHiXb8u7+Gstdc37mZq5ua8Z2Zmb5aqyX+1fvV79DC8pz88viO4h15VX71XodeVl+Vq8zXVG3fe+WrEOqbfl3V0yoGntZHqVvr21fvbqvWvirY33vu15THrbbfvVbt9Zb+9urz54YTqyPY9P8R+a3+srqtH1zdtVpGrwvT9Z2sq+ZXXaTr395v9mvJr4Q3pV/5j2JdUVvm3U2TxB5S/erz1fEfyr+8qG68QfL96vG+pS5j0vrXunYXHiHfNuZqo3Wsszfe+WuNm1n+81Qza8v96u6nhOU4ZVzorq/VP8A0LdXP6pfxr91vmrLvtZ3fdaub1DWfNb71dlOhynNKrzGtJf72Zmb7tQreb2+9XNtqm9m/wDQqmt71Vhbc25lr0YUiozNSa8+ZvvVmfbXqs1/sVvvVneav/Pau+NLQfMYFvqn2iPctZ+oX+xv96quj7mhVf4qmvLVpVbcvzLXVGERRpGHfav9nZdzbGqGG/a6b5VZmo1TS2nmXb/DW54b8OSeX935mrpl7OMQjCXMZraRJcLuVW+7WRceHLjzGZl+Vf8AZr3PSfB6vCrOvzVNfeEI/mZY6whXiVOPKeC+VJbx/PHtqpfKrr8rV6r4i8KbIf8AV/LXletW7Wu5f7tdlORjz80uUw5maBflqu16275vmourpX2r/FVOb52r0InXGBZ+0t/epkkv9371Qxpv+9Vraqfe21ZoZdwzbt1VVl3SfNVq+i2NWXv8qT+9WkY8xJoL827+7TlX/gVV9+9dy1JG/wDtMtIolbpVaaLzfmWrkcXm7f7rVYXTd26nz8ouY5u4t2p1vZN/drqI/D8k/wB1WrpNH8DSM3zL8tZSrmMqvKc3o+jeaqsy/LXXWujLFH/vV2mm+Clt4/mWrFx4e8hdzVze05jn9rzHnM2lq0n3aba+EvPZtq7q7C30tZZvutXR6Xo22RW+XbWvtOU2jLm+E5jw/wCCvs8itt3NXpWk+Htm1ttWdPsI/OVd1dTZ28KRqtefVrkSkWtJRYlWtqFllkVm21h3kv2WNdtR2eqNu+avM92oc/tZcx20e3/7KrkaqzLXO2+o/u1q5a6pukrklAqMveOgbTVljrDvPD6vu3LvrotNl81V+9Vq4iVa8+rOUYm8qUZHjeveEml3fu68n8UeDWt2kkVfl/u19Palbx/Nt2/drzPxNZr+8XbXTg6svtHJOlynz7/ZbRSL8tdZ4biuotzRfdWpprJWvNv+1XbaPYW9rCse1f733a92vKMYipx5ivHqV8sKqzN/wKo11n7OvzNXTSWcMtuzbV+WvP8AxZE0DKy/xfw1zUp06nujnCVMh1TWftE33vlqn9sXb977tYk3neZ8q/LtpkbSfd+au72RhE6zTYmvJl217R8M/h815cRzPHurh/hb4am1a4j/AHfyrtr7C+HvhVbO3j+X7tejgMHUq1Ob7IHReDfDUenWsfy7a7TZsXatR28XlRqtOZ6++pU+WPKZSkNfvVVvvVNI9RfxV0nOVLhKybiXYzLW1N861i3kXzVcTnmR29181aELbvmrn2dom/2atWt7u20BGR0UfyVN5lZ8N0rr8tSLLQdBcXa1Q3Fuu1maqsl6sH8VZd1rO7+KiMTGU4lfVJVX7tc3dOzN8rVqTO101OjsFVV3Vvzcpx+9UMe301n+Zq0o7Xaq/LVxYl3fKtWI4f71RzFRiU47WrEdqtXI4KsLEq0jWMSvDarurQjtVpsKf3qtRtsqDWMSSGyX+7WhDax/wqtVY2q1DLt21EjpiWo4F/urVpbWP+7VWOfc1WoX3VkajmsI2qjdaHHLu+Va1F3UfN/FQBxupeFI2VtqrXF6t4VkgkZk3fLXsEm1qy9QsI5V+Za1jPlMalKMjx211S60mb591dRpPiiO6Vd0lWNc8NLLu2rXn+oadcaRIzJu2rV+7I5oyqUT0q6t47+Fv4q8j+Ingpby3m/d7t1dN4b8W7m8uX/d+auovLWHVrVlRtzbajm5Zcsjo/iR5onwN468NNod5Iyqyx/N/wABrh7pP4q+t/ix8PvPt5mVVavlfXtLbS76SN1/2V+auHE0vtROnDVeWXKcrcblZqhW/wDKkXd92tia13/w1j31n96T5fl+avBnSjUPqMNipRNWzv1dvvV2Phew/tKRmX5q8n+0SQMu35v4q9m+D8q3Sru/h+9XNGh73vHqyxkeU3r7w01rbtJt/h3UeE7qOK8j2/d3V6h4g02NvDsjLGu7a1eK2crWGoN/eVq96jQjGPMfLYrEznU5T6o8K3Cy2cbL/drn/Hlr5E0cm3+Kofh/q3m2ca/3Vre8YWv2yxZttehTPMq+9EzdFut1uu3+7Uc17s1KNf8Ax6s3RZfKh/3ao6pf+RqULfeq18RlP4YyPSI0W4s91Q6HK1veMv8ADuo8P3Xn2qr/ALNOmi+y3yturSPvRMpx97mPUPDt7XULEt0rbq858P3u1o67izvNu3+7WBvH4TjfiR4Fj1Sxkby/mr4h+K3h/UvCWpTSQbtu77q1+j2oLHe2rL96vB/i18N49btbj9zub/dr6HLsZ7OXs5HjYzC83v0z4htfHN9EyqzSL/srW/Z/E24ib7zV1uofCBrdmXy/9n5Vrnbz4VSRfdWvp+fD1DzoU8REuWvxYk3bWkrWt/ir83zSV53efD68i3YVqoN4SvotrfPWcqFGRtGrXie02vxSX/npWtb/ABQX+KSvnltJ1K3/AImao/8AiZQN8zSfLWUsHTkaRxVSJ9NWvxLhdv8AWVsWvxDh/wCei18prrN9F91m+WrVv4ovEb71Zyy6MjWOO/mPrSHx9Czf6yrkfjeF2+8qf7tfJ8fje6X5tzVch+INx/tVhLLP5TWOYxPrKHxlC3/LRakXxRb7vmkr5Zj+IcyfxNt/3quQ/EiTd/rP+A1hLLJG0czifTX/AAkFv/C3y1Nb69Du/wBZXzXH8RpP+ejVZX4kMv8Ay0asJZdUiaRzCnI+qdN8Rw/3lrorfXoWX7y18j2PxQaJl3SV02n/ABV/6bVzSwNQ6Y4yJ9MLqkP+zU0eoxq33q+eY/igu3/WVat/igu7/Xf+PUfUag/rsT6Ijv4WX71WFuo3X+GvAbf4mr/z2WtK3+JsbL/rqX1GoV9die3K0LVDNbxy/wAO6vLbX4jR7V3Sf+PVpW/j+F/l8ysZYWpE0jiYyOmvtIhZW+Va5nUtBhlX7tTf8JhDL/FUcniGFtu5qj2VSJftIyOR1bwrDtb5a4vWvBcLbv3a16ddapG6t81YN5PGzf7NEpSiaRjGR4H4m+H2/dthrze+8DSWszSKv+1X1ddWUM6/3q53UPCEdx/yzrehjJRl7xzV8HzR908V8KrNYSKrfL/FXs3hPWWfbuZmrm7zwl5EjMq1oeH7WS3k+b+Gu2vUjUp8xwQpypyPXLG/WWGm3D71+WsOxn2R1pRy+av+zX49n1X3j6DDe8Z7Rfvt3zVvWMSsqtWXJF+8rc0//Uqtfl1WXNI9WJqaS6rI1biy/L/s1g2qbZFq0115StXlSjzSO33YxLkd0u771QzOsslYv235vlq5Ddb9rNXnSpy5jmlP2hoWq/vK6SxRXWuXtZ901dBp9wu371eXiYy+yVSfvGw0S7VqjqUS+XUn2pdtY+raiqRt81cNLm5juny8pj3115G6uZ1bUdkbN935d1Q61rP7771cjrms/u2VW3V9BSoSkeXUq+6UdY1lm/i2rXO3Gs75m+bbVHVr/Y1c/NqLeY25q+owuG9082VT3joLjUd33Wqr9o+X5mrD+2tu+9ViG6+Zfmr1adDlFOXMaEbNu+9Wlp8rIy/Mvy1jxv8AvNtasa7Y/laq5RxhzHT29/tbn7tXP7UXayrXKtf/ALtahk1JYl+VqylQ5jqhPlNTWLzeqt8tcpqEv75ttTXmreatY0lx+8+9XfhqXKck5c0hsj/L/C1ZNw33ttWri4+Zt3/Aay7i43Ntr24RMJA0+zo1H2r7tU2l+9ULS/3auUTM0FvNjbmZqvW9+q/71c/NPsam/am2/wC7WXs+Yi52Frqn7zdXQWuubFX5q83tbr+9W1a3n3awlhoyLPQIdbb+9VhdZZ/vVx9vefdqaS/+X71ZfVCuY6SbVKhbVP8AerA+2fN96kkvfvM1ckqHKEZF6+1T5W21g3WqbvvNSzT+b/erGvvvf7NdNOhzESNRbxV+bd/DUkOqfL96sFbr+98tSLcfLXXGkEZGxdX+/wC7/wChVmfao/8AaqCaf921UN3+1WiiaLmLNnps23av/fVXm06Tb8u5q9C0nw1HLMsflrWs3hDfu/d/dr53+0I83KetCHKeZ2+g+fDueOui8N6XGsirtrq7fw5tjb5dtVLGy+y3EjL8y7ttaSxPtI+6YTlyyOo021VY9vlru/vVek0lWX5lqrp86p8u75a2PPVoW/u1z05c0g5uY4fxBo0e2RdteD+OPDzQTMyr8v3q+nry18+GRm+6teY+NtGV7ebcv8P3a9Whiox92RxVfdlzRPlPUv3E33aprL8u6uk8baX9imZl3ba4+N23N83/AH1X0tGUakTvpT5omtbyrVpX81Vb/gNY8Muxvl+9Wlbu0rbV+9WvKbkN8i7v/iqw7iLb96umuImf+Fvu/erFvovmaqpisVYPu1YX/Z+aqMfyN/s1p2Nr58iqqs1VKPKKRo6bB5u2u80Pwq1xHHvXbVXwr4a+ZWZf9qvUtFsFi8vdtrzatQ45SKej+CI/l+Wuu0/wlHE33VWr1jPDFH8yrVyTW4YNuzavy/ermjKUjCUojf7DXbt+WsvVNLjVa0P+EjjZW+7WXdausrfw/wDAaqMTmuY0ehqjfKtW/IW3j/uVchuI5d396q95Lu+7/wB81ZrzENnftFJW1a6oyMvzfdrn7eJXb5vmarUMTLJ935a4K8OY3j7vxHUXFx9os9277tY+nztLdeWrbvmqvNqKpC0P8VWNBXZJuauBL2cQdPmqe6dhZxMyqq1oW8DRSbqr6Su7a1b0ix7VVdtcXtZcxr9XNLR7rZtVvvV0DRfaFrm9Pt13K26uu09f3a1yV5HbTpx5eU53UNNby2b+Fa8t8aXSwRyba9y1a13WbfLXgPxYX7Hp9xIq/dXdXTg5R5uWJyYqHs4nlE2qKmobt3y7q7nS7pbqNW3fw14W2ryXFxJJu3Lu+7XYeHfE0lvtj+b7v8NfRVaUqkeU4aUuX3j2bzVitW3Nt+WuD8VXC3VxGqNuVah/4SG4uvvM1V2XzW3NXNhsDKnLmkVVqyqS94tWujK8O4/ere8J+A5Ne1Bdq/u1b+GpPDekzapJHDErMtfUHwn+HK2VvDuj/wBpq9/DYaVap/dJ9zlJPhf8NF06GH9393+LbXt1jYLZQqq07TdOjsI12rVhn+avuaFKNOPLE45fyjlloZ6hZqkjSuw5yGZ6pyXX95q0LiDctc/qETK1XExnKUS5HdLLRJFvWsWO4aJq0Ib1X+WgmMoy+Iz7yy+9WW26Jq6qRFlrNurD5vu1ZMolG3v9q1eW/VF+ZqzZLJoqzby6b+9QLmlE0tQ1T/arNhZrqT/ZqirNcSc/drQhZYl2rVGfxe9I0IdqVJu+tU1b+7Uyu1SMuR7asR/3qzVuFX5asR3Xy/eoLiaG6jzflqj56/xU3z6gs1Fl/i3VItxWTHPvarEMvzfeoKiaSzrViO6rJ8ynLOtBsay3+1vvVctdZVG+Zq52T56oyeYn3d1HKZ88ono0OqRt/FVxXWX7teVrrM0DfN92tjTfGHzKrtWXKaxrxl8R200X92qc1R2euR3C/eWrTNHL92oN/wDCZdxFurm9a0FbqNvlrrpIqryW+9auMiJRPAfEWiTaRcedFu+9W54N8Uebthl/3fmruvEXh9b2Nvlrx3WtLm0G+86JW27vmWtJfvDl96jLmiekeJNJj1bT2ZVXdtr5P+MXghrWaS4Vfu19OeFfE0d/Cscjfw/drn/iR4Xh1G1m2x7t1Zr3vdkdHLzfvInwu0Wxm3VVktVfcqqv96us8ZeHpND1SZWX92zbq51VXd/s14den7OR6tCrzRMG40hnZa9K+E9rJZ30e5flrnLe1V2/vV6f8N9L/wBIjZdtc0fiOuUvdPWprVp9HaNvu14D4gi+wa1N/d3V9OR2H+g/N/dr5/8AiZpzWurMyr8tezCP7s8mvL95E6r4Y6t91d33q9mmX7bp7L/Ft3V8z+AdR+z3ka7v4q+kNDuPPs/+A0UwONa3+y3Ei/drlfF0/lSRsvybWruvEkH2e8Zlrznxp+9j/h2rXSc32T0bwLrKz28fzL92uyvEVlVlrwfwLrzWrLG/yqtevWeqfarX71OMipR5onVaPdbWWuyt71fLVq8zsZ/m+9XWW95/oqtUyCPwneafeqy0appcd7G26ub0PUdzKtdgsqvZ1SlyyCPLKJ5X4g8KQpMzbVrmbzwbby/dWu48baotrGzN92uHt/GFu33WWvVpyqcvMRGVPm5TFvPAML/wq1Ydx8N43b/U16FHr1u/8VWI7+3lb+Gtfb1IleypyPI7r4Xxv92Fay7j4VLt/wBXtr3hfs7/AMK077Fbytt+Wqji6kSfq0T5ruvhR97bH/47WTN8Km+75P8A47X1M2hwys3yrULeGbd/4VrpjmEomEsDE+U2+FTRN/q/mqFvhjIjbfLr6wbwhC//ACzWj/hCIW/hX/vmt45nIyll8T5Dk+GMyMzLG1V2+HlxF/DX2A3gOFm/1a1Xk+HMe5v3fy1vHMzKWXRPj/8A4Qa6X+81Rt4NvE+6rV9bTfDmP/nnVVvhtH/zzWtP7RjIy/s5nybJ4Uvk6K3+81RrpGoQfwyba+rpPhpD/wA8f/Haz5vhlH/zzqvr9Mr6jKJ8yxrqCfxP/wABqVri+Rm+Vl/2lr6Jm+GUf8MO2qcnwtX/AJ5/+O1rHHUzCWAqfzHg8er3yL8zSfLTv+ElvLfbuaRq9om+FnzfLDWbdfC35f8AV11QxlGRySwNaPwyPM7Xx5cW/wArSNWxa/EaaL7zf+PVtXXwvb/nm1Zc3w0mT7qtW/Phqhl7LFUzQtfiW3y/vK1IfiRu+Xzq4W88DXUXzJWVJoN9B83zNWcqGHqfCbwr4iPxHqbfENfu+Z/49UP/AAsFd3zSV5DdW91AzNtbdWDeazdWs211bb/eVq8uvgqf2T0qWNl9o+ltH8Wx3DLmSu0s7qO6jWvkvwr43bzljZvmr3Lwj4tW4Vf3lfMVaEqcj3qGJ5onoF1pEcvzVmtoypJ92trTb2O6VatXCLt3CspS93lCcYy945//AFXyrWlZ/Ptb5qjkg+VqdCyxbfm+7X5ZnkZSlI6cMWNvzVoaa+xttZsd0vmbasQzqjfLX5pPm5j1Yy5ToluFVv8AaqvdXX92qMN18zNuomuF3VwylI3jLmiNV/3nzVM916Vl3U/lN96qbaoqN96j2cpGEfdkdVa3mxtzVpQ6yqVwceuR7vvVHJrPzfKy1xzwkqhTqe8ejf22u3durl/EniNVVvmrn5PEPlR/M1cX4i8QNKzbWrfC5Vep7xNWv7pa1LxBukZt1c3eat5u75qx7zUt3mNurLk1HdX1EcCebKZe1C43t81Ydw37zctSXF18v8NZ6y/NuVq9ahhuUz+KRa89k+XbUyu3y7fmrP3/AHmanrP92u32ZTOjt/n2tWhHL8u2ubs7r71a1ver5f8AdauOdI0hLlLl5L8u0N8392se4uGX5akmn/efNWbfT7pPlq4UgnIJJ/u/epn2jYvzVSkZt3zNTvmdvmrup0+U5xtxPu+asmSX5mbduq9Mny7aoyL/ABV0x90CPzaZTFRty7mqZfu0yCJnakWLcvKtUixbmZqkZF/2a2jHlArw7vMrWs5f++az413Sf7NXIdsSt83zVXLzAa1vO1SST/xNVO3f5adcNsX/AGanl90yHLefN96pJL35d1ZzP96o2lZN392spUikaLT76p3T7/4qb5v3fu1XmuP4dtXGmDF3r6UjS/LtqPfuoaiwcvMO3qytuqt5p/vVLJ86/L92qVTynRHY+pdD0vbcK235a66PSF27tv3lqroNh+8j/u12H2VVjX/Zr8Uq4vlrcp7sfeicLeacqSSfL/DXHtpzfaJK9S1K1+9/tVxt5EqXHy17+DqylHmOaceY5zc1urf7Navh+WS6k+f7v+zQ1msrNuq1Z2q2DbU+995q6pV+WPumXJymtfQR+Syovy15z4qtd8cn+7XoEkrSrtrm/Elqq2s0j/wrurjjiZSqGFSHu8x8q/E61VLW4Zv9qvIY23f/ABNeofGLVFlvGt0+633q8xX5fl+9X6bl/wDBjzBhpEkK7/u1rWP3v9qs2HqtbGnp/FXoyO6JaaJvLVv/AGWse+i2yfd+8tdJHb7vl/75qrdaTNKy7V/3qIhKRzMdrvb5v738Ndh4b0b5lZVb/aaq9noLeYrLG3+zXonhnRvlVWVawqzOapP3TQ0e18iH5Vq9cap9iX5W27a2odO8q3+7WPdaG08jbvu1w/EebOpzGW3i2TdtT5qWPxDcS/8A2VTr4X2t/erQtfDipt/2qImRRW/m21WuNUkgVf7zNXSyaNsX71Ub7S12/d/irXmKsQabqMn8TVox3u9azVtfK+WtG1smZfu7qk1iSreLE25Wq3De+arKjViXFu0U23+GtSzRUjb/AGair8PMax94jjiaW6Zm+7XSaDF+8VWqjYweayrt+9XSabpckUyqytuWvnK9WJtS5qcjqNPi2qvy1oWqNLM392q9rcfZYVZqtWd0vmbq8uUuY9CMuY3tNs9jLtruNN0793HurkdJuF3LXcabeL8tcGIlI3pcsRuqWC/ZWULXhfxY8PNdaXcLt3blr6Cmfz1+XbXD+LNJW8jZWVWWlg8RKNQrFUvaUz879UsJNL1Sa3b5drVr6Oy7q774reA5ItWmuLdfut/31XBWOkXSSfKvzV+iUasZR5j5hOUfdOssZV+VW+9/s10Wl6a2pTQxoqturn9D0u4uJlj8tv7tfRnwp+GzbreSWP5v9qvSoR9tLliSzovhH8OfsqxyPGu5v9mvpbw/pEenW6rt2stZ/hPw4unW6t5ddJI+1a+0w1CNOPKiOblHSSrVOSX5qjmn2VTkuvvfNXoRic0pF77Qq06G6XdWDNe1RbWfKarMPaHcLKrVRvLdZflrm7XxKr/xVrW+rxy/xVAc0ZFG8sGT5t1ZMjNbstdVJLHKtZd9Z7vu1sYzh/KU7XUvmrSjullX+9XNyW7RSN/dqb7a1vH81AoP+YvatcKsdcfdXHmzbVq1qV+0v8X3qpw/LuZvvUkKXvSJo/lWpFf5qq+aP71N8/3phY1I5flWpPP+asr7V9KXz/moJNLz2dqk+1bVrJW4/wBqnNcVBcTU+1U1ris1binLPuoA1Ibj5d1XI7j5ax1arEc/zfeoL+E1vN/iqRZapwvVhfnag1LUctWI0WWqscXy1NDuT5qCok0mlrKtYd9ockTbkZlrpo7r5adJtlX5qjmCVOMjiYdUutNk2vu211Gi+LY5W2u3zVT1bRo593+7XG6lazac3mRbqrl5jDmlSkezW9/HdKrbt1TMq147o/jeS1k8uVtq132k+JYb1V2yVjKPKdcKsahvSRK3ysu6uH8YeGVuoWbbXdQyrL8y026tVljbd92iMuUuUeaJ8xyNN4Z1Tlm8vdXoFndR6zp/zfN8tHxG8L7lkmRa4fwjrLWdx9ndm+9trSXvR5jmoy5Jezkee/GLwN5sMlwkas1fPclq1rdSRt8rL/DX3V4q0aPV9PZtu7ctfKfxE8KtpOqMy/xf7NceIp+0p8x3UpezqcpyGmwM0yrXsvw9tViaPcteZ6HYbpo//Hq9o8I2HkKv+7Xk0480j0JSPTLFN1qq7a8l+LGh742k2/dr1zS/mh21zvxA0lbixk/2Vr26cTzKm58z6LL9l1Ba+jvAt/5tjDtbc23bXznqUX2PUvu/Lur2D4W6j+5Vd1Y8vLIqEjvvFFl5sfmV5T4otd6t/s17dfW/2rT/AJv7teV+JrLY0i7a3+yZy92R5zYtJa3S7Wr1DwzqjXEe1mrzea12yV2HhVtvy1JUT0qzl+X/AGq3Le9/0fbXL2bttVq0o7pUXbQTY6zw/efvF/3q76O632rV5j4fn3yV3FnP8qr/ALNadRR92J5v8YrqSLRbhlZt22vku3+Ks1rcSQu21o/lr7Y8deHP7Z0uaHbur4n+IHwmvLDXri4ijZY2r6nLZUalPlqHgYmNanV5om9Y/Fr5lXzGrpNP+K6v/wAtq8Hk8Jahbt8rSVXay1K1+7ur2JYOjImOKrUz6gs/inGzLumroLP4hwy7W85f++q+P49Z1K1b5lZq0LXxpeQKu5WWsJ5dGXwmkcwl9o+zrPx9DK3zSLWxa+L4ZfvMtfGdj8SbhG2szbq6Kx+KrfLumrjllkjphmMT6+t/Edu38S1qQ63bsv8ArK+SbP4tfN/rK6Cx+LSvt/fL/wB9VzSy6R0xzCnI+pob+3f+JasR3UL/AN1q+c7P4qrt/wBZ/wCPVtWfxSjf/lpXPLL6h0/W6cj3Jmhf+7TVihryO3+JcbL/AKyr1v8AEaNv+WlZSwdQ1jiYnp3lQtUbWsP91a4GP4gwv/y0qRfHkLt/rFrH6tUK9vE7hdOhb+Gj+yIX/hWuRh8bw/8APStC38awuu7crVMqVSJUakTcbQbd/wCH/wAdqOTwvby/8s6rw+KoX/iWtC38Qwy/NuWp/eRLvGRk3Hgu3f8A5Z1nzeA4fm/dr/3zXZLqkMv8S05rqGqjXqRD2cZHleofD6Pa37uuV1L4eL/DH8te6XTQ/MzVz98kLN/DXVHF1DKVCnI+f9W+Hy7W+WvLvGXgjyo22xrX1bqVnDKrfL81ed+LNGhnjb5VrpjjJGEsJE+N76zm066+7s2/xL8td54H8QSeYu5tv/Aqu+NPCi+YzL92ua0OyazmX/erSco1DnjGVOR9JeF9b3Rxtu/hrsI79Zdu77teM+F79olVf4a9C0u/83b/ALteVXjynbGXMdNJL8tY91frE33t1OuLxUh3N/47XG6lq26T5furX5lm0eaUjpp1OU6T+09jbt1WrXV/Nb71edyeIf3m1WWrlvrKxfxV+eVKHvHdGvzHpi6js2/NUkmpK0f3q4GHXt6/NU02uL5f3q5o4SUpHTGudFqWsqisu5a5G617dIzbqydU1z5flauXm1Rpd38NerSy84p1feOuk8RszcM1Pj8QN/E1cIt/vb5WqxHdN/e+WuuODjEz5pSOuuNeZv4qxby6aVvvNWe0u/7tO3/L8zNWkcNGMikU5pW3NVH5t1aDL83zVXki3Lt/9Brvp0wsU5PnbbT1/wBZSyIqrTN3zVvGJEYiyN975lpke2hulMj+dqOUzNCH5dzVahb+Jaz1b5ttWI3+VqwnE3RPJK275v4qzpm2ybv/AGWpml+XzP8AZ/iqq3zbtv3qIxIkRyPu2/xN/s1N/wChLVVmprNt/wCBV1RMuYkkbfUMkX935akXbt+7RJ/e3fdo5RmbNFtkpq7v4qvMqsv3artEq7tq1pGBXwkav83y0Kypupsm2oWb+6u5f9mplHlI5i4rLuWpl+aT/Z+9WWtwvmMqs22tK1+aiMibl6F9i/d3U5m+X5qVV2ru+ao2/wBZW5JGyr81QNtVamk+8Kh2b1qOYpEbN8tRsu/733akki2rUa/P92rGNjX+LbT9/wB3+Fqez/u9rVF/FRygSTfcasvyh/dar8j/AC1F561HKbqR9p+H9qrHXXR7XhauJ0uXytrV0kd4vlt838NfzvUpy9se7GUfZmXrV0q1yckTXFxWhrF15t4vzfKtSaeqy/NX1uGpSjROSEuaXMVYbD5l3LTrq12bW2/erWWLc3y02a1VvLX5t1cs5yjI2nHmKdvYN5bMy1wfxCumS1kt0r1C4/dQ7VrhfEWk/bN3y12YSP7zmOSpDmjynxb8TNLmXUmkZW/3a4dbORfvK1fS3xG8JLcXUKstcPJ4NVG/v1+pYSrH2cTmpS5fdPK4bORV+792trTbLaq/3a7ZvBrPG3y/8BqFfC7QM3y12e0Ov2sQ03S1lt//AIqtiHQY3VWb5m2/dp1jE1rGq/wrVz+1I4lrPmkTOZUh0uOJlrd0fy0m/h3LXM6h4gjgX5dv3vmqvY+Ko1m2q1c8oykcXNzHrlmivtqw0UKNu3VxOn+KI1jVt26r3/CQbv4t1RynOzoGSP73y7ap3F5Db/dauf1DxD5X+7XH6h4tZJvL8zbTjTJPRptch8v5fvVTkv1njavNY/EbSt8zba3tDvftUi7GqZe6B0tuvnyV0ul6W3l7fvfLuq94P8PrK27726u4j0RbWHdtrenDmNOWR5fqln5X/LPbUOnxb1Za6LxUkaNtrndNf94391a5cXGUaZrS96R2XhvSVZo/71ejaToKy/3l+WuX8Hp57Q/L/tV69oNnvjXatfAYqcoyPZpw5jl7jw1uWsu80trORtyttr1htO/0fcy/8Brj/EkC+W3y7a5KVeUpcsh1aXso80TkbHWVt5m3Nt2tXRWfiWPd8rV5X4kvGtZvlbbWfb+I5FZf3m6vraeDjWp8x4H1mpzH0Zp+vRvHVe+l+2q22vM/DviNpWX5q7qzv4/LX5l3V4Neh7GXunvYepKtH3jjfFHhCO/3Myq27/ZrjW+G8fmfLHt/3a9ivJY5ZP79aGg+Hlv7hW27lr1cHVqT/dxJ9hT5uY4fwb8Kl86OR46+gvB/hKPToV+VflWr2g+GYbWNW210UcXlR7Vr9VyrC+yp80jyK/LGXukiusS7V+7ULz1DI1VZrhUWvpYxPNlUI7yesW4vdjVNdXW+sG+uPmrU45SNLz/NrF1TctTWt1975qkvFWVf+A0EuPNE5X+1JIpPvba2LHxH93c1ZepWHzfdrFaVrVqqxnGR6Va69vZfmrUj1RZV+9XlNvq7bl+atqz1nbt+b5aZfMdtcSq8bVzepXmz+Kqs2t7lrLmn+1SbVagPiLEbbm3NRJdL/DUbN5S8f7tUWf71A5e77pa+1fWhZfm+VqzWnqNZ9v8AFVCNjz/4qk+0bv8AdrJW6+X/AGakW6+VakvlNRpaPN31mtdf7tH2z0agDS83fViGWsVb2rkNx8tBXKbkfzdKmVfm+WqNvdfdrUheOVv4ag0sOWdlqaG6+b5qkjtVdVpsmmsnzLQZ+9E0re6VqvQyq9cu3mRVatb9tyrUFRmdVHbq61Mtr83y1i2+qfL96tS11Ff4mqfeNvdkSSWtZOqaT56/droo7iOWpPIWWjmHynjPiTw00W5ot1c/Y69eaJcbX3Kq17lqWhrcL81ee+KPB+5W2rWnNzHNOly+9E2vC/jeO9jXdJXfWN/HdRrtr5lmivNEm3I1d14R8efMqu23/erGUeU3pVf5j1LXtOW8tZNy/wANfPPjLSG0HVvtCL8u6voTT9Wjv7f733q8/wDiZoK3VrIyrVQl9kVeGntImL4b1JdSsVjrzv4peF1uoWbbV7wTqjWF5Jbu33W+7XYeIrOPUrP/AIDUy/lLjLnp8x84+F9D+zzMu35t1eqaTbrBGtQ2fh9YLptq/LW1JB5W2uGFLlqHV7T3Tc0T7xqx4msluNPk/wB2qejtskWt6+RZbVl/2a64/EZ/FE+TPiFp32W+Zl/iatv4W3/lTRrurQ+Kum7ZmkX/AHa5TwDcfZ9SjVvu7qzq/FzEU/5T6j0/bPp//Aa878XWu2SRW/vV33heVZ7Ff92uZ8bQfNJWlMKh4/fRbJK2PDr7JFrP1BVWb+Krmg83H3qJFQPRLOX9zuojulqrby7bdqp/aPvfw1MQkdx4buPm3N/erttPuv3i15rod1s2/NXbaTdb2VqZLPQLWzW/h2sv3q4/xV8NLfUtzeT/AOO12Wgz/u13V0UkUdxHXRSqyp/CEqcakfePk3WvhbDFMy+TXL33wqV2+WFa+oPFmmxxSeYy1y7WtvL/AA16lPGVImUaFOR8y33wlVWb9383+7WDdfCVkX5Y9q/7tfWEmjW8q/6uqcnheGVdu2u2OYyMpYGJ8g3XwvkX7sP/AHytZdx8PrqJvl3/APAa+wpvBcLfdWs248Bxu3+rX/vmuyGZnNLL4nyDJ4Nvovu7t1RromoQfNtb/vmvrSb4bxv92Gs+b4Xxt/yx/wDHa645jH7Rzyy4+XWXUrdvlZvmqa31HUovvbvl/wBqvoqb4UK7Myw/+O1Tk+FG2T/Uq1dEcfTOaWAqHiMfiDUIv4mqxD4vvIvvb69ek+Eq/N+5qjN8JVT/AJY1f1rDyD6piI/DI87t/G9x/earH/CfXSfeauum+FTI3+pqnN8L2/550/a4eRj7LFGLD8Rpk/iatC1+KDJ/Ey/71U7z4bTRM22NttYd14FurfdhWWo5MPI15sTE9As/ir/02/8AHq2rP4rqm399/wCPV4hN4cvLdtu1mqhJBqFq3y1nLC0ZGscTWj8R9PWPxVVl/wBZ/wCPVtW/xLjf/lp/49XyTHq15a/ek/76q9b+Krxf4q5ZYGmdUMXL7R9YN8Ro3/5bLVO48eRt/FXzL/wmVwn3vM3U1vGlxu2szbq5pYI6Y4k+lJPFUcq/erJ1DUY7pW214vp/jWR/vSV01n4g81flk3V41Wl7M9SlU5hviawWfdtrh5NJWKbctd5cTrOtZE1krM3y1EKhUojNHRotu2u402XYq7f7tcfaxNEy7VrahvdkdYYmfumUYmtqV58rbWZflrg9U1Flkb5tv8NbmpX6yrt/2a5PUvm3Mv8Adr89zCXNIsp/bWZt26r1vdMv8X/AayY2ZV5206O4+b/Zr5mVLmN6Z0X9qfd2tTZtckddqt8tYMkuyq8l023+6tVTpRiVzGhdXjM33m21mzX7Mu1t26kml3/KzVSb7xrupmEi1HLu2tu+7Vyzn/ebfvVkq7fw1etdyN/u1fKEZGsrVIrfKtU1l+796jz9v3d22ojE1jIuM6uy/wANNbbtaqP2pd1DXW5majlNbhJ83zVCzbW2t92oZJfm/wB6oZJWrWMeYy+Em81f/wBqmrKu5v8A2WqLStu+b5qkWX71VykmrDL8q/xLT2+X7tUbdtrf7O2rLNsWsJDEmb/aqHzf4du1qJPmb5f7tRtuX5vvURiOUgkb9391t1U/N+b73yr8tSb/AJfmaqs0u37v/j1axiYFhbr+HdTln+ZqzVl/iX+KljuFb5t1blmrv3fxVXb5qhjuqdHKqbm+9WEpCuRzRbmqqy7fu1eb95ub5lqFot8dTzEleNW3VpWbbGaqscXy/wC7V63X+JfmWpLLsL7v4qSSXaytRHEvy/LTbj5FWq5hWId+9qJPlX5qhZ28ypGl2r97d8taQGIz/eb+Gmbv3e2q80rbqcstaiRIzfdqvI29vlpf46Nn/AajmBkO4/3aZ5FXI4vvfLuo8qP/AGqnmNIn1pHdNtWtD7e21f8AdrLWJVjXbVi1VWr8b5Y+0PR94a0HmybqvWsXlR/K1NVPmWr1vErMtezGceXlN4RG2+7buanNL826i6uFRtv8NZN1qX92vNlT/eBOfLEuTXi7W+asW6uI/mZm+7WPqGuLBuXzPmrmdU8Rs8cip8396vo8Hg/tHnyxX8pz/ihlv9UkkX7q/drD+xK+1flqS61LZ8zbt1VbO/8Am+98v3q+rpx5YnLGUi+umx/LVK8sI1VlapG1b5l+b7tUZtWjeRlroibcxk6ha7V+T+7XD6xLNEzf3Vr0aRVnX5a5nXtLV/u/NW8ZF8p5XqmqTKu3d/FVC11SZZtzM22t/XNGV2b5WVqxIdJkibdt3LXX7vKHNE63TdZZP+Wn+7XTW+qM8O5vvVwtnatEq7q3rWVvL3MzfLXNMzlymhqF7vX733a5W4ZpZmatiRd/3m+981UWi2yfdqYkxjEh8qRP4q6zwfcLFcLu+992ubk3Oq/e3Ve0m6+y3G7+GsJR94k+mPBt+sSxqzLXVaprdrBasvmLu218+6X43WzjXa3zVn+IPiJM6ssUjbW/u13UJRibNylHlidZ4o8TRteNiTbUHh+/W4b725d3ytXi194gmvLja0jNtruvA91JLGv8O6uXGR5o+6b0oez96R9PeA4t6x7a9y8M2f7n7teJ/CuJvLj3K1fQmk+Xa2a1+SZrVlTqcp7VBRqRG3US+S1eZ+OJVtY5G/hWvRNSv1SNm3fLtrxv4qauv9l3Hlt838NcOXz9pWOPGSlTp+6eM+LNZWWZtrbq53+0liVW3f8Aj1VdUdpZmZt26ufvLpv9r/ar9LoVOWPKfP8ALze8ekaD4o+zt95a7bT/ABl8y7m3f8Crwexv2iXc3/fNb2h3txeXUccW7c1E8NGsdNOrKn7sT37SdWk1a6jjTcy1754H0vZbqzL81eT/AAl8Gt5MMkq7mavojSbBbO1X5f4a+tyfJ40/3kglXkXo3WJVqTerLWTeXG2q8eqbG+avuY0+WJ5kqnNI0Lrau6sW8l+981WLi/3q1ZdxKsq1rEwlIzby92NWXcS7/wCKpNU3L81Zvm/dqzmjIPtXlNVy31JXVV3Vi6huX5lrPh1FopF3NVlc32TspIllX7u6sHVNL+8yr8taWn6j5qq27dV6RFlX5qUZEyieczRNFJ/u1atbpkXdW5qGl7/mWsO4t2gb+KqlEUZBNdNu+9Whp7fu9zfxVhr88lakdxtVaR0Rj9o1JG31RmT5d38VSRy7vmpzfO1BMjNmT7y1TZtrVrXFv838NUbi1bduWgCFZaPPao2VkqPdtb5qCi159SLL/FVFX/2d1O82o5izQjl/2qm+0bF+Vqpxtvp275aOYdi9HfsqrWla6zt+81Ya/Oq1DJu/hoCx6FpuuRsy101nPHcKvzLXi8d7Jb/xNW5pPir7PJtZqgmMv5j1aTS1lXctZ82jNF822odD8Wwyqqs1dZDLDdR/K1TzGvLGXwnGtE0TfNViHcn8VdBeaSsvzKtY80DWrbWrUj4fiHQ3UkTVrWOrf3qxflZfvU5V2fdqAj/dOsjvFnWq99p0d1G1Y8N00VbVneq6/M1Sap8x574k8HrKsny15bq2jTaTNuRWXa1fTF1bx3Ue2uL8TeEI7qPci1UZcxlOHKcL4J8atEywyyNtX+9XoGpXUOqWLfN95a8X1rQ5tEvNyq22t7QfFbeSsbtWco8vvF0p83uyOL8SQNoniJZkbarN81dxo9/9ts1+bd8tc/42gXUV8xfvL81VfBt75W2N2qpe9HmHS/dy5TpLiz2Tbqo3i/Mu37tdBMitDuX+7XM33yTbawibS901NN+VlZa6Bn3Wrf3a5+x/hraZ9tu1MInjPxSt/Njkb+KvKfDrNb6ktevfEj5o5q8h09dupL/vUqhFP4j6W8D3Stbx/wC7R40i3QtWf8P5d9vH/u1ueLIvNtd1FMqp8J4fqS/6Q26ptF/1ytVrWIv9IbbTdHi/efL92qkKEjqo222rNXOyaj5U27cu3dtrYupVgtWVvu7a83vNXb7d5a/3qg0kepaHqO5lVW3Lur0rw3+921434R3O0f3mr2Tw26xKrVRJ6Rpf7qNa6azl82OuHsb/AO7XYaS++P5qCYy945P4lT/ZbOSRf4VrwlfiDHFcNG8i/K22vfPiBYNqOnzKq/w18O/E7TtU8OaxcTRK3k7vmWvfwNKNePLI8vE4mWHq/wB09+s/HkLf8tFrWh8Wwsv3lr43s/iTcK21tystb1j8UpN23zG+WvRll0hwzGMj62h8QW7/AHZPlarkOqQy/wAS18s2fxY2Mred/wCPV0Fj8Vd33pvl/wB6uaWX1InTHHRkfSUNxC392rkcVvL/AHa8F0/4qq//AC0WuksfihG3/LRa5pYSpE3jiYyPXlsLdv4acukws33Vrz2x+IkLf8tl/wC+q3LXx5CzfMy1jKlUiaxqxkdQvhy3f/lmtDeF7dvuqtZ9r4yt3X7ytWpa+Jbd1+8tZ/vIlc0SnN4Nh/urWfN4Lh+b92tdUut28v8AEtN/tGF/4lo56kSuWmcHdeBY9v3VrndS8AQt/wAs1r1aa8h2/wB6su4nhdtvy1rGvUiTyRkeK6l8OY927y65fUvh4r7v3a/LXvV55Lq33a5/UIofm+Va3ji6hP1aMj5/vPh8u7a0dZM3gjyv4f8Avmvcr61hf+Faw7yzh+Zdq/L/AHar67II4aJ43ceDVX5ttc7qnhpovmWvcprOGuZ1rTo2jb5aI4yRX1SJ4qvmWc23c1dNoOoyL97+Knaxoy+Y21ags7XypPu/LWVWr7QUKXs5HY2dxvXdVpn/AOA1j2cuz5asNK1ckTokXGlVN3zVXmvG/g+7Uav5rVC0Dfd+7XmYyXLEzCa6by/m+VqzbiVmq3L92qDf3q+BxM+aRvH3ijJ/dbdUKvt+983y1YmeqM0v3vm+7XFF8wfCOkn+Wq7Pu3bmZqi3tup//fO2rjTJlIf5rL9771C9Ki/vbacr/L81VGJIK+77tXrN/wC9VFX+arUMq/LV2Ei5v2t8tQ3E+2Pd/wABoaX5d1Zt5P8Awrtb/eqox94sJLzbNup32rdWTMy+Z/8AE0nnsi1ryhGRotP/ALVMkvF2/eqhNKy/xbttVfNb5majl5RcxoSXSovytTre9Xdt+7WYsrNS2+75WrKQjpref5fm21Mzea1Y9vL+7/3a0Fl/irnKLDfuvu1HI37v733ajaXd91vu01vm3UARyfd+b5trVRklVmVfm+9Uzbvmqpz71cZGRFv3N8q05f8Avqm28W1m+9/31VyFPm3NW8eYsr/cojlb5fl/2qsSW6sy1Tm+ST/0KsakSDQhnZ2/2asLtZay7eXZtrQWX5lrFAWIYvmq1Cm3/aqrHKvmferQhX71UUhy/I3+zVeb73y7m/iq55DS/dXdVO+ikiX5v/HacSpFGRm8xttN837zMtQtPtk/2aJPm2tu+WuyJKI5Jd/3afH86t97dSKit95Wq1HF+7oGQwvuq0sG5v8Adpbe33r/ALVXYV2fL96sGUQ/Z2/h+7S/Zv8AZq/Cn95an2rWXMOJ9I/xfdqaFNu1qPuM1DOqx/K1fkjjI9OK9mWG+bbVyzl+b71YM11/3zTo9S8r+Kt4lxqF6+XezNXP3W7c3+zWlb3qyttb5v8AdrF1668hZNn8VezhKHtJHLXnyxOD1a8ZryRv7rVlzM22tC6iZ5G3VVmi+81fY0qHKeRzHJ6tL5Tbf4ayZtUWLdtrS8QJuZq4O8laW42o1dvKbRkaV9rm1tqtWf8A2pJLNtX5v9paIdGml+ZY/wDvqrn9htF8yrtrTlOiDjH4jS0/Ud0dWWZbr5dqtWItvJb/AC1YtZ2SZVqZR5TXnjIjvPD8d1JuVfmqP/hEF9K7bS7VWjbdtb/erQktV27VrjniuU42eXXHhlYJPlX/AHt1Z8ll9nkr0XVLNdv+1XN6hp33du7btqY4nmJOZhtZJZFXb8zVv2vgW4uI9yq3/Aq3fBugrLeLIy7l/wBqvZtB0G3lX5VXdtr06XLL4jSMZS+E8D/4V5Mq7mZqxdU8NTWX3V2tX09qWiQrH/q1/wC+a858baTGkLfKvmKv8NbVKcfsk+9E8Rj8xV2/+hVDNA0rVpXFvJFJuptvA1w3yrXL8MjuoVImba6M11cKqr81e3fD/wAIL5cMe3cv8VcX4bsNkysy17h4J8tGjVvu1fxFSqRlL3j1rwLpMdnHGtdpeaz9ih27vu1x+n6zDbwrtasPxV4qVY2ZZK+TzPLI4j3gjX9n8J0WveNY4LVmaRa8Z8WeKF1ZmVW+XdXH+MvHk08kkKs22sGx1xp23blrxMLlUcP7xjOvKt8Rp3lqu5mb/erkNeg+y7Wb+Ku2t2+0fe/irl/EyrcXzKn3VXbXs0ObmIq8sY+6cqt0yNXv3wP8DNqMkN1KrN/FXkPg3wvNr2uQwr93dub5a+7PhL4IXS7G3Xy9u2vrcswvtanNL4TE9A8F6CunWce5f4a6pn/hqH/j3jWNfurTVuPmr9Ep0+SJzykQ3VrvWsG8gaJq6zzY3X5qydStVZflroic04/aOVmumT+Jqrw36vJtaptUt2X7v3a5ea6a3uP9mg5+Y6q4iW6jrm7yDyJPu1saTfrLGqs1GrWqsu5aBv8Amic6yeatYN9E0UjNXSRptkZabeWHmr92rMpe8YOm3jRSbfurXTWuo7lX5ty1yd1atbyfdp1ve7FpWK5vdOwa6jb71YepbX+ZapzX+1d26qNxqPmrtZt1WZxI9yqzfNTftH+1UMjbKq72Vqk3NqG62/dX5WrQt7pQ33q5uO4ZN1TR3m1qVyuU6pdrrUc1vv8Au/NWba3/APtVrQyqy0yZGTdWTfw1RaLZXWNa+atUbjS9i1RPNynNt96nffq1dWvlN/eWq+2spRNIyHJ2qSOVahb5KbuVGqCzQjlWnb1rP3/xNTll30AXJIt68VnzW+3dVjzflprfPVgVbfWbiwZdu6u08N/EHytqu1cfJarLWbcWckTfIzK395ajlF8J9HaP4rt72P8A1i1qSRQ3Ue5a+Y9L8UXWnTfMzNXpHhv4jLKqq7Vn8JrGfN7sjtr6za3ZmX7tU47za1XrfWYb+P5WX7tU7q3V/mWtIy5jOUOX4SRr3d/DTV1RoP8AdqrGuxttTNZrLQL3pGhZ+Jl3c1tR6jHdR/wtXE3GkSL8y7qrx3V1ZN95qlx/lLjOUfiNrxJ4ch1KNmVVrx3XPDk2kXjNEu1d1eyWOs/aF2vVXWtLhv4W+XczUc32ZDcYy96J4/HK08bK9VY7X7HcKy/dre1DRGsLptqttqFrdZYfu1Pwlx942rW682zXdWDqSr9sWrVnLsXbVHUJf9KjrM2fvRNjT0+7WlM+2Fqo6XtatC6XZH8392pGeS/EL/lpXk9rF/py/wC9XqnxA+aRq83VF+2bv7tOZEfiPbPh7/qY67DXot1nXC/D1v3K7mr0LVtv2Ft1EfiLl8J47rkCrcNVPTf3U1bGuRfvJN1ZtjF8zVUjOmSaxLutZF3fw7q85tYmn1Jm/wBrbXoWtbVs2rhdNlX7QzL97dU/ZKl8R6J4b/0fb/eWvRtFumdl/u15j4bfzWr0zRWVFXdVRJl7x32iu3y7q7TT7rYtee2OpLEq10mm3+/+KqJidhJarex/NXl/xG+FFvr1nM3lqzf7telaTeq/ytW5Nbx3Vv8ANWlKtKjLmiKpSjiI8sj81/GnwZk0bUpGSFlVmriZvAN1FIzLuWv0K8eeA7e/3SLCu7/dryW++HkattaOvqaGZ+6eSsv+yfHc3hW8g3MqszVCtnqFu3/LTbX1ZefDmN937usO6+F8bK37mvQp5hGXxGcsv/lPnVb/AFC1b5t61eh8VX1v/F8texXnwvX+7/wHbWTcfC9fm/c/+O10xxVGRlLC1o/DI4W38f3UW35mZa3LP4m3CKu5mWr03wvZf+Wfy1Tb4byfwqy/7tVz4eRHJiIm5Y/FeRPvSV0Fj8XG+Xczba89/wCFczIrfK7VH/whF1A24f8AoNYyhh5FxliYnslr8X1/56VqW/xcjl/5bV8+yeGtQib5Vb/gNVZINStf79R9XoyK9viI/ZPpqP4oRt92anf8LGjb/lpXy3Hrd9a/f3LViHxHdO27zH3Vf1GnL4QjjKh9JXHj9f8AnpWbdeN42+9JXha69cS/eZv++qJNUun+7urzquB5TvpY2Uj1q68aR9mrLm8Xxtu+b5f4q8hvNZuPm+8u2sO48SzJu2s1ebLC8p3RxB7Z/wAJRG275vlqjda9DKvyt8v+1Xja+MGT+Jt1Tf8ACUMy/erhnS5TshXO81C8jdv9msuNldvl+7XJt4hbd/rK0tH1JZ5NzNWZrzcx2VvE3+8taENqz/8A2VZ+mzq235q7TQ9OWdV3LVR+IqfLymXb6Wy7WZakuLLev3fmrul8P7o922ud1S1azmZdvy0q+G9tH3Tz3V5Ze8cTqEHkM1ZEnzfLXQ6ou+sVV2bq/N8dhpUZHdSlGRmzIy7ttU/I+VmrWutvy1Rm+b5a8uMTVmbHE33vlqTyvvU5tu5f7q02Ztu2u6ETnkR7aazbKcr/ADUk0Xzfeb+9QIi3fvflb/eqaN/7tMahaAHyT/w1m3Uu5vvbquSbdvzVnXH+z81BRWaVt27dt209elVmf5vu/LToZflqkQiST/x2q/m/e/3qdN91ttQ/3vm3Nt+7QxhvXc3zfNVi1Rt3yt81QbdzLV+xt/vNtrCUeYUS1HuRmZmqxvbbuWnQxfMzfNU0kX7tfu1HKa/ZK6y/xU5pWT5VqGT5FVf4qh3bGq+QyZa2+b826q8kSr/tVat9vl1DcIr0chI23+993cv+7Un3Vba33ajjdU/4DRJLWsQJFdfl3N/wLbVO4/iZfvVJNLsjqq1x8tRMAh+Xa22rSy7fmWqsbfxLTvNb+Gs4x5gNWzfcv3a3dPtWlauf01PNZflr0Lw7YfMrMtdMaHMVEtWOjb4/lWsrxFpscULbV+auza6jsId33a4PxRqy3Hmfd/4DXTOlGnE1lE4eT/XMv+1Ui/dFRs2+Zqkhi/ib+H+7Xn83vGSLVui7Vq1DFv8A4abCny/+y1ahRdq/+PVQx1vA21dq7mqbytnzVIqxqu5fvUbFZfmrGcojiR+f/danbz/eqOSLfUf/AAGuXmNHI+pLiXyo2aqrXW2NfmqxrkX2XdXPtcM7Lt+6vy1+bR/eR5j0pzj8JcuLpf8AarPuL/5flqndXTbm/h21lXV/t+VquMeY4ZT5jd0+/wBkn3v++qo61frK1YseqbfmqP7U11J8zbq+lwfunPUlze6E21926qUm1VbbVub90rN833a53Wr/AMiFl3V9RTnGRxSOX8TXq/vNv8Vcbp7+bdKrNuZWq94ivfNb5awdDumW8VWb7taG0D1jRdNjlt1bb81ak2gq6/dqj4XvY2jX5v4a6ZrxXVquMy5yOB1bSdrNtXdXNyNHb3S/3lrvdelXy2X5d1edahKqyM1Op8JEJHWaTqmxdy1sNf7o938K1xOiz7l+992ug89mXarV8hjIyjL3S5E0063Dbf4apyRefJ/DRI+xfmqbTdtw1YYapLmIOm8K2qp/DXfWN/HYL81cn4fs/l+WtbULWRo2+bbX11Cr7vvFuUo/CaF14gjum+WuN8Tf6bu2/e+7TfKaCTarVrWNmsv3vut/erudUx96R5u3hXfu2x/99VmzaD9ik+Zdv+7XvFvoMbRt8v3a4/xZo0cG7bWXLzF+9E4nT1VNrfw10mn+IW05lbd8q1y0c626su7+KmSXCyr96p+E1cuY764+I0nkqqybqw9U8dSXEPLfMy7a5ORGf5VqrIu9WWuOpiIyJ5SG4umvbhmZtzbq0LNdke5f92smFNtai6kqQsrfN8vy1wTN4qPKaUOr+VHtrIkumlvJNvzM38NZ1xqPlfLXRfCnw5N4l8QK23dDu3NW2Hoc0uUyl8R758Bfh8u2O6eNdzf7NfXmg6cum2art/hrhfhf4XWwsYdse3av92vTJEVVVV+7X6RgcNGjT5SZe7ErzP8AM1UZpdjVpNFWXeL5Ve0cNQqyap5TfM1OXVFl+XdWTffxNXPzXslrJ95qDDnlE668gWWOuJ17S2XcyrW5puuLL8rNV68gW9h+X5vloiKUeb3onn+n3jWtxtaushnW6t/vbq5vWtNaCRmWo9L1fym8tqqUSYS+zI0rqLypPlqa3TctOmZZ13bqrxtsarJ5eUo6pZqytXOyRNFJ/s12zIs6t/erF1DTv4lWrIOfm+bb/FWeyN526tr7K26rC6Szx7tvzVnylHNyS72aoWf5vvfLW1daWy/w1lzW+35du6jlHGRH8v8A3zQrfNu/vU3btZloX/d3Vhym8SxDdeVJWtY3+xvvVg/xfLUiysv3moA7i1v1dV3NWovlyx7a87hv2i+61b2n65/Duq+YDYutOVvm2/8AfNZNxpezdW5b38c6/eq19njuF/vVZlynEtZbN2aqyJXaXGlrtbbWDeaXIjNSsXzcpiyS/LTVl+WpJrOSJqhZdvWsuU0jLmBrjZUy3FU5Nu2m+bs2/wCzRzGhqLKtSMqy/e27aw/tWxmbdUf9rfxbvlojIg0LjS45V+WseS1uLBv3TNWlb6ortVyNobr+7V/ERKPMV9H8aXFhIqyyMtd5o/jqO62q0itXnt5oizr8lc/cW95pMjMm75ahxDmlA+grfVobhvl+9Wlb3i7q8B0fxzJb7Vn3V32j+MIbrb+8+WsrmsZRl8J6pDPHKq06bTY51+7XO6Xq8cv3WrpLW8Vl+9Vmn+Iz5NGZW3JTlRk+Vq2PNV6w9UvVtW3NQP3Ymfqmlrdbvlrj9S05rX7q/LXWf29Hu+ZlqvqHk3UO5fmqB25vhOBkbypF+6tUb6XzbyOtDWoPIuPvVh3l4v2iP5qmRcfeidZpcq7VrQvLhWt2rmbO6+VasXV+3ktSKPNfiFfrFdVwa3SyzL/7LR8UteZb6Ta23c1cnourtdTKv/oNROXKEIn0R8PZdirXoWqTqtjXl/w7uG8mNv8AZ213GtT/APEvZv4dtES5fCcTqk6y3DVXtdu5mrmdY1SS3mkZm+Xd8tSaPray7t33qqRlTiaXiJ1+yttavPtJXbM25v4q7PXLxXs5mavN7fV44JP9qplLliVy+8eqaHerBt+ZdtddZ+IFRdu6vD7fxDuk+Vv++a6rSdSb5WaSiM4hKPMe2aTqjS7WZq7DS9S+7n+GvG9L1lYlX95XRWPihVZdrVtzGXKe4aXqmdvzV1VjqSsqrurxPSfEq/Luau00nXl3L81QOMj0K6tVvY23VxeteHP3jMq102k6os6qu6taSyW6WtIz5TTl5jxm80bymb5ayZLKHdtZVr17WPD6+WzKteN+OJZNBkZtvy13Upe092JnKfs/iBtLhl/h+X/ZqGTQYWb7q1zNv43hdv8AWK1aVv4vhf8Airp9nUiVGpTkXm8NQ91qFvCVu/8ADU0PiW3b+KrkOvQt/EtHNUiXy0zJbwVb/wAK1HJ4Ijf/AJZ/LXRR6zC38StViPUYf71HtKgctM4ebwDG3/LNaxb74Yxy7tsdesR3Vu/3fmq15ULf3ar2tQn2UT5z1T4VbmbbHXO3Hwy2yfdb/vmvqa40uGX+Fax7zw9CzfKtdEcXUiYyw0ZHzjD4D8r70fy1NJ4Q2xt8te2X2iRxL8qrXM6parbqy0SxkpBHDRieE+IPDPlLu8v/AMdrg9U8PMjSMv8Aer27xI8fzLu/76rzvVHjZmWuWWJN40Inld9p0kTbdv8AwKsmZ5olbdu/76r0q6so5d23bXO32g+avyr8tc0qvMbxocpyq3reZ96ug0fUWRl+ZqoyaDIrfL92p7Oya3kaqj7xnKMj0vw7qSy7V3fdavavBG2fbuX5a+d/Ds+2Zfmr3rwDdfKtacn2g5j2K10tXhX5VrlfFnh9WVmVfmrstHulaFVb+7TtWtVnjb/dq4VeUzqw9pE+c9a05rVpGb+GuZm+Rm+WvYvFmiK3mLt+WvK9Yt/ssjfNXzWbUI1I8xlQ5oy5ZGHdNtX5VrN37d1WLyXav3lrJmutn3f4v4q+C5eWR6EpDpJf++abJLvb/wBmqn/r2XDfKtWVX5V+ZlreJmSxxL8vzbl/iqbYu5f/AGanQqrVN5W7bRIcSrNErfdqPyvmXcvy1oRxLtZmqKSJt3y0BylCRPm/i21l6h8jf7tb0ifu6x7xP7u6suYfL7pkzS7GX5d1QrL824bfvVNcfO1Qqrbl+batdMZEkrN96oo/m3fd207Zu27adDF+8+7SKJrWLd/DW1p8Ct833aq2cW5q1rNNm35d1ZSNKcSxDb/xfxVHMi7fu1cZNv3ahb5lbdREtmPNuSSo5GVFq5NEv3qzrhdjcfd/2q6YnKxY7r+Fad5reZt3b6rwxf3ac1EgRM251Zl2rVPzWZv91amXd95ahkVvm2/3aziHKEkvy/7NV2fd93bRv3sq/wC192ug0/wbeX6+Ykbfd/u05RlL4QZjW/yf3dtWbey+0Nu+b/dq1NoNxp10sc8ddFo+k/KrMv8A31ToUpOXKEY8waHpH3WZdtdhby/Y13N97bVWOBbWHd8tYerawq/Kv3mr2eWNOPvHd7P2ceYk8QeI9isqttribi9a6mb5vl/2qNUvGl3fNurNhl3bd1eRXn7SRySlzSNCPc392tCNNqttrNhar0Mu7+KuaMSS0r7NrVYVv++aotcLt+9Vf7Z822gDahlq5C+6Pd8tYtvK3y/3a0oWrmqGnKWdi+tP+yx+9VWlbcv8NO+1f7NcSMWfU3iS189t1c/HYNtbdtrttUi/eMtZclnuWvzHCzlGPvHtRpc3vHA6tatFu21xuqS7ZvvV6dqln8rbq8516z2TfMtevT5ZS905KtL2Zkwys7fN92tKHci7l+asWSfym2t97+7Ukd+u35mr6GlHliccjSvr35fvVxPii/21rX2pLu+auF8QX7XE33l213UpyMZxMW+n3bmaudhla3umk/hrSvpW+6rfLWTJLt2rXdGUjSJ3Wh+IfK2/eWuoj8Q/L8u7/vqvJ9Putjbt1dBb3+5dy0R5jKUTqtU1betcvdJ5rfN92nLdNcMv92tSx0trhfu/LXXHmCMeUj0dfKZVb7tXpNR2Sfw06TS5II/lX/vquV1K6ktbhd33fu159fDe0LkdE1+sv3ataTeMk3y1x8N/uZa1LO/27a8mVL2cvdDlPavC94rNH/vV0F9eR92VmryHR/E3lKq7lrauPFu+3Vd1dNKcohI1tWvY4pm27W21JY6z92uJ1LWfP/i+9Uem3jbtqt92u+nX94yjE9s0vVF+y7q5HxleebHIyVR0PVpHj27vlqxqH+kR7f7396vThViU+aR5XqU8lvJ92obW/V/9r/drW16w2NJ8v8Vc2v8Ao7fd+Wsp+8XE2o7jc0m75WqrfSqjVRW98pm+aqt5dM38VckaEpSLHSX+1vvfdohumnZv92seNmlk2tXTaDozT7dvzVrOnGmJBpujTX8y7fm3V9WfAX4fLYWtvI8f7xvmrzf4e+C/tl5CrR/L/FX198PfDi2FrH8vyqtetldL2k+YGdxpNqthYxqv3qtLOv8AFUcj/L8v8NZ9xK33q+9px905Jz943odrrVXULXerVk2+trE3zNWlHqkdwv3qojmjI5nULdlb7tczqUHLV6JcRQzq33a53UtJVt21f++q2OOcZRPPVupLKb73y102j62ssaqzVl6xo2z5q5/zZrCb7zbaBRlyneahardR7vlridSs2sptyrWtpviFdu1qdqjx3kLbacRyhH4omXY6v821q1o542+ZW3Vw+oI1rJuVmrQ0vWfm2uy1PwhH3vdOsWXa1E0qtHtrPW6V/m3VDNet/FWxHwh8v2jb/tVuW6q6/wDAa49r/wDfbq1NN1b5qgUTautOWVflWufvtJbc21VWuqt7hZV+9TrizWVa0jIiR53NYbNzMtU5ovK3V3F1pe6sG+03Zu+WplEuMznW+X5qa3+z/wCO1YuoGiZqp7qwlE6YyBvnp0cskW1qdH89SNErfw1kaMsWuvNEy/NXSaX4jX+Nlrh5rJt25d1RrLNar8u6q+EziesW+rw3G35lqw0Uc9eS2viCSJvmZq6LTfFq/wATVfMEvekdZdaNGysyrXO32kf3VrWt/Eccq/M1WluIbpf4WqrkyicDdQNFWfI+z5f/AEKu+1DS45fmXbXL32jMrfLuqeXmCMuU5+Rt7fe21Vm9q0LqwkRvu/8AjtU5lZF2tt2/7tZSUonRGUZFFpZFqxa6z5Tfe+WoZFrNuomiqAO40/XI5V2s1bC2sOor/CzV5LDfyWsi4Zl/3a6rQfFXzKrNVxkBsal4K835kXa1Y/8AY19pci7Pu/7NehaTrMN1/rNtb0el2t6v8LVXuyM5Q/lOB0fxBdWW1X3V6BoPiqRlVWpy+ELeX5gq1etfDkdr92jliFqh1Gl3v2qP5qdq2k/aoW2/3ao2cq2rfe+7WxHrdv8Ad3L92p/wmvxfEeV+JNLutOmZk3MtY9j4qaJvLl+X/er1zWIrfUoW3bfu15P4g8JbLrzIF+9R8RNpQl7pDrl6t1b7lrzHVPECxalGrSbfm216BeabNFZsv92vD/GTSWurbm3fKzVidX2j17R9RjlVfm3VqXW17dvlrynwvrzLIq7t1eoQz/aLX/gNKJ0OJ82/GJfs99u3f8tPlrlvCs/+kR7a6v47furxf96uD8Nz7LiP+7WFcKD92R9PfD+XZar/ALtd5qDebZ/7O2vL/h/cN9nj/wB2vSlfdDtq6fwhI838UaNshkbburj9PSS3uG+Vl/u17Brlh59qy/w7q5GTRNiszLWkjKMuWRyviS/aDSZGZv4a8Xt9UkuJG3N/FXrXxC/0XRbhf9lq8LsZdn/oVclX3Ymsf3lQ77Sb1fl3ba6ix1tYl+Zq8xt7pvl21sW7TSqq7q54Sl9k1lGJ6L/wlrfLtb5a09N8VM8n3mrh9L02S4kVvmb5a7TRdD27Vb71dUZSl8Rid5oPiORm+b5a9C0PXJGVfm+WvO9B0tVbdtruNLiWL+L5a6YnPKJ6p4b1xty7q9M0m/V413V4Xpeox2rferuNF8UKqqu6mEJcp6dceXLHXlfxI8LrqlrJtX5q6q38QLKv3qmm238bVtSnKnLmCrGNaPLI+D/iNBfeEr5mTd5at81cna/EObd95q+xPil8L4/EFrJthVm218o+JvhFcaTdSKqssf8Adr7rA1cPiafv/EfJV44ihU934Qs/iTJu+aT/AMerWtfiV83+srgZvCFxAvyrVGTQ7iJty16P1TDyI+tYiJ69b/Etf+e22tCH4kLu/wBZXh/2e4iZl+amrcXUXy7mqvqNE1ji6x9EWfxGVv8AltXRWPj5WVf3lfMdrf3St826t6x16ZVX5mrhq4WjE7qWIrS+I+mrfxvG6/NItOk8Ww7vvLXzrH4vkiX5ZPlqG48f+V/y0/76rzJYeJ3RryPfL7xNDt+8K4nxF4hhWOT5l+7XkN18TfvbZK5nWPiN9ojb95/DtbbXlV4cp30qvMbnjDxbHE0nzV5jeeN1lm2q2+ud8VeKJLpm2NuX7vzVw6zyec29v++WrypHVHmPaNN8QRzrurbjnhuI/lb/AL6rxzSdUkiVfmZflrsNN1tvlVmrKx1xq8vxHWTQRr/d21lzWv7z5fu06PVNy/3qPtSvXRT90yn7xa0lFikWvXvBeo/Z/LWvIbd/3m7dXYaDqTLt2fe3V3RqHP7Nn0hoes71Vd33a6T7essdeO+GdWZ1Vt1d1b6izRr81c8pGioykR+ImXbJXjfih18xv++a9M16dpYZPmryXxMsnmMzLXiY6X7sx5OWRx+pOu3/AGqwbif5vm+7WheMzbvmrHuG/efLXxUolFqzdd1XvN+X5qyYXZauQy71204+6BpWs7Ky7auLLu+WsWOXYqt/eq5DKz7vm3bazlIUZGmvSjb8396qUcu5dtWllojI3iNZF/3v92su+Vfm21qSKzqrLuX+Kqc0W9WrP7QSOdmi+bdtqqyfNurauINn3aqSRM33VVq2gYmf/FU9qvzbm+7Uy2rPNtSPdV630O6bazW7f981ZY6zZdv+1Whbv96q66XcLu3Qt/s1NJFJEvzKytUzLi+Uteeu5v8AZqGNtzVVjl+b5qtWu1typ/FWcZGsZDpIv4qy7qLc1b0dnNL91fm/3aq3miXjL8tvI3/Aa6afNIzlE59W2sy1NbxefJ5arurS03wffX9wsawv83y7mWvfvhP+z7NfzRyTwq275q6I4apWl7oqcJVJe6eP6H8NtU1n/VQttb/ZrYvPgjrUS7hbt83+zX6CeB/gdZ6dax74VrsLz4Waa8P/AB7rXpwwcKcfePT+oSlH4j85/A/wAvtR1KH7RG3y19PeG/gZDpunxq9urfLXsVv4Is9LvNyRqu2tq6lt7eH+H5VrjvyS5InTSwEaf7yR8V/HD4X2+kSRzRRqrL/dryNYvIj+7ur6u+KkX/CS3jQxfd+7XH6T8DWvI9zRt/3zXoRjE5IYapUqSlTifMuraz5ULfeXdXH3GqNK25Wbb/tV9VePv2e2SxkkSHayr8vy18r+JtDm0HUpLeVdrLXFiFKUTnr0qlGX7wy5pWbduqvG3+1TlVmX5vvUip8vy/dryuU4i0s6qqqrVOt1sWseS42bacsu/wCVflqrEmot1v8AvNUiyqzbv9n5apQ/7NTwxSbvmWpA2LF922t2FV+WsLT7dvlZf4q6i1s2+Xau6uGqPmKc1vv+7VX7O/8AtV0n2NXjqD+zT/drNRMz6n1KfbM22s+O4+VmrL1LWVeT722sv+2V+6rV+U0oSjE+g5uWRpag6urNXnfip/vba6qS/wDNVm3VyfiLbKrbWr2cLSlzHJiZ+6eb315tkb5tvzVlyaz5TN81WNet/KZq4+4f71fTwjyxPMRoX2ts6/erCuLpnkbdUEjs7fN/FTVi2r91q7KcTeEIlW8f5axZpfvVvSQf7u2se4t9rf7NdMY8xlKPLILWfZ8v96t7RYmumVUVttY+n2ElxMu1a9Y8F+GVby9y/NXTGIfZHeHfA0mpXC7lbavzfLXqGh/DlkVf3f8A31XWeCfDixKu6Na9Ks9GjX5lWuynCMieT7R4nrHgPbC37uvMfEngPdcfd+WvrbUNGjlj+7XC+JPC67mZVX7tEoGMvdPmCTwv9n/4DVK60mSCNmSvXNY0ZUk+7WDdaWqL/wAB3V586ceYcZHl7NNaybWqRdUkVf4q62+8PLL823dWNeaDtjZt3/fNR9XiHMZ/9qb12s26tLSbz5vm/vVzc0DQSN96naff7ZGasJUuUuJ6pot+u7arKtbU14ssf3q8t03VGimX5q6aHUZJfmas4ylECbVIlfdXM3FlvZv9lfu/3q6Jnadvm+aoZLVdu6umMiInJyWXy/d+Wqc0XzKvzfN/drpbry0Zl3VkRruutu2tadUsbo+hreSLuWvUvDfhzb5fy1i+FbBdyrt+avW/CejfaryGqm+f3TTlPR/hb4P8qONmXbur37TbJbO1Va5HwPpK29rH8q120j7Fr7PLKHs6ZjOXLEdu+WqsirLTml/u1VaVq944JSMnUrVtzbayZL+a1aumk2t/vVn3Vgsq/wB6rMZQ+1Eo2/ij5l3Vek8Qwzr8zLXP32jf3a5u+guoGbbVWI55R+I7K8v4ZV+9urk9a8t922sG41S6ib+Ks2bW2/io+EObmHXF01rNu3fLVqx8R7vlZq5+8v1lVt1c7cXjQSfK21aylI1iekXUq3qtWCzfZZtys22sXT/EuxtrNWk1/HdLu3URnzFSgdBp+rb12/erSaXzY1+auHhulikXa1dRpd55vy/erWMieXmG3n7r/a/iqnb3vlSferQ1Jfvba5u6l2t8ysq1UjNHeaLrKsy7mrrrOdZ1rxnT9S8pt26u40PXvlX5vlqYyHKB3DQLLWTeacrbty1oWN6sqr81WJEV615jnPPdS03+6tc/dWTL/DXpl5p2/dtrndQ0n5arlKjI4uNtjVcjb7tTXlg0TVm7mi+Vq5pROmMuY0lVWqvNa7vu/NtpsN7/AA1ahlWXb/dqI+8UY82l7t23+KqM1rJa/dZq7D7OPL+7VO6sty/Mu5avlA5VdWuLJv4mrY0/xe0TfM1F1pKy9I6wb7Rmg+5urKXumiO+s/FUdx/y0WtSG6huF27q8XmlmspPl3ba1NN8VTQMu5vlojU5R8p6pJp0M/3fmrLvvD+7cyrWPp/jKN/vNXQWfiCGf7zVrGpGRPIcveaDJEv/AI9WHf6dIvzNXqDS286/wtVG40mO63bdtVyxkR70Tx24tW8zncv8VU/mi+ZWb/gNeqXnhXf8yrXL6p4UkWRtv/fNYSpGsZ/zGXpfiiazZd0jV33h/wAcruXdJXlN9pNxBI25W/75+WqMd7Na/wATfK1Ze9ErmjI+oNN8ZKyr+8Wtj+2/NX93/wCO1806L4vkikjVmb+7Xq3hfxHHdbd0i1cZhbmOk1TUbr5vLVq59vEOoQSMxVv++q9C0+1tb9edrNU114Kt7pdyR1pzRI9jKPvHF6f4ymb5X3fLW1b6jHfyVDeeAWiZmRWWqtvo01my/e+WjlK5uU3LjS4biH7u6vI/HHw88+aSRVX/AL5r2jS1ZlVa0Lrw+t1D8y7qmPul/EfHMehzaNfbWVtu6vStHvdtrHu/u10njzwR5DNIke2uJ2NZrtb+Gs5xOyhP7J438dnWW6jbb95q810Vtt5HuavRPjJL5sy/99V5vpqbbqNv4d1ctU1w/u8x9EfDu482Fa9Ysf3sNeK/Dm6+aP8A3a9w0mLdCtFIiY28tVaGsuS1XyfmroLr91C26ubvr1Uhk/u10GH2jx34xbYtNm/3a8Ns4l2rmvXvjRqS/wBlzM3+7XiNvf7I1/u1xYiRvQ+KR1lnBHuVv/Qq6LT0hXbXn8Os/NWjb680S/LXJzcp2On/ACnqdjewwL8rfLW9Z69DEq/Nurxm316Rl27vu1et9bb+GStPbGEoSPdLHxfHB/FW1a+N17tXgcOrybfvVsWeozSsu3ctdUa5hKJ7cvjdVb5WWt7QfF7TzKqyV4np9vNOyybm216F4VtWgkX/AGfmrWMpSMpRPobwveteKu5q9G0eLbt3V5H4LvViVdzV6dZ6zDFH95a1LjE6S402O4j5Va8x8deC7W4WRvLXd/u12E3i23i+9Itcn4i8VW9xHIqtuatqFSpTl7pE4RqfEeD654SjiuJF21zN14Vj3fdWvStel83c1cPqWqLAzbtte5HGVImH1an9o5W68Kx/Ntj+Wsmbwqu7cy/+O11Emtw/3qqyatC/3tzVX16oVHDUzl5NEjRty/8AoNU7iwWL7u7/AL5roLrVIU+7trn9Q1SPa22sfrNSRr7KnEx75F3Myt91a5HWJ9qt81bmqaitcTrV+rLJhqr28iPZxOX1jVGX+LbXMyazM7Nub/erQ1rzJWbbXJ3DssnzfLXn1avMb06cYmv9o3feamLErNWKt1tarlvet/DXEjs5om5YxbNtb9nuX7tc1Y3iuy10Gnz/AMXy1fMTFmtC7J8u6rUN038PzVHbosq7m+9ViO1+aj2nKb+y5vhL1nO25d392ut0FGZl3Mtctp9qvmLjc1d5oNqqbV/2a46uL5fhPTw2F5viO88O/Iq7a7yxl3Kqt91a4zQYtm2u10+Lf/vV5MsdKMj3Y4SPwhNYeev8TrXI+IvDnmws23a26vTLe1qG+0lbhWrGpivaR9456uXxkfMeveHGt5pG2tXG3Vu0U33a+kvEXhdpVk+WvKde8KtBMy7W/vV5dTll70T5yvg5U5HCxwN/dqaNWVdy/wDjtXrizaCTbVNvu/3VauWR50o8pE33trN92rtvt27aqxxfN97/AIFWgv3m2/w1zkxD/VN821vl3VNby/NUOxXX/wAdqP8A1TfLQUaitvpsi/8AfX+7TdPikupNqbm/h+7XpXhf4QX2s7WdW2/7NKMZSH8XwnlclmzN8qtu/wBmtzw/4DvtbuFVY22/7tfR3hv9nZdys8O5q9k8I/Bm307y90Kr/wABr0KdL+Y7aWBqVPiPA/Af7PvmqsksO5q9Ys/2fbXy13W6/wDfNe/aL4Ut7CNV8tf++a2vs8MS/dWuqMeU+hpYOlCPwnzHefs+2vzf6Ov/AHzXK6p+zxbvu2w19eTeTt/hrNktbeVv4aykbvB0ZfZPifUP2c13Myxtu/3az4f2fZFb/VtX3BNolq//ACzWqcnh+13fdX/vmpjGJzf2dS5j5Z8P/A9YNu6Fq6xfgpC6r/o617xHp1vb/dVac3kr/drSMuWR1wwlGP2TxfQfg3Z2t0rfZ1+9/dr3rwL4UtdNhXbGvy/7NZ8csKfN8taVn4lhtf4q9OhVD2EY/DE9EtUjtVqG91GNY2+auLm8Xq6/Ky1yeveN/IjbdJ81ehP4eYIwNDxh4qt7Dc26vI9U+I0l/I0aSf7Py1j+KvFbapcNGjbqy/DPh+afUFkZWr56vLll7pvye0909K8D+Gm1aRZp9zbq9o0fw1bwQrtjrm/AOjfZYV+X+GvRox5UVdlCUpR5pGsoxpx5YnB+ONBt30+b92v3a/OH9orQY7LxRuRVXczNX6PfEDV1t9Pm+b+Gvzt/aCuvtviBf96pqzjy8p4uZR5qXMeGtbqvyr/dqvNFt+XbW61vuX5V3UxfD95eybUtZW/2tvy1xxpSl8MT5Nzic3JB83ytVy1sGdl3fKrV11j8MdWutu23Za6zS/hBq0sfzR/98rXRDA4iXwxOaVaMftHntvYbFX5V3VoQ2a7Wr1Kz+CmoS/eVm/4DWpD8Cr5v4a3jlNeX2SPrMInlNnEv8K/drotPRdvzV6Fb/Ay+RvmVlroNP+ClwnzNGzUpZHWkZ/WYnmcdqrVJ9kX+9Xry/CBkXmFv++aj/wCFV/8ATH/x2msiqmH1qJ57qHiH5m+aqUOufNtZq4661dn/AN2oYdU/iZvlr8jjhj6Pm5pHff2z8v3qz77VPN+9XLtqyr826qt1rKt95mr2MNQjE5qoa5+93VwOpJsmk/u11V1eearf3f8A0KuR1b5pt27/AIDXoOBgUVXfu+9uq5Gm7d83+1VWP5vutWgq/L8y1UYyOyBRuIlX/erD1BP7tbt1Kv8AtVgXk/3q3hEzkdF4Zt1eRf8AvmvavBMSrIu77q/LXgvhvVlikX7u1a9o8L65GkK/NXVH3RSPdtFuo7WFdtdAviNUXarV47b+Jv3f3qsR+JW/vfLXTGpynJKUj16HXllVvmrF1jUldWVmXdXna+LVgVt0lZdx4v8AtU21WqZVRcxc8QXSrM23a3zVzrbZfurUk1x9qmb5qhmZbKPdu3Vyy94mP8xTvEVY2/8AZazZIo2h+6q1TvNbXzvvLtqC41dfLbb/AOO1cZGkfeOY8RRbNzJt+b5a5bftmX73/Aa6XXLxZY/4a5j/AJaVUohE29NT5l2/d3V2Gm27S7d33a5HR38pVzt212Gn3C+XXnziWankLt+XdtWqs0rbWqwsq7du6oLplVWX73y0cvumRzmqS7ZmrHhn2zbt3zVoao+9m2/xVzU1x5UnG7bVQiaxPUfDOo/6tt1fQHwrg+2XCybdytXyj4ZupJbqFVZvvbdtfa3wV0bbZwsy/e216mDoe0qGjlzHuGgwLb2Kt/s7auTPuamx/uo1X+7ULda+/ox5YnDUlzSHN92qsj1Nv/iqqz/NXQZMN/vVeS42/eb5ak3Vn3Peg5pDZryP5ty1n3DW8vysq1V1BGX5q5+6v5om2/w1VjPn/mNC80iG43bdtc3qHhldzbdv96pP+EjaJmX71H/CRr7VZpzROZvtBkRm+9XP6ho0iK3y130mrw3FZd1LHLHt+X/drKUS4xPLb6zmgZmX+Gm2esyW+3c3y1219YQy1yWsaaqL8q7awcf5TeJZt9e/eferqtD15dy7m/2a8juJZLVv7tWNP8TNBJ8zfd/2qw9pyyNeU90a9WdaydSXfXM6H4tWf7zferovtSzx7q66dTmMJ0zJafym+Zq2NH1bym27qybyL5m3NVOG4WKT/aqZDR69o+t/L96uss79ZdvzV4zo+qNtX5v9qu00nW/u7mrSMuYxnTPQlRZVqrdWCurVX0/VI5f4q0llWWteY5ZROR1LS9/y7d1crqWk7N3/AKDXqFxaq/3VrB1DSd+75a15eYmMuU8ruEaJttWrO9+783yrXQapof8AdXbXOzWbQM26uaUOU6YVDchvFdasKqv0aubt7ryvvVsWd+vl7t23/eojI15eYvNa1RurDcrVrQ3Ecu35qm+zq9WT8J5/qWkebu2r81czfaS0W7au1a9cutLWX+GsW+0H5fu1EqfMVGZ5X5U1v8y1YtdZuLX+Jv8AgVdVfaJtb7qr/wABrHm0b725d1csqcomsakZFqx8aTLt3tXSab4yhlZdzba4OTS2/u1X+xTQdKIylEZ7Na+Ibe4X5mXbViT7PdfwrXiMOqXlnI22Rv8AgVa2n+N5Im2yt8q1vGZB6VeeGobpW2qtcvq3gNW3MitU2m+PIWX5mWuks/EFrdfe2tuq+aMhcsfsnkeoeC7izk+TdTbG91DRpP4tq17Z9ntb3+7VWbwhb3X3V3VHJEOWRg+F/iQ1u0aytt3f3q9a8P8Aj6G8Vd0leW3nw5XduRfmqnD4cvtLk/dM22p5CfayifSFrqNveru+WnSaXDP92vEdH1vUrNlV933q9A0Xxk21fNVqOWUTWNWMviOqj0byvmWtS3i2Ltqjp+tx3Srtaty32y/dqDaPL9k5HxVoy3tu3y14j4q8Pta+ZtWvpy607z1avL/iB4fZIZGVf4auPve6Hwy5j4t+IWlte3nlt/u1ztn4U+Zfl+7/AHq9a8VaWras25aq2ulx7t1YSibwl7pV8E6W1vMvy1754dtWe3X/AHa830OyVZl+WvXPDcS+T/wGpjHlNDF1yJk3bfu1x+pW8jQt/d+9XqGtadujrjdWtVtbVv71Wc6+I+W/jk2zT2h+7Xi8O7buP3dtevfHSVWmWP8A6abq8jjXd/e3ferzsVL3juwvvcxdh+X+JqtworblVqhhRfumtCGD/vmuA9CJJbq38P3a0LVGeT+Go4bdVb/erUtXVWVm+b5auJmzS0+13V12k2a/Lu+auZs7yOLatbFvriwbtzVvE5ZRPQtLWOLbXUWerW8Cq25VrxtvGS2se7zKydQ+IDRL8sn/AI9XdHmM+U+lLHx9Dat8sldFH8RvNh+STc1fE/8AwsO6+0feZVr0jwX4ta62+bJW8QhSlKXKe9X3jm4ZvvNuqGHxHJK3ztXIxzrOqsrbq0LWJnruiaey9mdFcXq3Ef3vlrh/FFhJcKzJ96ustbNn21oSaD9qhbdtrePukyh7Q+YfEGt3mjTbWZttZMfjpvu7m3V658Svhz9qhmZV/wCBKtfOtxoNxpd9JCzNt/h3V3eyjKPMeVJ1KdTlkdp/wlDSr95qp3Gss+75qzbOyk2ru3Vfh02R/vVhzRia8spGZfXUjL838Vc/fOzbt392u0uNIbb833a4/WrVoJN1cc6p0xhynN30W7dXM6lb/NXTTMv8VZN4u9t1efKXvHbE5SZdtMhl8qr15FsbdWey/NWhH2jUtbxlb+Kt7T79fvbq49XZGrStZ2/4DQVT5pSPQNP1JW27mrctZ/Nk+X5lrgdNlZm3LXYaTuWvNr1eU9nDUuY7LSV+7XcaH/DXD6Svyr81dtov8NeFVq8x9DSpxO+0PrXdaWquy/7tcDocu3bXbaXcbdtcEpHoRiddYxLWotmsq1j6bLv2/wAVdFa7W/ioRZz+paN5qt8tcD4g8KKyybVr2SS33q1YeoaWsq0ziq0I1InzH4k8NNFI3y7a4PULdopG+Vq+mPEnhdZVbau6vI/E3hJopJP3f8VL4j5HFYOUfeieZxv8yrWpC+9flbdUc2kyWszfLUlnasjbdu7dWEonkRjyy94laL7u2t3wz4DvvEd0qrG23dt+X+7XVfDn4X3XiOaNnjby926vr74a/CC306ONmhVf+A1vThzfEdtLCSqyPL/hn8AliWFpY93+8tfSXhf4ZWthCv7lf++a7LRfDkNhGu2Pb/wGtyNFiX7tdcacT3KWGp0djFt/DlvAvyxrV6Ozji/hWrjS1VkuK15eU6xszrErVzuqak0SttrUup91c/qETOrVnM2gYN9r0kTN822qMPij5vmao9WtW/u1x99K1vJw1cM5SPQpQjI9Kh8TR7ar3XiZU3fNXmf9vNF/FVO48S/e+ao9qdUcLzHeXXiv5vlasmbxV83zNXnd54mXc3zVkzeJt+75t9T7U64YM9Sm8ZbVb95/49XO6l8Q2ik+WSvO7zxAzfdbdXL6pq0jM25mWuulKUpGVenGlE980vxp58O7zN3/AAKuJ+JnjxtOs5Jlk+VVrzW18byWEPl7v++a5PxhrN54oj8lN+3dXvfWIxp8p8/LD1Jy5j1z4Zzt4qkWZdzRt92vqLwf4Gjihjk2/wDjteC/s5+F2s7G1V1r7C0OKOK3j/3a82MYylzGsv3ceUtabpa2sa/LtpupXSxRtVq4v44o/vVwfirxGsSsqs1bOUYxMo+8cT8RL+bUlaGD5q+c/EXwHuvFeqedcLIy/wB1a+qtB0P+1pFZ69C0nwNCqr+7Va9bCUaMY89U+azOrKt+6pnxf4f/AGWoUZWazX/eavRtH/Zst4tu+NVX+6q19WWvhKGL71aVvolvF/Ctd/1qjT/hxPAhgZS+I+ddL+AWnwL/AKnd/wABrorP4Mafbqv+i/8Ajte5pZRJ0Wn/AGaP0WsXmEvsm8cuijx2H4W2cX/LqtXI/hzap/y7rXqzQL/dqGSJaP7QqSCWDjE8tk+H9uv/AC7rTf8AhCIU/wCWK16NcKtZ8jLurpji6kjmlSpnA3XhCFY/9WtZX/CJw/8APNf++a9Bu3jK1lfLXVCrOxm6UT8gprj5v9moVvF/haq9xLVXzV8v5q/Eo0ju5i1JqLbW+as2bUm8z7zbajml/wBqslp9sm7+GuulT5SJS5jakvWVfvVk6hcLKrbap3Go72+X7tUWutzf7NdnKHKalq2+taHa6t/u1z9u+xt275a1ftS/wN/31V8pcipqjbl+X+GuR1Bm3N/FXWTO0vmbqxbyz+ZmT5qUZRiEZfZMexlkt5PvNXoPhvxKyttZm8vbXGR2HzfLWtpdm0Uit935a3l7xco8x6tY63v27W/h/vVof2zt+Xdu/wCBVxNnuRo/lrQj3bl3VlKRzyibl5qkjrtX5Kq2t+396o4Yt7f7VOki8j71ckfekTynRWt43k7m/wCA1l+INZVYWXcvy/eqj9v2x/K3zVzOrLcXU0mz+Ku6MPdMpFe6v2nk3Jt21C15sWq8NncW7M33qj83zdqttX5a4p80ZGsYlO8laVvm/wDHaqquxvvbq1NitVWSL7zbdtaRqlfCT2d1s/i3rXR6fqS+X/7LXIqm2ti1Rk8vbt+7RzEnVW94zfNRJKzqzbqyVulijaoVv/vfNXM39kCa8ddrfN/u1zc0SvNurSuLjzW+b7tQxxfN935q2j7pvTidp8LdBbUdet/vbV+avvL4a6StnZx/L91a+W/2ffDnmyR3Dru3Nur7I0G3W109a+qyqn9oyl7prSN6VC0v3qa0tQtKvzfNX1UTz5fENeeq7T/LTZGqnI3zferUwlItLcK1RtKrfNVNp9tQtdUGdya4iWWsO+05ZW3ba1JLr7u2q8k9UiTj9Q0T5m2/LXM6hpMkS7lZq9Km/et822sm8sFlX5VqwPLbiW4gkrPm1mZG2szV6BeaGrt93dWHdeHPvblaspRLicnJr0m75mrNutUWVWVq6C+8Nfebb8tYd1oMi/w1k4yN4yOb1Rt3SuV1JZIm+X7tdpdaRIn975axbzSGZm+Va45wlI6oyMXTfEElncbdzbfvV6V4f8VfaFXc3zba8n1LTWi3Nt+7U2j6lNYTKrN8tckZSpyNeWMj3hbpZ491U7jcjf71czofiD7RHt3fNXQfallj3LXpRnzROeUOUtWd15TLtZq3tP1Zlb7zMtctHLsbdVuG4/utR8JPKemaPrjI3Lbq67TdZV2Xa1eO2N60TKv/AKC1dFpOt7G3bvu1vGZzTpnsFrcLcLUklqrrXH6Try/L81dRZ6isq/M1dEZGHKZ+oaWrKzKtcrqmh/eZVr0ZlWVf4az7zTVl3VpzGXwnj99pbW7f7tUVlkib71ekapoitu+WuRvtG8pm+X5aylT+0axmV7PUvu7mretdUV1+Zq5FrdopKsQyyRfxNWHNKJudxDeRy/L8tTSRRz7a4uPUWib5mrQt9b2t96tYyINa40ZZfu1k3Xhzf8y7q0LfXlb722tCHUYZVX7rVXMOMThbrw+yM1Z8mk7flZa9Okihuo/l21Rm0FW27aOWMiuaUTzOTQVl/hrPvPCqvuxHXqjeH/8AZqNtBb+7WXIaRn/MeL3Gh3Fr92oY9RvLBv4vlavYrrw1vb7tY994NWX+H/x2p9kTzHJ6X45mg2rLurtNH+IMbbVZq5W+8Fsv3VrFm8P3Fq3ys1Z8somsZHu2n+KLW6Vfm+9W5ay2d7/zzr5th1LULD+Jm21vaX48urfbv3VXMLnPoKHRrOX7q/NViPw5Du+WvI9L+Jflbd0jV1Gm/E1Xb5m+aq5hc1P7R6VY6W1v/FXTaXFtWvOdP8fW8v8AEtdJpvjK3l27Wo94uPsz0S3RWXa1c/4s0Zb2zmXb/DVjTdejl+61alwy3UdZ/DI6PdlE+M/iV4ebTdSaTbtXdXJ2a7G/vLX0d8XPCq3FvJIsa7q+e47X7LcSRv5ituqpx5veOalLllym5oq/vlr1Dwy/7ta830dPmWvRvDb/ACr8tYnXE6DVIt0Lba858VfJbyf7temXiL5LV5b4+l8q1m/3atES+I+OfjVeL/bEK/71eexzqrcfNWt8ZNW3+Klj3fdWuHXUv3m7d8tePX/iHq4OPucx1Ud5H5i7q0I7+P8Avba46G/837tW47htyrWXKdvKdUuqf3WqxHqO37rf981zMMu37zM1XFuNtbxhEOU6aPUW2/eVqG1FnZq5ltS8pfvLu/u1es2kuptqKzbq292JMqcS9NdTOrfvN1QwwNL97azf7Ndv4b+G19qzKqwt/wB816/4V/Z1mvFVp4/l/i+WrjVjE0jQl9mJ81zaRM27av8AtfdrovBcV9b3Crtf71fY2h/s02+1d1vu/wCA12Wl/s42cDKy26/981l9ZjGRq8LUkfPfhn7VLCqtGzba7C1WSL7ytX0NpfwTt4F/1Kr/AMBq9N8G7fy/ljrpjjKYpYOoeC2N0qr81bVvq0KrtbbXompfBvZ/qo9tcXrnwn1CDd5VdkcVTl9o5J0K1P7JzPiC6juo5MNXiPijwbHe3DSRL827dXpmveH9W0lmaVX2r/s1m2O262+au2uyFX+U4ZU+eVpfEeR/8I41v95flWrVjpG/b8tevXWgwzw/LGv3awf+EfW3mbau2iUjJ05U5e8cHfaRthbcv3a8x8VW+2STcte+a1pu2FvlX7teH+OtqtJXBI35jy2+f95826s2aX/a3badqF1++Zaz5JV27ax5TWEvdKt4/wAzM22s9vvfLVy4+ZvmqPyt9VzRiVGnzSI44vmWtC1i302G337fl/4FWxZ2e1tv3q8+rXPRoUC9pNvt+auw0eL5lrF021+6rLXXaXF91V2/LXkVap7dKmbmmr/wKuu0v5Ntc3p8TJt+Wum0/wC7XDL3j0Y+6dZpcqqq11mm3X92uHs3+7XQ2M/zVlY0jI9D029+7XTafdL93d92vPdPvfu10VjebKZXMdpHPTZtrrWLb3/y/eq5Heq1UXzEN5pq3G6uN1zwus+75a9AjlVloksluF+VaixhUpxkfPOueBvmbbH/AN8rVrwT8Jm1HUlZ42/vfNXuUfhD7bMv7uvSPBfgaOyZWaOrPDq4OMpEfw1+GkOnW8bNCvyr/dr2TT7COyj2qtQ6fax2sKqq1NNe7K64RN4xjH3Ymh9oVKja4rHa9/2qha//ANqrK5TWkuqpyXW5qy5r/wDvVV+3ru+9RzFWNbdvahrXctUYbxXatK3ulespS5jWJh6ppHmr92vPfEHh6RWbateyN5cq1RuNJjlX+9WEocxrTnKmfOd9oN0rN8rVkzeF7yXdtVq+kJPCsMv/ACzp0PhC1/55rWXsIndHGSifK954D1Bm/irQ0X4WXl19+Nt396vqJfBtru/1a/8AfNa2m+GbeL7sa/8AfNb08NEr+0Kh80x/Bmbb/q2qrefBlmVsw7v+A19cf2HDt+6tZ95pMP8AdWvRjGMYnm+3lKXNI+Lbz4KMkn+pZf8Adq9pfwgjikVnj3MtfT2paTbru+WubvIobdvurWU+U6fa8xj+CdGj0NV2rtr0aPxHHaxqu6vNbjWY7Xdtaud1TxlsVv3lcvtOUy5faHqWteNFSNv3lcH/AGy2uaoqq3y7q8x1jxo0rbfMr0j4S6Q1/JHcP838VXQjKtWMqso0aZ7x4HsFSGPdXo0CqqrXJ6Ha/ZYVrpLedf71e/Vj0PkqnxcxoDtTsCoVejdXJyle0RNgUYFV/N201rpaOUj2sSwe9QyDdULXi1Vkv1/vVrGnIwnVjIjvF+WufvJWRvvVrXF4r/xVh30qs1elQjI82Zm3V5/erN/tD/bqS8f71Ze6vWjGNjnPyNuGVv4mqvJKqfKvzVC10v8AFVe4uvl+XatfkMaZ1jZnbd8vz1l6g/lNtqZrr/arLupWb+LdW3KUVZLj5ttN+0fL/u0vkH+9VRlZGX5a2jEqJehn+781Xo7xW/i21mxr8q1KqNVS5Rm3DcK/y7fvLVi3tY5V3bd1Y8Nxs+9t3Vet7/ylb5q5JR94cY8w6a1jik/h+WpoXW3ZV3bm/irNmvfNbdu/2ahuNRVW210RhLlNfhO4t5/lVvl21ct7hd2371cHDryp/wAtK0tP1xfOVmb5a5asZGEvePTLG1VtrfM1VNaibzNq/dp+i36yx/e3Ve1SCOVV+Vfl/iq6VI5py5TJ03TmuPvV0Vv4ZjlXcy1k6TceVMq/NXdWMqrZ7v71dHwijL3eY8917RlgVvlWvP761aKRtvyV654iRW3f7tef6lZebNWdQIyMG13M3l/NVua12RrWja2HlN8rf7tSXkDbWX/arzHH3izldqpdbf4V+7W1GipCu2q0lv8AM1W4Yl8tV+auuMCkV7p1+VVb/epse1W3bvl21TmuN833vlpy3C05UyuXlLW1X/76qazga6vIY1+8zVn/AG/c3+z/ALNdh8M9N/tnxJDuX5Y23VMYy5uUOY+qvgj4ZWysbfau35Vr35v9HjWNf4a4n4d6MtnZw/LtXbXXXEvzV+hYGl7OnE5q8h27/gVRs9NWX5qdJ/s16ZyFOaWqbNtXc1SXTbazZJfvfxVZzjpG31Cz7ajaX/vmq8kvzVpEgkmlVV+Zqqtdf7VR3E9Zs07fN/dpgaH21U+81RtfrXP3E7fdWs24vJEagDqJLqPd96q7Swytu3Vxs2rSK3zfdqvJr0iVFzSPvHVXEULq33az7qwjZd3y1zreI/vbqj/4Shdu3d8v+1Uc44ly60aGX7v3f71c/eaDH8zItXpPEcbfeb/vmqs2vQuu3cu6plKJrHmOT1Tw/wD7P3q5HUNJ8qT5Vr0K81GNl+98tc7qEsMq1yTjGR1R5jmdPuJLOT5m2/71dxpOs+bHtZt1cLqHyN975qk03VPImX7u5a4+b2cjf4j1KOVW+Zf/AB6r1v8AO33q5PS9UWVVVmrqLOVWXdXTTq8xhKJe+6ytU0d40TcM1NX5lqORfm/hatjE6LTde8r7zNursNF8R/LtZq8qVmib5qv2erNFJ8zfLW0ZGco8x7pp+trLt+b+GtqGdZ68T03xHs2/NtrstH8S7tqs3y1vGRjKJ3U1ksqt8tc3q2jfe2rWxZ6zHKqruq80Sz/3a1jI5+U8r1DSP3n3azWt9i7W+9Xp2paMsvzba5XUNJaJm+WiUOYcZ8pybRK/3qhktW/hata4tdjbah2etZm8Zcxg3DzRN8v3ajXXpIG+bdW1Na+av3azbzSKBRNCx8XqnytJW5a+LY2+8ytXndxpMkTNt+Ws2b7Vb/d3VjzSianuVjrkMv8AFWtHPDKv3q+fbXxHdWTL8zVvaf48b+KSnzge3R2sctObQ45f4VrzvS/H0bfemrsNJ8ZQy/8ALRarmDliXLjwkrL8sdYN54IV937uu+s9ct51X5lrSha3uP7tVzl8h4jffD5v+ef/AI7WPJ8P5Eb5Y9tfSC6Xb3H8K0f8IvDL/CrUXiRyVD5r/wCEDkf+Flqxb+CLhW/ir6M/4RCH+4KP+EQjT+Ff++an3SZU5Hhdn4PulXbuet6x8PXlvt+aT5f4q9W/4RyOL/lnVi30hU/hqrlRgcnosV5b7d26u80m6k2/NRDpcf8Adq9DZKv3aykdEIcpl+JNOW/s2yu75a+afHXhxtN1JpNrba+spLXdGy7a8p+JHhf7VbySKtEf5RVY/wDLw8T0f5Nvy/7teieHW+Va89tYmtbho2+8v96u60G4VFXdWEjenLmOumf9y1eN/FK6+z2Nx/utXp11qkflsu6vEfi9qi/2bdMG/haqQT/mPg/4naj5/jK+bdu2ttrnY73/AL5p3iq4a68RX03/AE021lru3fLXk1feke5ho2pxNyG92Vah1Lav+zWFHu3fNVmFGf8Ah3Vlc6Tcj1T5amW/knZVX7zfdWl0PwvdazIqpG3/AAKvd/h38ApLyaGS4jVl3btu2iVTlLjTlL4TzXwf4A1DxNcKqxuq/wAVfU3wv+ACoscktvvb/ar1D4b/AAZh06OP/R1/75r6G8M+D7ezjj/cr8q1xSr/AMp6lLBxj71Q8/8AB/wet7NY/wDR1WvXNB8C29rGu2NVWt7T9Ojt9vy1tQxKi1nzS+0dPux+Ep2egwxfdjrQj0uNf4V/75q1Dtqwvz0zORVjs40/hqT7FHt+7VhYqds21pEZnyaXG/8ACtUbzw5DOrfu1/75roce1BFUK55R4m+HNrfwtuh3f8Br5/8AHnwsk0aSSa1j/i3V9nXFqsu6uP8AEnhqO9hkXarblropV5U5HHXw0asT4ba8a1k8mX5Wq1DEt01ekfEz4VSRTNNBG3/Aa8xt4LjS5ts619BTqxqR5keBUpypy5ZlPxJo0j2bbF/hr5n+KVlNa+Z8tfWl5fwy2rbm/hrwn4oaMuqLIqLurf3ZHPVhyx5onyPfXDfaGaqfmtursdY+HOofbGkiVmj/ALu2q0PgG82/PuX/AIDWEoSiKlPmOZVWapo4t/8ADXTf8IHeKu5Y2aqv9g3FnJtljavNrxqRPTpSjIhtbXavzbq3LG3+bc1VbeL1+Wti1Rf4t1ePUme5SNCxi8pq6jTU3qvyrXO2v8NdJp/8O6uJnZGR0VjF827/AGfvV0Finyr8tY+mr92uis4t9YG9zSt0/wC+q1rXd8tUrVPvf+zVq26fNtoK5jYspfmX+7W5az/d/iWsO1XZWtb/AC7f9mq5Q5jahuvvVcjuPmrLtUaX7q7q1LXS5JWX5Wqo0pSD2nKaVnPvZa6zRbBrqRfl3LVXw34VkuJF3L/DXqnh/wAMrZqu5aOXl+IPaFfRfDSxbWZa6yzgW127Vp21YF+X+Gqdxf7atHNKRpSXS1Tmuv8AarJm1Hb/ABVnzasv96q5uUmMTWmvdlUZtR2/xVi3Wsr/AHqybrWV/vUSqG8YnRTap/tVX/tSuXbVNzfeqRbrfWHMacp1UOqbK0LfXP8Aarh2vNtV21nym+ZqOYPZnp0OuL/eq1HrKv8AxV5H/wAJLs/5aVND4t/2qj2hPJI9ej1df71XI9Uj214/D4vX/npWhb+LVZvvVcagShI9Yj1KP+9VyHVo0ryuHxQv96rH/CUKq/ereNUwlTkepNri7fvLWTfa3H/erzubxb8v3vlrF1Lxh8rbWpSrhGlzHXax4jVd3zV57r3itU3fMtc7rXi1m3fNXA614oZ/4t1ck6vMdkafKdBrXitvm2tXG6t4lZ/4mrm9Q8QM7N81YUmpNcN96sviNLnR2N5JqWrW67t+6Ra+0PhDpaxWMbf7NfGvgm1+0a1Ztt/i3V9sfDWXyLGNVr6PKo+7KR4OPny2PVl2xQrUf23ymrPkv/lWs+a8+avejS/mPmJ1eaR1lvqn95qtfb121w8eqbP4qsf2yqfxVMsMYSqHUTX6o33qpyaj/tVzNxri/wB6s+415V/iqo4Yy5jqptU/2qzbjWdrN81cjdeJVT/lpWDqHi2P/npXTGjEJSO2uvECp95qybjxRHu+9XmOseN1Rm2yVyN54+2yfLJXZGmc0pSParjxHG/8S1Q/t6P+9XjTeOWb/lpUX/CZ/wC3ReKJ94/Oprz/AGqRrrd/F8tZH2r+GrFv/vfer8n5eU7viHTM25vm+WhV2sv8W6pJNq/LTY4t8i/7NZ8wuU1rHS/PVfl/hqHUNE2eWy/e/u10mh267V3Nu/iat2401Zbdm20e0J5jzePTmVvu/LVhoFXcy1v3Vntbbt+aqtxZ/u/7v8Vc8avNI15+aJys0TI25vlrNk1LazbW+Wug1T5F+X+KuP1BfmbFenS94qHxFz+1F27i3/fNZNxqLMzNurPmnb+98q02Pc67V+7XXynTy8xejv2/vVsWOqN/Ey/drn7WLf8ANWnDE25flrOUImXKem+D9eby1Xd8q/3q9Et51njX+7Xjvht/KZa9Q0O63qq1zS90wnT5S1JA0Vw237v96tS31dooVXdVyGz+1L/DUNxpPy/d+7XNz8xzcpk3l+110+dazfsfmybmrUW1Vbhl+ap5IPKb5f4v7tSZ/CZTWqxLuqrNb71/4FWtNFuVf7tNa33fLWLh7xpGXMcvqFgsVZN9dfZ7dvvbq6zULPfC23+GuN1r5I2z977td1OJsc/NdbG3O33qh+3/AO1VO4WTzKoyOytW/szaMTa/tFVb5mr6I/Zr0P7U32p1XdI26vl+z8y6uo49vzM22vuz9nPw59l0e3Zl+bbXRhsNzViZRPpLw/arBp606arH+qtVj/u1TmavtKceWJ5lWXMQ/aNi05r2qs3Ss+ZttdBzcxoXE6stY9xKu6o5rpl+992qclx96qsYkjT7aryT/NULS/d+aoZJV2/3qZYSS/xVVkb5qa0v/fNV2l/75/u0EBcJu/2azZIN275a0JG+WqrNtX5qDaJj3Vku3ctZtxYb2+6vy1uXH4VTm+f/AHqVionM3mnN/DWZcWEm1q6+Tb/dqjcKu6spRNEcTdWs0X96su485f8A7Gu4uLeN926su8sF3fd/75rOUSji7i6kVW+9VGa8k21011pq/Mv/AAKsu401fu1xzhI6InJ3lw25l+Ws37Uyt977tdJdab8zfLWPNp21W+Va4ZwlE3iXtJ8QtFt/8er0LQ/EKz/Lu/8AHq8dmia1Ztv/AAKtLRdba3k2vu3L/FWcZcpZ9BWN0ssa/NV5dtee+HfEyyxrtb/vquws9UWVdytXpU6sZHHOJaki3bvu1C0TbV3LVqP97Vj7L8tdnxGJlrK0S1rabrckX8Xy1TuIPm+7VNovKao+ED0TSfFG1lXzK7TSfFCsq/N8teDx3UkXyq33a2NP8RyRfxVrGZnKB9DW+pR3C7d1NvLKO6X5VrynR/GW1l/ef8BrttJ8VRzr96t4yMJRK+qaJs+ZVrmbyzaCT7telfbYb1f4ay9Q0aOf5l21vGUZGPLKPwnA7G3VMsSyt92tybQW3NtVqzZLKS33fLU8pXPylVtLjl/hqjeeH1l/hWtiNmT726pFl8371RIqNQ4e68Lq7fdrLm8JMjNtWvTNsfzU5bWFv4anlNYyPK/7EuoPubqmtZ9Qsm+XdXp39kwyt91ab/wjMMrfKtRyAcjp/i+8tVXzd1dJpvxGkT7zVYbwbG38NV5vAq/wrRyBzSidho/xIjf5Wauw0nx5DcKu5q8Xk8ITRfcp0Om6hat8jMtPlJjVlE+jrPxHby/dZa1IdRhl/ir5vs9c1Cy+9urpNL8ZXCt826lyGntz3T9zL92o/KX+GuB03xVJLtroLPV2l/ipcsjeNWMjcVasQpurPt5d9alqy/xVBcS1Gm5axfEGkLdWsisv8Nbkcqq1Nuts8bf7tQafF7p8p/EDQ5NI1BplX5d1Yul69sZV3Lu/3q9y+I3hdb+1kZV/hr5p1bSZtO1Zo/m2/e+WrnHmjzGdL93LlOuvNcZ9y14v8YNW2abcfN91d1d1qV01rb7mavA/jZ4l/wBBuI1b7y7flrDmPR9lzQPmO8XzbqaTd8zMzVGsGzbVpYt83+1W1pPhmbUtqxK27dXkTl7x6tKPLGMTHtbVpZF2qzV6R4F+G11rlxHujba392u2+HfwRur+aNp4f4v7v8NfV3w3+EEOnLCywr93+7XNOcYnoUMNKp8Rw/wv+CMMHkySwru/3a+kvCPw+htVX93/AA/3a6Dw74Sjso12rXZWdqsS/drmcpVNz1oxjT+EbouhxwKu1fu11FrEsVZ9v1q4stVGBMpGlDcLVqO4WsPz6b9srTlMzpo7qrkN6tcbHqTbvvVct9SpD5TsoZ1arC7Xrm7e/rUt7rfVmcomltpcCoI56lWSqM9RGt8VXms1lX5lq4r07f71fKLmkcXrnheO8jZWj+9/erw34ifCqNlkkij+bb/DX09cIrrXM65pa3EbKV+WiNSVOXulSpxrR94/OvxdpOpaDfNHufyazbfRP7RXdP8ANX1p8RPhvDfwySLH8yrur5t8Zf8AFILJvX7tfQ4bEe0ieBXwyoS5pfCcPrXheziVvlVq5v8A4RVbib5I1q5H4q/ta88tGZvmr0jw14c+1LHIy/eru5eb4jhjPm/hxOJ0v4efbNqtHuWtC8+C0M9u223r2bR9Djgb7q/8Brro9Nt3t1VlXdV+ziPmvufA/jz4UTaMzTW8bbl/hWuHWymg/wBbG0TL95Wr768VeCLXUVZTCu1q8z1T4LWsrblt1b/gNeXiMvjU96JvQxlSl7sj5fs3+b5l+Wuj00r/AL1ep6p8FNq/JHtrDk+Ft5Z/cZq8irl1WPwnsUswhL3ZGdp8v3V/hrpbF1/vVg/2Deacyq8bMv8Ae21etZWX+Ft3/fNebPDVI/EelTrxqfaOot5flX+Kte1lX/gVc3Z3DNJ5a/M1dPo+lzXW35flqYUZVPdiburGJqWbNKyqq102l6XJcbWZflp2i+HNjL8rV3Wm6QsUas3y/wC9Xs0Mu5viPPq46MfhKek6Gvy7lrpNN0tVmXdUf2iO1X7v3aqza2sTfK1e3DBRjE8ermEuY9e8L2UKxqu35a6iTy7dflryHwv40VNqsy12y+IFnh3bq+ZxmG9nI9zCV/b0/dL19qX+1XP3l/8A7VQ32pK275t1ZNxebvmrx5SO7lJrrUdq/ern9Q1zym+9RfXX8W6uR1S/+ZtrVhKRvGJpXWvN/E1ZcmvMzfern7jUfm+9uqjJf/xbqwlI1jE7KHWf71Xo9eWvOW1bY1Qt4gZWo5jTlPSpteXbWTda5975q4WbxG396qM3iDc33qOYOU66415l/iqm3iFlb71cbcay397/AIDVVtUZv4qgvlPQF8UN/C1XLfxVt/iry9tU/wBqhdZZW+8tLmL5T2i38YfL/rGqx/wlu/8A5aV4vD4jZP4qsL4jZv4qvmkLkPXG8Tbm+9VO61ncu3dXnNvrzP8AxVabW22/erOUioxNTVr9trMzf99V57rWt7W+98taGua2vks27/gNed6leSXUzbW3VUTGrLlJrjWWdvl3f8Bq9pe6Vl/2qzdN02RpPmrvvBvhz7VcRsy/KtbxjKpLlicspcseaR6J8LdBZ5I5nX5q+ovCf+h2sf8As15D4Ns1tY4/l2/w16J/bkNlHt3V93gqEaNOx8fmGI5pHdTasv8AerNuNcX+9XA33jBV/iWudvPGHzfK1eifPc56dN4jjRv9ZtqjN4vVd37yvH77xbNu+Vm21zt941ZW2+Y1Zyq04/aJvI9ovPG6p/y0rBvPHX3v3leK33jf5m/efdrBuPGjbvlasPrdMPePar7xy21v3lcvqXjfarfvK8rm8Ws33pKwdS8Ss27dJ/49U/XYmnKd5rnjr5f9Z/49XGXXjnfNu8yuI1DXGlVvmauduL+SWb+JaJ4uJfLE9atfGTP/AMtPmq9/wlJ/vf8Aj1eT6bPJu+9Wp9p/2mryKuL94D53uPkb5a0LOXeu2suZtnzNU1jdL5y181KPMdB1mn2C3TKrfLWgvh9kbcvzL/tLUfh+VWZWruLWJWt1WvPlHlFIzNJg8pfu/NW/t3R7f9ms2422v3atafL5qt825a8+U5RMJDZtJZ2VmVttZepad+5bavzLXbWcSyx7WX5qp6hYKqt81VS96QHjOqQN5kn/AKDXLalE3mbVWvUdS0Np2b5ax5PBrStuZWr3KcuU0jUPL5tNZvvU2G38rduavSLjwl8zbl2/7W2qc3hfZH80fy11xl/MdMapxkX3qsxuu5V3VpXWjLBH8vy1hs/2eRvvUfEaxqROs0eVkk/2dtd5oepRxfxfNXlOn37JtroNP1T94u5v++q5pxM5y5j37RbpZVX5v4fmWtibb5P8PzfLXnPhnWf3ce1l+7XRNrP7tV3bv4q4uX3jCoW1gVpG21BIvzfLU1izS/N/erS/s3zdq7avlOGoYa2u+T5VqxHZ/wCzW9b6XsXdUdxF5X+zS5SIyOXvLPcrf3v4q5HVvDzTszV3VxKqN822oWWOVd22t6RrzHkuoeHGg+6vzba5m80tlkb5a9i1Syj+Zdu7/gVcfrFlHFu2/NXZzxNoyOb8E6M1/wCJrONV3fNX6JfB3Rvsun267dny18a/Bfw0174k+0bflX5Vr728B2C2unq3+zXrYCPN7xcpHSXHzNVOf+Krkn8WKz5G+avpYnlyIZPutWfM/wB6rUz/AO1WbcPWqOeRVuNrVnzf7tWppfm+aqckv3mqyCrJLVWR/lqSZ/7tV5GqSxr1C3ytu3VJv/iqvNtoL5Qa4qq89Nkb+7VebdtoAbNPv/3aozS7W3NUjf7VU7iL7yrUFEc1x/daqMl1Us3WqU33fmqJGliO4uNm35qo3Fwu771OuHbzKoyP/d21lcuJDNL8rbazbif5Wz92prp967RWXcM33azkaor3F183y1k3TKzN8y1cmRv92qMkEm7dt3LXDU943iY94m9m/wDQay5tyNuFblxZyPWfcWsiblrklE0iTaXrjWrKrSfLXoHh3xQrKqs26vKJl21Pp+qSWsy7amMuUOU+kNJ1JZVX5q6K1nV423V4j4b8VbmVWavSdL1ZZY93+zXqUqvN7pzVKZ17RK61m3EHzfL8zVYtbzzVXc1WGTcu5fu13Rkc5gyWvzVXkt2T/drplt1ZfmqvNZrt+Wo5R8xzvnzRMu1mWtbT/FElqy/3ar3VhvVdq7aoyWTI3zfw/wB2p5ZREeiaT45+6rN81ddpvjCOVV3MrV4O3mRN8tWLXW7i1ZVZmqo1JGcon0hb6jb3X8W2ppLOG4X+GvC9N8ZzRN8zV1mm/EH7qs1dEahnKJ30nh5Zfu1Rm8OSfwq1Q6b41jlZVZlrorPxBb3H3mWtOcycInK3GiTRfdqi1rNE275q9Mha3nX+GmyaNay/71XzRI5JHma3skXystWodZ2fersrjwpHL91aybjwX8zbVo5Yk81SJnw65Hu+atS31SGVfu1n/wDCGyK235quWvheZPm+ao5TSM5Gtb+TLt/irQj0aG4/hWqNnpMkCr975a6CxTbSLi5S+Iz5PBsMv8NNh8FRxNuVd1dRHeLEvzVHJqi0uaRry0zJt9DW3/hrWs4o4mqjcaov3lqmupM7VIuaMTrFulX7rLUi6ptrl4bpmrQt/mo5TVTkdFHf72q5HLurJs4v9mti3SspG8Snqlh9qt2VlrwXx94XWK6aTbtr6SkiVo683+IOjLcW8jLUxkaTj9o+Y/GVn9n01mVf9qvkf4wPJLN5a7m3Ntr7Y8XaW0tnNHt3NXh9x8I5Ne1SOR4Wba33a468uWJ6OGjKpLlifPvgn4b3mszR7oW2/wCzX1B8N/gYqeTJLCu7/dr074d/COHTo4f3P3a9u8P+FY7NVVY1WvBqT/lPrKGH9n8Rx/hH4bw2Cr+5X5a9M0vQYbVVwq1pQ2SxfwrWhb2tZRj/ADHZz8vwha2v3flq9HBU1vb7KtKtbxiYSkVVTbSVZ21Gy7Gq+URVZqrtLvq1ItQ+V81HKBHGzPVy33bahji+arUa7KIgaFq9a1vL92sGN6uW8+2mKRvR3FTR3VY8d1Uiz0CNpbr/AGqPtlY/2r61C11S5hG416rfxVVupVdaxZL+m/b9/wDFUSkaRiV9Ys1njk+X+GvmX47fDf8AtexmaKNt3+zX1Izb1rlfFWjR39vIu3d8tXSqypy5ok16Ea1PlkfnP4f8LtoeqSLKv3Wr2DRdSjtY1Va0Pih4I/s28kuIo9tcPp9x5S/Nu+WvsMNONSPMfIVYyoy5D0a31Zf721a0ode2r95q85j1RqvQ6pu6tXeclz0KPVFl+981WI/s8o+auHt9S/2q1LfVP++aA5jppNJt56qzeEreX/lmrf8AAar2uot/DW5Yzs396olEqM+U43VPh9DL92Fa5m++FUcrblhr3C3t/N27lq4ulwv95VrnlTjL4jaNT+U8B0v4Y+RMu2PbXeaT4NWKP5l21301lbxfMq1RuLyGL/eqadGMfhiEsTL+YwZrVbCP7tV/7cjiXbuqvr2qb923564W+1nypK7OTlOKVWXMdZfa2z7vm+X/AHqwbrW/9qufuNZV13bqw7zWdn3WqeYLHaWfiprWZf3jV6N4f8aefGq+ZXzfcay33t1bHhvxf5E21pK8rGUvbRPWy+v7GofSzaysvzbqp3Gr/L96vPbPxarW/wDrKr33ipdv3q+Brc1OXKfeU+WUTrNS15f7y1xuqa5975q5vUPFG5toaufutZ3s3zN/31XLzcxpY6K41b5uJKptq/zf3lrmZNSZ/wCKq7X/AM22oNYs6S41bd92qMmos7Vj/bN9RtPu+7UFmlJf/wAW6qcmot/eaqrS7o22tUMm5m3f7NAFpr9nZfm+7TvtrN/FWftpKsDR8/d/FQsrblb71UVdd1SRy7dvzUEcxc81qkhlaqastO81Up2NOc1IZ9i06S/ba1Zf2qhX83+KlykykR3jyXXy/wANNs9J3tu21oQ2qv8ANXRaDokl/wDKsdXGMnLlic0vd96Rl6bpy+Yqr92vRPCdqsTL/s1a0v4bzSqrba7jw/4NkgXb5e5q9OhT9jLmkeVXr83u0ySzv2tY1VfvU6a9urr7qtXUWfhBn2s0fzVuWPg1f4lr2/r/AC+7E8GWXVK0uacjzmPRry6b5t1Wv+EQmuF+ZWr2Cx8LwovzLWtH4ch2/drOWLqTOmOWUo/EfPd54Im+981cbrng24ijbbur60uPDULL/q1rldc8GxyxttjrgqylIqWXU5HxHr1nNayMrKy1x91fskzL81fUXjz4eblk2x188+KvB81ndN8rLuavMlKpE8LE4aVGRzLXjf3qy7y6kZvmrY/stkbbtqvdaX/Ey1lGvUicHMc7cfO1OtbVZWXduq1cWTbm3LTrFFibbXXHEyA0rPTfl3LVv7F/s1LYuu1av7lo9pczZ8u6ha/7Lbazrdmik+b71dheWH7xl+9/eqOHw01w27bXHTq8x6E5E3h29bzFX5lrvLfUtsaqrVh6T4SaJlkZWX5a6BdGZKJxMJTKt5dNcK237tWtF8xW+7975ttTW+h+bt3fNtroNL0vY21dv/Aq8+UYykEfeNLS4mq5fWvmr/vVZhtVi2/d3VPMi7qqnCMTKZz66DH5m771Om0Rdu3atbS/LTZriOuyMiEcvcaCvl/NXP3WiKu75a7a6lVmb71ZN1t/i+aiUzQ4O68L/aG+78v+1XP3Xghd3yLur1LYvzU2S1hlXczfN/tVcanKUeRzeFWiX7tZv9kTLcLtXcu6vYrjTY2XbtrKk0aPdS9qVHmMDSbiS1jXb/Ctb0N+zNHT10bYzLt+7SyWbRTR/wAK/wC7U83MayO28Ot5qrurs4dqR/ergtBn8iP/AOKrWk15Yl3bq1jI4ah1TOqqv/s1YeqOrK22s9fEHm/xU26ulaPd5lRKREYmHcPuuKmW6WJfmaoZtrtu/vVn3k+3d91loNYxIdS1RW3LXH316rt8tS6pqiorKtc5Df8A2q+hhDfMzbaIxkbRifTH7PuhqywzbfvfNX15pMH2XT1X+KvAfgLoyxabD8vzbVWvoSRvKVV/2a+xy+HLTJqy5Ygz/LVGb5Fqwr7/AO9Ve6+61e0eXIzbh9lU5Jd3+7Ulw9Zs0v8ADVIxIbhlxWbJL8rVYmf/AGaoyfx1ZSI93y1XkZakZl/vVVkdakfwjZH21Xml/wB6hm2VXml+WoNSRn/u1Xk+781N83/aqNp9ytRzBykLdKqyPuk3Vc3L8tQyQbv92gszZpVrPmf5W+WtS4tf7u7/AIFVOayb+GsizFm3M26qrRM7cr81bf8AZ3+9S/YP7392jlHzHMyWTVXksGdt22uoa1jXbVa6ijRqiwzmG0v5vmqOTTlT+Ja2JrqNWbbtasm+1SNN33axlym0eYzbqyX/AHv92se6gVd1XL7WY93yt/DtrBvNWXa33q46kom0YmfeRKkjbqybhdsm7d/DVq6uvm3fKzVUZt4+7XDKR0QjzEun6j5Eytub5Wr1Twn4jWXarNXi8lwqbttbGh681rIu3/vqnGXKEqZ9Qabebo1+ZdtbEc/92vLfCfiGO4jj/eblrvLW43r96vWpVeY8+cDoo5VZtq1JtVqxYbr5q1Lef+9XZGRhylhbNW+8tRyaWu2rEd1tq1HLu2/7tVEk5u40b95VObSFVvmWuyaBZVb5arzWW5fu0ckR3OP/ALO/urTls5E+6zV1H9m/3lp0NhtbdRyBc5+H7Ra/cZmb/arSs/EF5Au52ZlrYXS97fdp3/CP7/4arkM/dLWm+PJIvl3NXSab483/AHm/76rjW8P7G+7Vi30vytu3bV8pl7x6lY+LY5VX5q2rfVoZV+Zq8pt90X8X3a0rfV2RfvUw949OW9t2+9tWpPtVv/DtrzX+3marUOrsy/eanYOeR3TalGrfeqFtUXc22uRjupGatKz3Oy7mo5TLmlI1pLqR24oXzJW+81TWtvvrUht40pGsYcxn29gzLViPSW3bttaUcscSru202bWbeJfvLUG/JEjhsPKb5q0LdFi+9trm7zxfb26t8y1zepfEaNPuNRyykOPLE9Q/tKG3/ipv/CUQr/FXiN145muJGVdzVJZ6pdXDfMzVXsJSN4ylL4T2r/hLIf8AnqtYOua3Hexsu7dXAyXUiR7mZqjs79rhvvNWFWHs48x6FClKpLlJrrRlupG+X71WNH8Gw/aFZo1/75rWsYldlrptPWNG3fxV8tXqyqSPsMNho4cbpujR2qrtWtiFVRqjV1+7uqaNlrKMTqlLmLEa1oQ9Ky1f5qvW7VZmakLrVmqUL1MstagSbvrUbdaN1DdaCSFk+ahVp9KtSUCotO2LQvyUM9UA75aN/vULS/NUbS1IF5ZakW6/2qyWutlN+2LUykBrNdVG0++s3z99Cy0h8pYkl+amxu26od/vUkb1EpFGhHK38VQ3X71W/jpu5drVXees5Fxkea/ETw/Hf2c25fmr5l1rTW0u8kj2/dr7C16JZ42r51+JmjLbzNIq/wAVe7l2I972Z4uYUOaPtDy9rpkarlrdM7bVqrDp01xM21f4vu10mk+FZpV+61fWRjzHykpEdrLI7Lt3V0Gl2E07L95larmn+GWRvmWu20XSYYo13bauXuijHmMvS9Bk+8ytXWafpflKu6r0cEKL8q1DcTrFWXNzF/CXFiWJfvVXurxYlrButWaLd/drFvteb5l3URgZcxralrO3+KubvtZb5tzVn3ms/N96sG+1RdrfMta/CQWtS1Td95q4nWr3bu2tU2oaps3fxVy+qX/m7v4qiUjWMSOTVv3m3dVG8v2+asa+uvKk+X5ag+3tLH975q5JVDeMeYtTX/8AtVXjv/Kk3bqz5rr5ttU5LrbWEpG8T0LTfFDeWv7xvlWrkmvNKv3mrzWz1RopF21uR3/mrXyGPoe9zH1+X1+aPKbk2o7/AOKq7XX96sz7R833qVZdzV4J6/MaXm/doV/9qqiys3y7qlV/lqDQm3fN/s0K38NR76bv2/d3U7Flr/a3UN8/3qqrL81O8373zUiOYlXpTJNtNVqWteUOYY33vmVakVKT+L/Zpit83zUAWd7bqRm2NUMabdvzNU/lL/FUyHGJEq72+9WtYxbW3fMy1Rht922trTYvmWsnzGkYmxpOl/bJFXbur2jwD4PVVXfH/DXA+DYI/OXdX0J4Lgh8lf8AZWvVwcY83vHkYqXu+6dJo/hm3ihX93/31WlHocMTfKq1Nbtt+7UzXHy17lWhzR908iliPe5ZDY7WOJfurUy+Wn92sm4v2ib5qz5tbWL+KvLlH2Z68fe+E66O9VauR6lHXmsnihVb/WVNb+Jl/wCelV7SJfs5Hpi3UbrUNxbrKrVydjrauy/NW5Dqiuv3qsjlOf8AEXh5bqNvlrxXxp8OY7pmby/u19FSSrL/ALVYeqaHHdRt8tYyp8xzVaEa0eWR8Z654Gawmb93tWuP1LS/IVvl+b+7X154k8FKyt+7+X/drxPxp4Ka33Mkfy1w1KR81icDKn70TwPUotu6smPcs1dR4g06S1kk3L/FWLDBv+bbXJL3TyZe6EMrK27+7U32mSnR2u5f4qf9lamnIzOC03QWurj7tdZp/hxU2rtq1pdksTLt+7XTW9uqqrbaUKfKbSkZsOhxov3abJYRxbl2/LWtcTxrG1YN1e+bJtZtv8NKRjyli3tY0b7vy1et1jXa3y1gtebPlapI9Rb/AHVrm5ZcxUfdOmVv3dQXU/3d33apQ3/mrVe4uvvbmq+YstzXWxfmb/gNZ0l+v8PzVn3V+ySN+8+Wqf2revytSjIDckvF27tzVl3F6qttaqM11sX726s+S6+b5f8Ax6t4lRiaEl7t+ZazZNUbdu3NVeS8Vl+Zv++aybjUV2tt21fKaxpm9/bP95qauqRuyrurirrVGimbbUVnqUlxdKvy1PsxXiepWe2VquTaas+3d/vfLWL4daRvmP8Au101xOqfKq/980fCTKRXmTyo9qfLWPfSyfd3VsSO3y1XW1aWZmasOaXMYFHT3ZWXd96rN5qKxbm3Uy8t2gauT17VGiXb935q0Njbm16NV+9XMat4hb5tjfLWXJftL827/vmse+ZnX/WNWsBWKOras0rbVZm/4FWl8P7dtU8RWsPzNtb5q5+4iZ2/vNXrX7Pfhf7frEl0y/xba9ClHmlGJr8J9rfCHS/sumw/L/DXpkzfNXO+CbBbPTY2/urtraklr7HDR5YnnV5fZHLLtk+9Ud192q8kvzU7zVlWuw4TFvJdjNWXNLvbdWpqkHy/LWHI2xttamcSORm2tVWRtny/eqaTd/tVTk3J81SMhkb+9VOSX+9Ukj/N81QN/FSZtEiml3VVm+Zflq1J87bvlqH/AHmqSoxKv8P/ALLVdpWT+7ViZ/4qz5n2r/wGokaIc11so+3r/FWTcXWz5fvNWfNeNu3LWXMPlOoW9VutVbi8j+8v3a5WbVmTo3y1mza423+Kp9oVynYSajHurPuNejTcu5dq1x9xq8jt8u5dv8LVmXV/Jt+VqzlVNYwOpuvEflLt+XbWJeeKPlb5mWucmeSf5dzVV+ys+7d/D/erllXl9k0jAvXniNvmVaxZtUml+6vy/wC9Vj+zm/8AiqP7OVF+78v+zXNzSka2MdpZJV+81VZlba3+7W81ku37y1TmiXdt2/NWZrEx5Ldv/HapzOyf981tSRferLuIvm2r/FUcpUZGTI+7/ZqJXkik3K3y1qf2ZTG01u33qg05onTeD/Ev2do1f+GvbNB1uO6jX5vm21866fatA1eleEdWaLarfdVa2pSlE558p7BDPu/irUhn+WuR0/UVuFVlZfu1vWdx/F/la9enL3TjlE2I52+X5fu1ehvNn3fu1g/aNrfe3U77UztW8ZGEjpI7/d8tXLeVW/irn9Piklb5q3rWJlatIGRpQxLKq1cjsFVmqrG6r/FU39pKlbGf+I0Leyj/AIatNFGi/L8lYf8AbO5tq1NHeNKu2qFzfylqZ1Xdt2tWfNL/ALNXIYmlWpv7IZqr4he8Yu5t1SRoz1rR6R823bV610td23bRyiMm3tWatqxs/lX5d1WI7WNdtSNeQwL/ALtMrlL1rYbPvVpQxRxVytx4qhg/irHvPHir/FUFcsT0htRhtV+9WfdeLYYl+9Xld543aVv3bNWO2rXV5I22RqqNMvl/lPSNS8fbW2rJXN33jC8ulbYz1h2unSSybnZq6bTdIj2/NWkYHRGhzfEc3JeahcSfxfNVq10uaVlZ67BdGj2/KtC2XlN937ta8sTaNKMSjZ6WsTf8BrYt0jgXav8ADVdf++akWX5a1sakeoS7/lqvpsvlSf7NWGt/NbbuqaHS9se6uOrCNSPLI66U5U5cx0Wj3SyyV0ENxs+auFsbpYJvvV0VvqKyqu2vnMThY0480T6PDYr23xHSR3Ss1XI59q1g28u/71aCy7FryTvNaOVWq9ay/NWHDL81alu/zU4gbUbVNv8AeqMctO+0VoZXLyvQz1Xjlp29fSgsdupytVff70LKtSUXN1Rs1Q+aKjkuFoAkZ6pzXFNmuKy7q6/2qmUgJri621HHeVkzXVQx3X8VYSkPlOkjuvlqT7V83+zXM/2kqfxU5dU/2qfMUdMt7/tVNHeLXK/2nVq1umf+Kp96UvdA6T7etVZLz5qz2uPl+9Vea62NXZTw1SoYyrU6ZaupVdWrzfxloK6iu3b/ABV2E2o1z+oaj+8+avWwmBlTlzHlYrHU5U+U4vTfAcfmbmWustfDkMEe3y1q1Z6pCi064v1f7tfR3kfNf4TLvrOO3X7tY8mqNat8vy1c1S6Z1auXvp63jH+YxlI1m8VNF96SoW8TLKrbmrkb6esO6v2ib5WolyhzSO4vNXjlX71YN9f/AO1XKza8y/xVnzeIGdvvVPMPlNy81H5mXdXP32rfeqjcayrN96sG+v8Azd3zbq55TNeUuXmo+azbW+7WPdXW7d826qc15823dVGS/wDlb5v++awlUNOQr6lKzs3+zWXHe7W2s1S6hPv3VhTXW1q5pSN6cfeNaS6+b/2aq/m1WjulZaj+0bf/AEGsuY6fZlpbhkk/vVr2N6zfdaubZ/4qvabLtbbXDiY+0iejhpezqHVR/N81Tr0qtZtuWrX3K+SqR5Zcp9TGRIr/ADVKsvy/N96qSy/3qkWVdtc8TW5ajlp2/wCaqvm72+7Ru+aj4guWldWoWq8cv91fmo835aAuW16Uu7+LdVbf81Ir/Mv92q5Q5i3u+Wlj2su6oVb+7U6/7VOMQuTR9WqdYt//AHzUMf8Au1aXdu+WlylxlykkK7a1NPT5qowozNwrMv8Ae21r2cDP/CzVpyilWOn0O8+yyL/dr2bwL4mVmjj3f7NeE28UnmLtX/gNekfD+ymWZWZWWtqDlGR59X3on0hpsq3EatVyS33Vj+H9y267q6BV3V9ZQlzRPlq8eWRz+qWrPHXmviLUZLKRlb5Vr2a8s/NjbbXkvxI0Zvs8kg+8tc2Joc0fdPQwOK97lkcDceKG87azVes/ELf3q8rvr+SDUGVmbbWla6zt+81fNylKMuU+upx5o8x7NpPiPZ/FXQW/ihUZdzV4fa+I9v8AFV6HxKzt/rKv2vKEqXMfQGl68twyrurqLeXzVWvC/CuvbmXdJXqmk6vvjX5q6YT5jhnT5TcvNNjuF+Za878VeD1uFb5a9IjulZar3lqtwtXOPMc0onx/46+H3zSMkf8AwGvJ77w41rJ80bbv4q+2PFnhdZ42ZY1rwXx14XW3aSRF+7XDOnGJ81jsH9qJ4ytuqsq7WpNr1o6hE1vJWb/wGoUT5makmZtnKq7W/u1otf8Ay/Ky1hQq277q1JJL5X3a4fanQWprrdu/u1lN88jVFNe/eb/vqqq36urKrfNRGXMBem+9u+b+7VP7Vtb73y1N9sj2ttbb/vVmr/pFx8v3d1akHRW9x+7+Zv4f4ahmdnX/ANCpbOJnXbWiul/Nu+8tZcvMTKRzMiM7bqhW3ZtvytXRXWl7f4flrPaLyv4flq/ZhGRSazZ1rMvtOk/ytdJHL/s0Miyybf8AvqtI+6a8x57MkkSsrbm/4DWfceZuZduxv9qvSJNEWWT7q/8AAaq3XhRXb5fu10xjzfCHtJRPJ7xJPM+7Wt4b02SWT5lbbXXSeEllbbt3V0mg+FFtVVVX/gNTL3fiCMuYseG9Jby1bb8tbi6N+83NWxptksVuvy7f96tuxsFnX5q5pSDl5jkI9EaVtzbttX49EVF3MtdnDpsarTZII9u2sJBy8p5/qGib422r822vMPF2iN9q2r92vfby1V12rtrj9W8PrdNJ8q1vAD57ktWt22srLt+Wqsm7dt216F4m8OfZZGZF3VxNxatFMystV8I4yM37Luk+b+L5a+qP2cfCX2XT4WaP943zNXzroNg17qUMO3duavub4M+H/sunw7V+8q16mBh7SqPmPWLWJbWzjX/ZqGZ9tWrx1+Vdvy7az7j5q+0pxPKqS5pFWZvmZmpsN7sb5vu02b5las2SX95/d21sZG1Iqzw1h3VrsatC1ut61NcW6yrVE8v2jmWi/wBqoZIF21pXEG1qz2l2/M1LlJ5jHuIG3NVGT5f96tqZlbdWTcIu75qRpEqtLv8A722q8kv+zTpvl3bfu1Rml+983+1WJqE0vzVRuPu7d3zU6SX/AGqqyS72qZGsSrMvzVQuLf8A+Kq7I/8Au1Rml3VlIsoXFrv3fLWZNb7m2r92taR1/hrPml2N/drORtEzZLLezVD9j3t81XpJ1f738NUZL1V/u1zyRqQyWqo1QsixK33ajmv1/wB6s+4vGaTb8v8AwKubmAmmnj/4FtqlcXm3dtqGZ5N3y/NSR2skrLWdyyvJK0rf3adHE3+9Wxa6MzLt+9WhHof95aqNOUhc3KcnNas/zfwt/dqOHRpH+bbXcR+H1dvmWtCPQdq/dreNAjnOEXRG27vlb/Zp3/CPe/8A47XoC6QqL8y7aoXFuqLtWtZUIkxlzHEyaWsX3v8Ax2o7e6+xSLsrS1SfbJtrnLqXf838Ncc/dNUej+H9eXcvzV3VnqMcse7d81fPun6o1rN95kr0fw7rPmqu5v8AvqinV5QlE9PtXadv4dtbFjYfdZvm3Vh6O6tGrLW9/aMcUa7W/hr1acuY45RN6xijiWppLxYvu1yv9sSN92nQ3UlxItdMZGTN5r/d93+7TV8yVv4v96izg37a6C1tV+bdtariY8pl2dqzbd1bVva7f7tOhSFV+b+Gq95rMMH8ValcptWe1G+bbWl9thVfmZdtea33jaGDd+83f7tc/ffEFkZtjVHOHsz1y61mFP4lrNuPF9var/rK8T1Dx1dSq23dXO3WuahdN/rGVar3io05fZPbtQ+JEK/Ksi/99Vzd98QWn3KjM1ea2NhcXTbn3Mv+1XUaXoixKrP/AN80+U1jSl9o0P7bur3+JqkjguLhvmZqtW9qsS7V+Vq0oVX/AHq2jE1jCMSG105f4q3LOCNf4apxt81XLd/9qtYlFyNtn8NXLXUfKb71Udu5d26q/wAyNVxFKR3Fjqiyx/w1NN+93NXI6fdNurprNvNX5qrl5R83MRs+z5aarKq1aktap3X+j9aDWJas5Y925qm1DVo4rf5WWuL1bxHHZt97bXM3Hi9rpvLVq5ZS9415vdOuk1zdcbUbdXZeHfMljVmrzfw3btcTLI26vWNBiVI12/d21yYmn7SJ24Gfs5c0jYt2+ariy7/4qzWbZI1TRy18rUjyy5T6qMuaPMa1q9a1vPsVawbeX5avR3FQM2o56k8/5qxVvf8AaqT7fs/iqeYXKbiz7P7tOW6rn/7Q/wBuhdSVf4qOYOU6Bp6ha6VP4qw21bZ/FVObV1o5iuU6L7eq/wAVV5tUWuTuNZ2btrVm3Gts/wDFWPOXGJ11xrKpu+ase61ZXb71c/58k7fLR9jmdvmrWNKtUI5ox+I0m1Hc22pFumeq9rpcj/3q1rfTW210U8BUl8RhPFU4mezNuapLe3bdu3fw1oTWexfmqO327ttenTy/+Y8+WYxjLliOht/4quW7LE1R7lSqd1e7ZNy120sHGJ59XHyl8JtTXHy1lyXXytVP+1PNXbu+ase61JopPm+7Xo06J5k68pF68utjN/drD1K482P71NvL/wA1fvVh3l/5X/Aa6Yx5Tm5incapNZSfKzbasWvij7qs1ZdxKtwrVz+oeZEzMjNV/ETHmj8J6BJqUd0v3qw9UZf4a5GHxG0DMrN92nSeKFlX7y0c3KX7sia+uGSRm/hrBurxdzbvlqxdaosrM27+GsHULr+LduWspS5hRiU7q8+Zv7tYd9Pt+bdUl5efN81Yt5fr8y7qwlI3jEjuNSZV+81Zdxqip/FVe+vd+75qw5pW8z71ccpm8YGw1/8AL8tRNdN5e5vlrKW6bzG3VI1x8q/NWXMdEYkk0+/d8275ayLxtv8Ad+7/AA1akbczbdtU7r5vu1nKRoQ28/zKu6p/N/2qy9zJJuq5G3y/3qylI0j8Ja835l21Yhn2zbqpws27a3+8tWoYGZvlqZe8bR9067TZd0a1ck61n6PFtj+ZvlraaBdq/drwKuGlKXunv0q8eUzvN309WapNip83/jtRSOsVc8sJUNvrES1H/wCy0i7vlqvHdL91mq5DKu5aX1SQe3iOhgZ1+XdVqPTZJfu1e0+JXX5vu12Xh3RobqRdyrWHs/e5Tbm93mORt/D1xKf9W3/fNXrfwhM3/LOvcNH8Gwywqyw1tW/g+Pd91a744aJxyrng9n4GuJ5P9W3+9W9Y/C24l+9HXu2n+Eody7VWuu0vwpCq7mVa66WDj9o5J4yUT5zj+E8ifejrQsfhLvk+dWr6Mbw9bp8u1atWOiQp/wAs61+q0+b4SI4uUoniem/CCNP+WbVsQ/CqOJfljr26GwhiX7tNmSFf7taTpU4x+EVOrKXxHjtv8OY4JFby1rrtB8Kx2u35a6jbG7fdWpI9q1yOnE6IVPeLVjEsUe2ta3b+9WLDLsatS3eumhPl908vGUve5jYhiWWOuZ8WaDHeWsi10VvLso1BfPhr04nnxlyHxz8SPCTWGoSTIteczStbt97/AL6r6w+IXhdbqGRttfMPirSWsLiRfmr5rH0OWXtIn2eXYnmp8pjrrfzfxVYj17Yy/NXMzKys33vmqq115TL/AHa8c9vmPavCPiBdy/vK9Y0PxH935q+V9B8R+VJt3V6Jo/i1lVfm+WtY1OUmUOY+ltP8Qq235t1dFZ36z14P4Z8QtdTKqs1eueH2ZoVau6nU5jz5w5TU1iJXt23V4f8AEKyVPO+WvbNSl/ctu/hrxn4gS/u5KwqyOKceaJ88eIoNlw22sDym/u11WuJuumrF21kpHwOJVqjObutsTNtrHup9rfNVjUL9fM2/3axbq93bm3fNXjRlKRxcxXup2Zm+7WW1w25qsM7Ou3c1EMHy/N92u6lE2iRx38n3W+7WxpMv8X3v9qsdbVfM+XdXR6LpbS/d3L/tVU4mqNvT2X5Wauksdsqrt+7XMw2skTbfvLW9pa+Rtogc048xeutN3tt2/LWPqGg7o2rs7VVlX+HbUslmrL93dXTKXumVOJ4/qVvJYMy/NWbHqW1ufvV6F4q0hfLb/vqvMdSi+zzfNWHxGqOm029WX/erYXy3j/heuBs73yq2LfWW+VVZa3pS5SpROqt7OFmat6xtVdfl+9XK6fqPy/7TNXRWd7+7+VqmcuaQR90vTSrAv96rljqKpGu3/vmsGSVpZG3feq/CvlLHWUohzcpu/wBosy7qo3F+yRtVNrra393+Ko5Jd/8AFRyE+0HNf/LTVljl+9VWT+L+KpLdPu0cgRnymL4k0uOWPdtrx/XLBotQZdte+aha+bGy7a888QeH9027bWsKciucofCPwy2qeJI2Vdyr/er7y8A6D9l09fl+6tfOfwF8F+RJHIy/Mzbq+xtH05bXTVXbt+Wvp8uo8seYJS905XUPkmZaz7hvlrW1iLyrhqx5trxttavfPLRTkes26+Rmq83WqN8u75larJIYb3bV6HVFZV+b/vqufkfY1V5rqSL733aC+Y6qaVZV2rWPeW/3ttZsOstF8u7ctWv7SWVflp8wcpnyfIzVRmlX/gVaVwyvWXMu1t1IcYlG6ZfmrNuPvVoXFZd1tXdWMjoRnzNsZqqyS7fl/hqS6l+X+Lb/AHayZLjbu3fNWRcSaaddu7bVGSXcrf3qjkuv7v8ADVNrhXrGUjeMQml+b5W3fNWfNcNuZmouLrc33t1Ud+2uWdQ15Rt1O235W/hrNmZn2r/s1dmXe3+9Sw2qyqq7ax96RZj+VI396pI7CSVvmWuih0v5V+WtS10hf+BU/ZCuczDom9vmWtaHRlXb8tdBDpqr/DVqGw3N92uqFAwlMzbPS1fb8takel/7Na1npP8AeWtSOzVF2tXTGmZyqGNHpO3+GoprVYt3/s1blxtiXc38K1z+qX6qrKzLtrX4TMy9QljiVvmrk9UvVdm2N/D/ABVa1bVFZpPu/wDAa5e+uGf/AOKrhqzOiETNvpWlZtv8NZcys61rtFvXbuqH7L/wKvPZ0xMhbdt1dD4fupIJNu6qy2DfxVYht/Kb5V/4FU8pcpHqmg69+7Vf4ttbCztO3y/NXmej37RNt/8AHq9A0W6W42/Mv/Aa66UuU5ZR5jqNLtfNZWat63slibd8tY+m3CxfearV1r0MEf3l2/7VehHlOeUTYW6jg+bcvy1n3XjeGy3KzLXnPib4gx2W798q14z4o+JsktwyxSUSqxiVGnKR9Gal8VbeBf8AWLXm/ij4yfeVZty14RceKry6bb5n/j1UJGmn27mZq5J4r+U644OUj1a18fTapdKqt8td5osX2yNWavCPDu6K43f7Ve1+EdS2Rqta4arKUveOmVCNOJ2Fvoyv/eq9Do0aN92pLGfcv3q1oUWvbj7xyFW3sFi+6q1fhi2/7VPWL71O2/WtYxMuYcr1Yjeqq/ep0bfNQBcjl+arVvL8rf3ay1l+arUcvy0AbEbf+g05VXd8tZ9vPVyOWrJ+ItWafvK6bT3X7tcqrqrfxVtabL93/ZrUI+6dNHt8uuX8VaitrDI26ta4v1ihbc1eR/EbxaqRyR7l3baiXumkpcpyPiTxQ095IqSfLurS8H2cl1JHI/3a4vQ7KTVtU8xlby/71exeG9O+yqu1fu1y8vNI1j7seY7Lw7ZLFt/u16Fpe1I/mrg9NuFi27a6SHV44o/m+9Wso+6VCXvG5MyrJ8vzULKv8NcvdeI1f5d1TWOo/aNtePXw3N7x7mGxX2TrIZf7tSfav7rVnxt8vy0M7btteDKlKMj2vaRNBrz5aja//i3VXji3rupv2X/LVP1WpIiVeMSb7a9Na9b7tTW9gzfw0SWGxq66eAlI5pY6nEptLI/96o1SSVa3rOwVo/mq1HpapXVHL4/aOaWYfynM/wBmtL/DU0egt/CtdRHbxxNUm6NK6Y4SnE455hKRz9npCxMu9a2l02Pb91ahup1ST5acupbo/vV2RpRicksTKRcjso0WnL5a/LWa2o/w1C1/vrWNM5JVJF68ZfLrm7i4+zzVoSX/APtVg6lOu5q1hExl/May3u6P+9WbfT1m2+pfw7qr6heLtrSMfeD7JNDf7G21T1SX+JfmrHmv9sm7dUjX6zr823bWvwyJj70SFrxlqrqEvmwttqO4l+ZttQyS7l27qqRKMeSdrdttV7i8W4j+VvmqxfbWWuduLjyN1SyolPWEZPmrk7y/kgb5Wauivr9Z1b5q5PVnX5qwlI2jEcviPY21mpJteWdWrlLp/vfeqhJeSRN95WX+7XHKZpGJu6hqSuzbawbi83fdb5aqyX7NVeSdXVv71YSkbRiOkuP9rd/vVTk27qazbG3bqjZ/m/2awlI3jEbv3U/d833qg37+tNZ/mrM1vyk275qjk+f/AOJqNf8AeqSNfNb71R7xXxGbMnzbqtafA0rK1XG07dWtpOnLuWq5eYObl90gs9L83726tmHS1i+atK3tViXbu+apJtqfebbXZGkYSqDbOLyttXJrpXX722qscq7ahurha09lEz9tUCSWsu+uPvf7NTNPvrJvpfvVnKnE1jUkEd+yN95dtXrfUdvzfw1zvm/vKa1wybvmXdWEoxNqdSXMelaLq33fmr0jwTqiteKrfdrwjR79vM+Vq9D8I6t5F9Gu75a+brx5anMfQ0qnNTPrTwzKstmv92ty1+aSuJ8B3/m2qrXdWtv+83V6dCPNE8yvP3jY0+3+Za6K1RdtYtmm2tKG4rt5Tz5SLkjfvKmjbav9yoYU3VHdS+VuosVGQ66v9v8AFWPdaz833qo6hqLbvlrBa682SuOrI9Gidla3iy/NurQWXzWrkbG42KtdBY3S/wATVzRN5S5TYW1Z/mWr1mzL8rVDa3Ue2pt67vlrSMTnqz5omtbt81XPvrWXay/LV6N9y/erupyPGl8Rz/iKyWeGRW+7tr5x+JnhlUuGZV2/3a+or6181Wry3x14fadWZlrDE0/aRPWwNflkfKOoaJJu+7/vVyuraa0G5v7tfQV94X3LJ+7rhfFHhL92zJHXzssNI+tjUPFYb1orhlrsNJvZHWNQ1c/qmk+Rebfu/N/drpPC9r5s0e77tcsqfKbxqcx7V8N7dpfL3V9DaDa7LeOvF/hvYbPLr3TTUVY1rsoQOaqVdYTZC1eK+NIJLqRliVmavYvEVx+7ZVrl9F0ZdUvPmXd81edmOJjhaftJHPL+GeBw/DLUNXutzRttb+7W/wD8KJm/utX1jovgq3t4VZYV3f7tbX/CNJ6f+O1+Y4jPKvPofMzyxTd3I/INreSVvmaq9xpMn93durt7fRl3fNU82lr5dfp3sOU+RPMfIaJm3Ky1Is6pH822tzxBZLErfL92uT/5aVPLynRE1NPSOW6Wu70NVVvLX7tedWcvlTf/ABVdloOqL53/AMTRKR1Q5ftHSXlusW3avzU63+Vvu1mX2uK9xtX+H5alhv8Adt27am5yykdFb3SxL83/AI7WhHqi7d3y1z6y7/vfxVDJuRWreJzcxF4o1Terbfmry/WrhdzNXa61Ezr/ALNec+ILWRmbbu3VEY+8aRMltZVPutVrTdZZmba25f8Aarmbi3kXduj+apLPzomXau9mrY6oxiemaHf+a33m+9/wGuujv18xVWvPfDsU22PctdhYxSNMvzVhIXunUWr7tu6tnZujWsjTYmeRa6lYl8tVVvl/vVpExmc5dS7G/u1X+3r93dVrXIP7lcvM7JJtaql7pjGJvNdb2q1Zy7m+9WDD91Wb5t1a1r/erKNQ09mbLbZV3VWj0Zb248tV3bv7tVvtTI3+zW/4PlWfVIdzbq66dX3ifZntHwt8NLZrDtX7u2vbI4v9HVa8/wDBKRxQrXolqyyx/LX2OF+EUv5Ti/EUWyRq51nX5q7TxFa/KzVws37qRlr0jzV7sivP9+qs371fvVJeNVVZdy/L92g0M2427mqncRbqtag235lqitwrfLQETFvvMib/AHaox6i0XVq6K4iW4+Xb/DXP6hp3y7lqJRLiWodWVlWpvtCyr8tcbcNJatU0Or7V+Zqy5uU3jE6KT73y1k3y/K1EerK/3mqOS6WWjmDlMu4iZvu/+O1m3Fq2771bTMu75ab5Sy7f92oKicncWcnzbVrPuLeRV+VfmrvF05fmqOTQ1f8Au1nycxpzHnbWsnzU37K21flrvm8OfxbajXw5/s1n9XH7Q4eOwZm+Vd61etdOZVX9381dhH4c2N935quQ6Cq/w1pGlyh7Q5e1sm8tdq/99VpW9mz/AC/droodEX+FavR6T5Tbdta+zMvaHPw6d81aVnpv96tBYFT7tSKyxL975aqMSeYkWLyo2Vqz7y8WJW+7tqrqWsxxK22T/vmuP1TXNzfeo5uUOXmNLVtbX5vm+7XF6prLMzbfutUd9qLO3zNu3VkzLubctcdSr/KbxgQzPvk+9tqFYmdfmq5Da+a38VXLew3qq1ycspG5lLYbm3bfmqePTvm+Za3odN/2fmq4unfLu21pGkRzHO/2cqfK1RzWaovyr8tdBNZfNVWa1o9lyl8xgwo0Un+zXVaLqP2Xb83+1WT9j3fM3zbagvJ/sq1ny8oHY3Hi1bWPdurg/EXxG+Zo1auW17XpG3L5ny/d2rXHXFx9q++zbv8AaqJV5RKjT5jQ1rxNcajI3zNt3Vy9xFJK3zNWpDE0rfdq5JpzOv3axlOUj0KVONMw7dPu1rWqb2+b7tV1s2ik+Zf4v7taVjFtX7tQdZraXa7F+7XdaDcfZWX5q5PTVX5f92uk0912rXdQ9056p6Zot/8Au66yzul2r/tV5npN5sZV3V2mm3m5fl/8er3KVQ86pE6qPbuqZV/y1UbWff8Axf8AfVaEbLXdGRzSIW+f+FqhZti1ak3f71VZl2UEAstWo2/4DWWrbGq1DKtBZpRttar1vLv/AIax45f4q0rOX95VxINaFPN/3vvVrWe2Jay7XrVi6uvIt2rSI18RR8Ua8trasu75a8J1q6k17VFjX5l+auy8bay25o1b5ayfBuk/aLjzmX/a3VzSlzSKjHmkb3hHw59lhXdu3V2Vr/ou1f4qksbeOC3VdtWrWy82Tc38NaRiay/lLFvceUu5qp6hr235Q1N1afylba3y/drN0/TWv5NzL8q05Ef3YmlpaTX7fM1dhY7YFVay7WzW1j/2qteftZV3fKtRycxrGp7P4TptNuvNm21sTRbJPmrH0GDzZFkrW1CXyvmasJUo8x0fWakYmlpcSsv95atSLHWHpd+qrU02o/N96p9iZyrSlE2IXjqveTqv8NZsepfL96qt1ebx96tI0zGUjYsbz5tu6r39o1x9refN/s/7VWpL+jlJjI3Jr/5vvVTbVNrNWPJqW9fmaqM2o7t1a8ouY2LrVP7rf99VGuqNtrl7rUfm+9VOTVNn8VVyEnYSav8AN97bVX+1/m+9XItq/wAv3qqtrP8AeanygdlJq/8AtNWbfapv/irmZNWZv4qryalvX5moK+I1v7U2TfK1F1qPmrXLzX/7zd91aG1LetHMTH+U0rqdt396oV1Lb8rNWLNqOxvlas+41RUk+981HMB1EmpL/Ey1nzapHub+7XMzazs/irNutcX7ytUcxUTprjVl2t83zVy+qal8zNurHuNerHvtUV1ba1ZSqGsY8xcutX2ttLVl3V+sv3mrJur/APi/hrOmv/mb+7XNKZrGJfum+9trFvn+838W2mtqVU5Lrza5pTOmMOYrs+zbtam/aGbdTZG/i/hquz7mrE15Sx5vzU3zf7tV9+9vmb5adG25qg0jEk3/AC/doVN7L8u7dUkcXzf7NWobfe1BUivHBuatSzs/l+781Njt1i+6y1ahuo4m/hrSMTNv3iZrdU/2ams2VG+X/wAerPutRX+Fvl3VCuqKrblat48sTCXNKR1H2j5fmqncXCu3/wAVWO2uK38S1m3GvLub5tzVXtYijS5jrFvV+7/dqpdX8e773/Aq5T+3vlXdVWTW1fdu3baz9qP2R0zX6/N81ZtxdRu3zN8tYX9rtt+8rVBJf7lrKVUuNM1vtCt81RrKryfw7axV1FVX71WIb35v4f7y1l7U2jE6az+SRa6rQ9R8q6h+b+LbXCw36/3q0tLv9l5H8y/erzcRHmO6lPlPtD4W3jXEMf8Au17FahUVa8J+DMv2i1jZf+ede6L+6hj/AL1ddCPLE5K8zUhl3fdq9b/NWTp71uWqfxfw11nGaluypWbrkq+WzLVhpdtZeqNvX5vu1BvE5m+l+9WWsq7quag33mrDkuvKZq86r8R6FL3TpLeVUVatf2j5X3WrlYb/AP2qjvNUZY/lrM6fiO4tfEKrt+atzT9bWVtu6vGbXWWaT+Ja6TTdZaJfvVEZlSpe6ewW94vy1pWt0u6vOdN17ftVmrpNPv8Aft+auynM8avT5Ttlljda5/XNOjulapre6arH3+tdcTKnU5TzfUvC67mZVrhfFXhzbHJuWvfJrJWVq5PxNoMc9vJ8tc06XMfQ0MX9mR8U+OLD7LcSU7wPb+bMq/3a7D4veGprVmkSNmXdWH8ObXdcRttrw8TT5ZHs4apGpI+hPAdkqRx16VHOtvHXE+E9sUK/7tamsausELbW+7V0/dia1I80jP8AFGs7lZVbbXTfC2D7VGsjV4rrmt/aLry13fNX0N8J7DZpdvuX5mWvjM9r/uuUwq+7E9PtLVUjWrPlLT4k2pTt49a+Ihhac1dnkylqfk5Htbb838NEm1l/2VrHt7/5lqw158v3q/V+Y/PDB16Ld5lcS1gySf7VegXkX2hWrDm0tkZvl3VhOUjaEjl1gXd8tXrN2/g/75qaSyZJG3LtqzZwfNt+aueUpG4yNG+826t7TZ1+X/x6subbErKy1V/tHyPm+X/gNZwqe8RynbLeru/i21JJdL8u6RdtcLb63vblqsTa233mrujLmIlA2tSulZvvVy99brK33futVfUNeby22t/47WfHq/mt/s1fMOI240mN2b/aqxp/hpXm2/L8v8VWY7qOVlVq19PlVWWjnNTa0PQY4o1YL8y1sLYLE3zUml3saR/w/wB6lvNSX5mWlzcxEpE1ncLBIvzfLWo2rr91Wrz+TWVW4ZVarlnqjNIv3qzlPlkZ8vMdVqEqtt+bfXOX33mk/hqW6v8AYu7dXO6pqSrH96q+I2jHlN23ul8mtGxnX/Zrg4dX2ttrUt9Z+auU1idBfTr5nytWn4L1JYtYXa1cVeaou1vmX5qveB7/AH6xGqt8v3q3py94mXxH2B4T1Rlt4/8Adr07Q7zzY1rxvwirNax/7teieH79YpNv92v0HC/w4nHUl7x0msW/mxtXmuuReVMzNXqW9ZYd3+zXC+KrX5WbbXoxPNq+7LmOHuLj5fm+9VeGX+Ffu1HdP+8+b/dqusu1qRpEmvE3rWDIzRSVuebuX5qx76L5v/ZqBssW8vm0TWqy/wB2suOVov4vmq5Hdb1X5qiMjQxdU0lX3fL81cjeWclu1ekXG2Vaw77Tll3MFolHmKjLlOD+1SRN96plv23fNWlqGkMvzbaxLiykib5lrjkuU3jKJdW9/utVm3uPmX+KueWXym/4DU0N592j2g+U663nXd833a0oWjlXb8tcfHf1p2uoqv3mqoyFKJ0qwLTvKjWsePVP9qrC6p+7+Zq3jIz5TQ8qOpPKjSs3+1FX+L5ahm1lV/iquaJPKbSyrE3y/dqG4v1VWrnZte2fMrVn3GstcdWbbU84cpuSaorVl6hfsi/L/dqG1lZ6ivlX7q/d+9WVzSMTC1C8kZf4t1YNw7fxVrXkqr93/wAerHmfzW27a5pyNYe6UZt0rNtVvlqSG1Zmq5b2DNt3K3/Aa2LXS2+Vvl3VnGEjfmM63sPu/L81adrp27b8talrpbfLurSjsNu2umNMwlMy1sPlZhQ1rsX5a1vs67qja3Z/vVpymJgyW+9vmqNrJV3f+zVtNart+Wq9xFtXc1TymkTnryJVVt3y1xHiC827lVvmrrNcvFVW+bbXmusXX2iRvl/3a4a8onTT9453UJ/NkbbVSOJXZflq3Mm5l3feZqmt4vm+Vd1ecz0I+6S6fZeay4Wuit9L82NfvM1QaTZs6rXY2NmqRr8v8NOBnORw2paMyx/d/wB2s+3s2i/iZq7zWreNI2/hrk9q+dtWt4mlOpKXuk1ivlSfNW9Y/JtrIji2Lu3fNV+N/Kk2s27bXTH3TSZ0FjdLE33q67RdRXb8u7/gVeb/AGr/AC1a2m6s0W2u6nI5JHr2n367fmatqG6Xav8ADXmOn65935q6LT9b+Xy2b5q9GnIwlE7hWVv9qqtwjJWfZ6orKrN96rzXSutdJlKJTb+KiN9u1aJl+amL0oiBowyfdXdWhZt83+7WPC3zLt+7WpatVknQWb/3qp69e7YW2/d21JDcbY65/wATXX7tlqiDgNal+2323+HdXa+FbNbe3VtvzVxtjatdX25v4WrvLGVbW3/u1zxOiJuSXq7ljWrzXvkWrbq5fT7hrq43Vraksj2+1a2Mr/aKcl617cLCP73zV2Fjara2qrt+Zq5PQbDyrjc/3q6hb1fO/wCuf8NP7RUPdiaE0qoyrWLeXu24ourzzZG+asu4bfM1MmXvHoXhfWV2qrNXQaldLLC3zV4/Y6vJayfM3y10kfiXdD97ctRy/aK5uaPKdBa3/kMy7qbJqm6T71cu2r/xK1R/2p/tVZJ1keqbP4qjuNUXb96uTbVNlRyau22gDqIdSXdUkmqLXH/2oqfxfNTW1agn3jqJNW9azbjV65+41bb/ABLWfNqm9vvfLU8xRvXWqbtvzVRk1T/arn5tU/2qpzaiv97/AMeqOYOU6KTUaoyat/eb/vmufk1f7y7qozapUcxXKdM2s/7VOXVlf7zLXDzap/tNUf8Abm35Wbd/vVPMXynbTaiv8TVXk1Rdtch/bf8Ae+Wqkms/xbqPaFcp011rO1vvLWXdazu3fNXP3WssnzNtrJuNW+ZvmrOVQqNM37jWdv8AFWZcav8A9NK524v/ALzbqoNqX8W75f8AarCVQ1jTNu61Ss+41Rvm+bd/u1kzX7P92qsk+5fvbdtc0qhvGmaE14zs2/5aotOv95v+BVV+0bt3/fVMZ23VEqhrGMZEsk7bvmpjTt/dqs0q7V/vUzfsb7275azuaRjyk7XH96j76/KvzVCrK+1akjXYv3qj3i5Do037t38K1ahiVF3NUa7Yv++fmqG8v1VflZanmKsXmulTbuqP+11irl7rV/mba3zVRW8bbu3fM1HMQddNrn+0tU217/arl2lbdu3fNTYZd/y7qJVeUfKdFJrbbvvbqotq8nzbaz23fxNUO/8AeVl7WRXIbH9pSbarzXkj1Tj/ANqpdtR7Url5SVbht33qe07bvlqvtqWNd9T7SQcoLL95d3zUfNupyo21v4qkWD/e3UcwFdt26nQt833tvy1Y+ys38P3amj05v7tIBtvdNWppMrPeQr/tLVeHSZK6jwb4ekutahXy/u/NS+ImUuU+tPgijRWce5f4a92aX9zH/u15f8KdG8jT4W216ZIuxl/u16UYnJKXuGtpabo1roLdNq1k6aqqq1tRt8q1RERrJWTqX+rbdW1trJ1ZP3bNXJOodlOJwupStu+WsWb560tW/wBe1Zav8zV586nvHpU6RX3sv8NVby6by9vzNWt5Cuv+1WXqFm21qylI6YRMeG63zVuWt58tYMdq3mVqWMHrXNGp7xsdBY6lJFJ96u68O6tu2/NXA2cVdJpP7qT5a7Kcjiq0uaJ6lYzrL/FWpHL81cfo9038VdFbz7q9WnI8SceWRtW8Xm0XWg/ao2+WjT7pVbmuos7iNo635iYHgvjr4c/b1bdDXlsfw+bRrzzEj2/7NfYl9psN1u+7XH6x4Qhn3bY/mrKdONaPLI9DDYmVCpzHjel3TWUO1lrF8Ta58rbWr0LXvBbJGzRbt3+zXkfibw/qUUzLt81a8erhqlOPun08MZSqHO6azX+uW6/N80lfY3w7g+z6fCv91a+T/B+iXFvrULSwsu2vqjwTqKrbxr/s/wAVfn2cUakvd5Ql+8+E9KXpS1nLq0e371Tfbo/WvnKeGqWPO9nLsfj3D8rfL92tS1i3turLtdu5WNdBp+3cuFVq/Sj87HLpvm/w1HNpHy7tvy10lnbrtZvlXdUl1Aqw/d/76rq9lGUSTzi80tU3fL/3ytMtbBkXcqr/AHa6a8g/4FVWS1VoW/vferCVIuMjidWRv3jVzd0+5VVflbbursNWiVvlrl7i1ZPm215c6XvG8JFFZW3NVxlZo933v96s9U/fVrQp+7rWEToMO+3Pu/ib+GpNL0uS6ZWb7v8A7NWlNZ/N93bXSeGbNZZF3VpykWKNv4ck+X5fu1pQ6XJbr93d/vV30OkxrDH8v8O6obizjXdVcpzSkcnapJEv8S06Z28nc1bUkUadaybyWP5tv3aDM5mZG+0M1bWjr5q7m+7WPfXCwMv95q1tHn/cx1PLzSOuBcvIti1yOtK32pl+98tdVeS7lZmb/arm7za8jMa1LMlv3W3b/wCPVIt1Ju+9TrqDcq/e21JZ2/m/w/8AfVcsoiRHJL5sa/erovAO7/hII2rHazrr/hjpzT6tuVfu/LWtOPvFSPrHwSm/T1bb/Dtrcjnazulqn4PtfK09d392ptWVom3LX6HhY/u4nlYiXLI7rSdR82GqevWv2iNtq1zvh3VPm2s33a7RXW6jrsjLlkYzj7SJ47rWnSRTblrFuJdv+9XrGtaIsqsy15zr2kNEzbVrWUeY5oy9mZdrPub5qtSW6yrWLGzW83zLWtDP8u7dWZ1RlzRMu4tdrNtrPml8pa1r6fYtcrqF7saokXE1I79WVfmqTzVZa5uG/wBn+1U0eo7W+9WUahrympcLHKu35f8AgNYd9pasrVabUV/vVH9sV93zUSlzDObutJb+78tUWsGX5v4a69mjaqVxArL8qrtrKUTSJzyxMtPj+Rq0JreNV3f+g1m3Uqru3N/DtqCviLH21l+Xd92m/wBrbP4vlrDuL1V27fu1RmvW/vf8BrOVTlKjE6aTWW2/K1UW1eR2+9vrn2uG8z73y1JGsjN8rfLWbqyK5TaW9aVqvWqtK25qzbGykeRfvV0UMX2eHbWsOYmXKNa6W3Vm+asG81aRmarWrT7l2r8tZtvpzSybvvf71amUZFP95Pu3fNVyx0tnZflrc0/Q2dfmWt610RU+bbSjTHKZj6fpPy/LW1DpO3b8ta1rYeUtWo4tq7dq1vGBk6nMZcdgqf3qGt13fw1pSL8vzVDsX+78ta8ormXJb/e2077P8vzVoeUrN/DTZFWKOsguZV0qxLXNaxdKqt81b2sXSxbvu1514g1H5mZvu1lL3S4nOeJL/wC9833v4a4+6fdurUvma4mb5mqi0XzV5E5c0j0aXumfs3ttZfmX5vmq1Zwf7PzU77K25q1NPtdzbf4q5OU6OY1NFtdzfKtdbDFtjqhpNqqqu1VrVvnWK3b/AHa6YxOaRxniq9WJW+b71eftra/amXd92t7xhfrF5leYzXjfaJPmqZSOqhH3uY9W0u8W6jXb83y/xVpfdXdXD+G9RZP4vvV3Vq/mw110p80eU3lH7RXmdadDcMlx8v3qddQfxfxVn7m8z+Ldu+7XVE5zrNPv9+1WroLG9+b7zbq4O1utn3/lroLW93bdvzf7NdMJmconc2upM7fe+7Wzb6s23+833a4exuv4v4d1bFrdf3mrujUMLHWfb1epo5VauZhum3f7NaNne/d+b+Gt4yJ5To4fvbavW33qyreXcq/NWjastakG1u2x/LXJ+IrjduVv4q6LzV8muV1pPtDbVoJKuk2+35mX/ZrS1C8+z2/zfNUdvF5EP3qxdWuvNulj3fd/hqC2zsPCq/Krf3q7aG1WdVXb92uF0GdYreNm+9XYWOqL5P8AdbbVxF7vwkd5tsG+XbWet/8ALI26s3xRri+Y37z7tZ9rf77dmajmJ+I2Gv8Ae1SQzq25q5eTUf3n3quW9/sj+9UFRL1w21v4t1V11Flb71Z9xfq7feaqM1/975lolIIxOkh1apm1H/arjY9R+b7y1NJqnzfeqOYOU6htR/utUMmqfN95a5dtW+b71VZNU+b71HMXynWNqn+1UMmrfe+auRk1T/a21Vk1T+9JS9oEYHWXGrbqqTav/tba5RtU/wBqqc2qNUSqFezOkm1f5vvfLVWTV1b+7XLzauvy/NVW41T5vvLtrKVUuMTpptX3/wAVVZtU2/xVzcmqKv3WVqqSajvZvmrOVU0jTOhm1L71VW1Rv+A1gNqW9vvVWkv9zfM1ZSqGsaZvSavs/iqq2s7m+9WHJdM1V5Jf9r7tZe0CMTam1T/aqjJqW5vvNtrL835vvblo83c1TzG3IWpLr5Wqu0vzVDvb+98tNaXZWfMa8pLvbdUTN8tRtL81RtL8tFw5eYkkf5mZf7tN3Nt3LTd/92oWf727+KsivhJdy0kfzt822iNd3/fNWF+Xb/u1XNygEarRJKsTNUNxdLEq7qxb6/Z2ZV27a5va8ppYvXWqeV/FWHeaj9oZVXdt/u1BJcM8m3c33f4qRVb+6y1HtBxQfeb5qkX7u2hYG2/NUsduz1PMUQyfe+alhXe3G75am+xyO3yqzVcjsG3fKrf7VTzFlNk3VDsZ2Zttb0enMy/dqRdEbdzu21PMTzGTbxNL/C1Wv7Nk2tXRWejbf4d1bEOjebHu8v5aXtImUqkTi4dLkfb8tXodDb+Fa7S38Pqiq1aUOjL/AArU+0iZOvE4aHQWZfu1Zj8P/wAW1v8Adrvo9LjX+H/vqpGsI0qfaxMHionER6Cvep105Yl+7XRXEX+ytZtwzRbtq1lKuZvGEdrZx7dyr81d98NdGjuNSVlX5d1cPY/PJ97b/vV7Z8JdN82ZW+X71XQlKcjJ4iVT3T6I8F2C2unw/wAFb0kW6Rf96neHbPyrFfl/hrct9O+ZWaveiVP7MSazi2QrWhD1py26pHtqaGJd1ROXKbxj7w5U+WsHWn+VlroLhtitXL6tLvZq8qcj0YROL1SL95Watv8ANW5dLvkqOPTd33a8mcvePUpy90o28VFxZ7/vLWpHprK33auR2G/5dtT7WRXunIrpf7z7tWrfS/m+7XUR6Wv3qmWwVP4a55TNYyMGGzZP4a1tPt23Va+y/WrFvBtatadflCRtafFW9Z7ttc/Yt81dFYyq+2vew1eMjyMRSLXzJ81TQ6zJBTtivHWbdRba9M82MTeh8QfN8zVej1GO4/irh5HZGqa1v2iqOY09mdhNZw3C/drm9S8JW95IzPHV611FmVfmrQjut7c1XMT7xycPga3ibcsarWpb6Q1kvyfw10ke1lp00Ue2vPxOGp1PiPVwuK9icrJdXkTfeq1/bEn96tCSyV24pv8AZ3+zXiSy+nfSJ7UcfTaPyXs9S/eKpaum0u93t96vP2ZrdlroNJv23ferzo1OU/NJR5j0azvFRVqa8vV8lfmrm7W83rup11qO1Vr0qdX3TDlJr66X5qrtcf6Ou6sm6vfmb5vvVYaXfDH838NZynzDjEz7yLzWZawdQtf4a6ZtrL8rNWXqCbl2rXHI0jI5CaD94tbNnAvl1TuF8pv92tTT/mjX/d3VlzHRGRVvItit97dWp4RuNjLub5lqG6i3R/3qr6P+4mq5S5RHqUOoq9v/ALtYt1qP7zbuqja3u2Hbu/hrPml3SM22svax5TCUfeLF9qP+1XP6hqPy7W+apLy4Z6xbyXcy7lVv/QqnmNIxI7iVriRVrotPbYq/e+WsXTbVpbpvlb5f4q7CzsP3e7/2Wt6cjeMeUrXHywsy/Mv+1WRHZNL96ugvoNu2P5aLW1Va6eU5pS94w5rBdqrtp1vZ7Nyrt27a2LiDY3zfMtU5P3X3amdII1PeM+6i2rXpnwV0vz7jzNvys1eZ3W5tte+fA/S9trG3+zurTDQ5q0Tp+I980WBYLFar6tFvWtS3i2WsdNvIN8e6vv6HuxPHr/EcStw1hcK1dtoOuLcLtZq4/WLL73y1l6bqjWE23dtWtWYwkezMizx1yviDRll3NtqxofiBZ413NWtcbbqOqpyCpDmPHdW0nyG3bayW/dbq9G17Tl+baq15/rkHkbttXOP2jOlPl90wdSvfKjbc1cbfX/mtuVqta5qOyTb81c75rXDN+7Za4ZyO2PvFzz3/AL1Ojuvm+98tUdrbflo2svzfNXMdETV+1M9QtdMrbt3y1BC29Vb5qc0W/wCXb8tacxI3+0m+9upy6pvWqc1qyN8tU2SRKmUpRNIxNSa/3rWPdXm5m/ioZW3fLuqGRWZvlWsuY0KbfP8ALtp0druq5b2bSyfNuX/eWtiz0tZVX5d1Z8nNIOYxLfRmlbla3dN8P/3l/wBqui03Q1+X5V/75rorPS44lVfL/wC+q640zGVQ52x0HZtbbRqFq0Ssu2u2Wz+X+Gqd1pf2j+GumMDnlM83j0iS6m3Mvyt92uh03w5t+8tdXZ6Cqr8y1pR2SxL92rjTDn905+30ZYl+7VqOzX+7Ws/eo2+Rqrl5THnKLWu1aa1vsq823c1VZG2UyolGRaqr8zKtWJtzfxVHH/F/eqJFfEEibF+Vd1Zd9dbY60rhti/7tcjrWo+Vu27ag0sYuvals3N/Cted61e+azfN8v3q1ta1RpWbZtaubk/0r5l3f7W6vNrzOqlEofM8m5fu0n2fc39/bWhHa7/u7VqdbJvu1wnZzcpmRwf71bWk2v3V/vVCtqyt8vzVraav7yiwcx0Fjbr5dUPEE/2eGT/drXt3/d7l+WuU8YXH7tqrm5YmZ5V4qvWlkk+bdXHx27TzV0Gubpbxv7tR2Nhtb5v96udno0vhJLFVt2X7tdRpevRo21tv+7XI6hcLArbfvVjw62y3C1tT90vmPao5VvV3JWXdRNE3y/erN8N6v5u35mreuLfzVZlWvQhOMiZw+0U4Zfu/3f8AarYs7r5l3fw1hsjRfL/dqa3n27d1a8xl8R11ndfKu1vl+9W9Z3X8Py7q4uxvdjbd3yr81dBZ3X3fmrppzMJROkWTf/F8tWrWWse3uF2/K26r9vL83Fd0ZGJ0NnOyL97bWxa3n96ubt/uVchuvu/NW8SJHXfat1UZLfzZv4WqtZ3W/wCX+KtexVX+ZqCCjfKtvbtXDyN5urL/ABV2niidYrdttee6XL5t8zN/C1EpB9o9BtZdsa1f/tFlt2+ZflrBtbjctO1C68q1ZqA+0c74i1tnvFjX5v71aVjf/wCi/erz3VrxpdWXa3y7q6Wzvd1uu5vl/u1h7QqEfdL95f7GX5tvzVLHqm2P5mrmr69bzvmqNbz/AGvl/wBqplULjE6ObVPvfdrOm1T+61Ysl0396qcl78zfNWUqhXszoF1T/apZNU2r96uYa/2fxVH9v/vban2pfszoptU+X71V21Tcv3q52bUm+b+7ULX+37zVl7U0jA6CTVPmaq0mrL/vVzrX6ozbm3f7VVJr/wCX5qylVNY0+Y3m1Td/F8tRyaiqr96uf+2bvm/4DULXTfxVPtDT2fLE1pNU/eMq/MtV2v2Zv4azftH3d1NZ926svaFxhymg1021v7tR+e3y7W+Wqfm/xbvlpyv8vy/eo5pBKMeYtNL833qjWX5qar7l/wBpqbv2t/epkk/8NRNRv+Whtv3aGaRiRt96myfNT5HVW3VBJLUF8o7d92o5H/3qjaXdUPn7/loEPao6Pvt96kXd/vVJQK/zVNGu+nW8G+Rf4d1dFpek79vytWE6vKZ1J8pm2OnfLuar39ls/wB1a7Sx0FYo1+Xcv+7VibSFRflWvKq4r+U82VeXMeazaH5rfd+7TP8AhD1uPmZa7yawVPmZafCkbx7dq/LXnRxUuYqOJkcGvgtW2qsa1NH4KXd92u+t4o2kVfut/u1ca3Xdt/8AZa3jipSI+syPN28HrF/D8tQyeHli2/8AstelXVqqQ7a526TZ83y11e1ly8w44mUTmV0hf4VpGsFXdt2rWvcIyr/DWPeSt/3zXNKrIr6zIjVF3fL/AA1qW8Ucu3dXOtLJuZl3bq3NNlkdY9y0RqSJlVlI2FiVV+WprOX5trLUe3f/AA/980WaNFI26olIw5pG5Cy/L/31VnfGm7/x6qlvu27qbNKyL/47WcpyJLDXip8u6o/t+7av8NYNxdbJl3fepY79Vk+WRaRBryOsrVXmiXbt/vVX/tH/AGlqrNqi7tu6s+crlL1mm1v9qvfPgvFvWP8A3q+c4b/5t275a+mPgPF5tvbt/e+avVwM+aXKa0viPp7w/a/6Gtb0cSpVHR4tlrGtaDfJX0cTsfxDZJfurU0PSqu7fJtq0v3a5asjppRK+oT7Vrk9Qn3NW9q0u1WrlbqX94zV5FeR6FMpyfM1XLNFZlqq1Ee5G+WvMv7x3ROotbeNlq59gj2/Ktc/Z6k0X+7WpDqiv/FTjMuxcWzWq9xBt/hqaG8V6dI6yq1TLlkVGJm7fmp2zbRJ8lRtLXPGJsWI5dv3a0rO/wBrfM1YsctH2rY3y16VCXLIzqQ5jsIb/wD2qkkl3rXP2MrP96tyH5o69+nOUonhVKfLIryffqPyvm+WrjRfN8tSeR7VMxwCzety3esWNNtXIZdlc3teU6fZcxvRy7V+9TZJd7fLWW11/dqa1dm+Zqr2vMT7I2rG13ruar3kLWfDeLEtH9on/ao3I5bH413CfvP71bGj2u/bWTb3SyyLXXaLbq21q+T5eaR8x8MS5b27P96m3kX7tWX727btrYjtf3f3aJLX/ZauuMeU5uY5W4t23bm3VYVvKX7rba0Liy+Vty/8BrFvmaL/AGamUQjImafd/FVO6+ZqhhlZpKtfZ5H+8vzVgaHO3UX75m/hq7p/y7auyWDMv3aLe18r+GuaUS4kyxbl+9/wGqa2u2ZvlrYhi3R/eqrcJ+8on70Shqy7Y1qGSfYvzbWokl8r5t26sXUL37y7qwhD3gHX16vzKjfL935az41Z23Mvy06P963/AMTWxa6duj2t81dvKWTeH7X5v96u0tbVYo1+WsTT7XyFjrfjb5V/3a1jE6Yyj7MwdW/4+vl/vVJb7dtR3Vu0sjMv96rEMG1fm3V6FI8yXxEN4/y7qw7xvvfNW9dQM0f+zXP3EDSt8yq1FeQQ+IhX975bL/6DX098G7PyrOHP+zXzrothuuIVZV2q1fVHwvsvKsY1p4D3qx2HpTS7WVf4avNF5sdYd5L5Vwu2tzT382Na+3ieVL3pHO6pZb1b5a4HWrNombH8Netaha/K2a43XNOWVW2rW/xHJ8Jy+h63JayKrNXpGj6ut1Gq14/qVnJazbl+Ra1vD/iNrVlVmrH3om0ZRkepX1qsqt/drh/Emhsysy11Gk63Hert3VoXFrHdL93dXTCZlOB876h4Vmnum3Rttpsfg3Yv3a9wuPD8P3ttZdxoir/DVShGRMJSpnj83hfavzLWbceHmXc396vYrjSV+b5VrFutGXd92spUom3tZHlLaW0W6o2XyvlavQLzRl+b5a53UNIb5dsdc0qZtGoc2yfN/Cy1V+z72+Va3P7GmaT7vy1ctdBZ6y9mb+0ObXTWdvu1NHo25dq7q7S18Pr/ABLWlDon+zVxpB7Q4e10Rvlrcs9J2f8ALNWrpI9J2N92rUNltb7vy1pGBlKZl29ht27a0re12/w1et7NatLAqLWsYmcpGa3yr838NV1uFST5quXXyfdrJm+VmpkRNBbxaGvFfdWK11/D92o1n+WlcvlNZrrc1RtP83+7Wf59Hm0w5S41xv8A4aqzS7G/h3U1p9q/erLup2qOYrlLDSq6t83zVGz7dv8Au1VWXZt3Ukkuxd1RzGvKRapf+VC3+zXm/iLVG3Nub5dtdP4g1L5W+avPNSl+0M38Vc1SfKbxiZLJ5szN8392pFtWdlZlX7tWYbf7tX4bBd38W7bXn8vMdRnx2vzLVj7G3zVrR2G2pPsu1a15COYw/srbvu1Ytbfa1aTWdEdq38NKVIjmBpdkf/Aa4/xZP5u5a7RrORo9tYuoaI0rfOvy/wC7WcqUg5jy/wDstriRWZadqCLZW7bfl2/K1dhfWC2Ct/e+9XmfjLW13MqN81c/szspz5Tm9Yv98m1GrLhX5t1Co1xJuarO35q1jE7qf9463wndbJI13fd/vV6ZZr59v8v92vFdJvGtbhWr17wnfxzw+W38S1hKUoyO6EY1I8pHeQbJKo/daum1Kw3KrKv3vmrn7iJlb5l27q9GnUjUicE4yp+6WLO62feb5dtblje7WVf4a5NWaL7vzVpWt181aRlymbidta3Xy7f4q2LWX5l21x9jebPm++1dBZ3iv8u75q9GlUOacTqrd1aNd1Sebs+792s63uPlWpVuGrrjIxNW3ulX7zLu+9W3Y6sq7lZl2qtcrHLSSXrRfN/DQyCz4u1nzY2VawdDbZ8zVT1a8+0M25v4qtaS3yrUuXMVCPvHVWcrUaxcbrVt275ar2relQ61LutWqrknnd581823+9W1Z3H7vburDuP+Pxq0Ldt9YmkYkeoSt9opsdxv/iqHUF/fbqjt3+batcsjaPKWmlbsv/fNUZrjf95ttWpvljrPkdt33agvlGyP/tVDI/8A47TpG/2qqyN/E26oL5Rs1w3/AHzVdpWb73ytQzb2qvI/7z5WrJmsY8o1n+amM+3dUX8Tf+PU1vm27f4ay5jeJIz7F+9ULbt1O/i3Um/5agQqt/e3f7NS7lqtG+1qk30ASq//AHzT4938NQ7/AJfm+Vab9o2fxVfMTH+YsK/yr827/dpvmqv96qrT7PustV5r1dzUSkHKXmuPmVty037Uv+9WW102373zUnn7mbb/AMCqec2Rdkuvm+aoJp9zL83y7ap0iv8Ae/2ajm+0SWfNb+GlVGl+VfmqO1iaVl+Vv9mvSvh/8OZtZmjZo9y0RlKXuxFJ8sTkdP0G4uvmWNmX/drS/wCEUmWPd5bV9UeGfgzHFaqzQr/3zUmtfDJbeNtsdd3suaJwyqyifKdvbrbyNvXd/DXVaO8cSrtVv/ia1vGXgOazmZol2/xbdtcbY/aILja+9f8A0Gvn8ZSqROSVXm+I9G09lljWrkkC+X8tc3o9623562I7yvHRiZeqRf3t1YMk7QTLt2t/vV02oMrru+9urm7yLZJUzhykktjdSM3zba2beX7rNXP2b/N8v92ty1+7/FtrGmBPdfPH96sSa33/AO1W5IzbV+X73y1TaL+Jv4a741eUDBuLXzW+61Y91YbWrrpoo03N/erB1J1jVWapc+Y1jEwZLdd1W9Pb5f71Ubqf958tP0+4/eNt/wC+Wo+EOY6q1RnVf7tWIbfbJ93bVXTXZtu7+H71bGz95u+9WZEveLEMG6Pc1U7r5f8A4mrTXHlbttYt9qSqrbmrOQGTfMzTM1UZn8r7rf7VE155snytVW6ZmX/erSMjflI7jUmVv9ZVVtSZm3LUbQbqh+zs7fepyiHKamm3TS3Cx/xbq+zPgTb+Vb2/+6tfHvhPS2/tCFn+6rV9ifCO/jghjX5V2rXpYGHL70iqceap7p9TaXt+zrVqbbXL6b4gj8mNd1Xm1ZZflr6KJrOXvGlCm+TctXtn7usuzl37VrctV3qtZSpcxrGrGJg31g0rN8tY8mgybvu16ItgrULpy/3Vo+rU5fET7eR5/H4cZ/4atQ+F/wDpnXfR6bH/AHauQ6av92o+q0/5TT61UPPV8Kr/ABL8tH/CNL/dr0hrBf7q1RurVUqZYOn/ACmscZUicSug7amXSGremRVqrIyo1Y/UYm8ceY82jfxbapyaN/s1uNdfN96hrisv7PibwzCJzcmlsn96q/8AZzbvvV0Ulwv+9VXz491R9T5Trjj6f2g02yZGroLe3X+GseG9jRq0Le/V/mrqpU5ROSvWp1PhL3kLR5W2mreLVhWX+9SqmFOUSrs9qdt2VaW3Vm3VNHYbq4vZ8x6EasTP+7Vy3l+7UzaQ22qNxE1r81VGlIJVYxNiN/NbbVvyFrlF1tYm5aj/AIS6P+9Xq06Nonj1K8eY/JfR7PzZF+81eiaPa+VCu6uX0O1+z/71dhY7pdu3b/wKvz6nM8mcTUhXbVqSL5flX+GnWqr8v8Xy1pR2u9flr2afvRPOlH3jnLqwZ1/u/wC7WBfaW0u75Wr0CS1WqMlmv92pnyijE4mz0TZ8rVsw6GqL92tXbGv3f++asRyx7W3VzWNTn5tI/wBlaqtpa/3a6Oa4j28MtUGfev3anlKOdmt2t2Zao3T7VX7tbGqfxf3qw7hd8f8AerOVM2jIz5n81WrDvFZ2rqJIvKt938VUFsvPkqoU+U1KGk2TNN935f4q7Kzs1dd235ah0uw8pd2371bFum1dv8NVykSkNjtdrKrfLVhk2x7V+bdQv3vm+apvK/irSJhzyKcdnvX7tWGi2x7flqwqLtqG4bYtdkJcpnzFXylf5VqP+y13fw1VW9VZtu7/AIFWlb3Cyqrfw1xylzSNYkml2Ea3kbKq7d3zV9IfDtV+xx7f7tfO9rPtuF/3q+gPhrPutYWr08v/AIhpGR1msfLMrVpeH7rd8tU9ci/iqrod5tk2tX1xyRfvSOsuk3LXP6haq9dAr+bHWXeL81axkc0/iOF1jS1fd8tcPqlg1rIzL8terX0S/Nurj9asFdmrWXvGMTF0HxC1rIsbttr0bR/EC3Ea/NXjuoWrWs24fdrS0XxC1uy7mauX4ZHVGXMe3LLHPH8vzVVktdzfdrndF15Zdu5v4a6aO6Wf5lrqjIwnEy7iz+b7tY9xYNubctddJEsv3aozWv8AereMjmOPm05Wb7tZtxom77q13Elqrf7NQtZrUcppGRwq+H/m3batR6Gq/wANdU1qqU3ylqfZlRqHPx6Wqr92pFsvm+6tbWxah+zr81Tyl8xm/Y1/hqOS1Zfu1qeVuVvlpy2W7buo5Q5jLhX5qjuJVVa1mstnzLXP60zRL/8AE0cocxm3l+tZ8l1vrPmlk3N95qhjlZ5qylI3iXJF+b/eoW3b+L7tSW8W5a0I7favzVPKUZvkNu/3aJF2qvzf981em2xVmzXHzUAU5pfvVRb727d81TTP+8ohRXbdWUpGkYjYYv8AaqrqEv2eNvvVpN+6jb/drlfEGo7Vb/ZqC+U5fXLrzZGWsRbfzW+b7v8Adq7NunmZmVtv96r1npbPtauSS5pHTH3SrZ6av/POta303Z975q1LHS/7q/LWxDpyqvyrW8aZn7Q5/wCwNt+7Qtgzfw1032D/AGamh0vZ96tfZmEpHLx6Wzbty1Yh0Td/DXVQ6Su7dWgtgqLuZarkDmOP/sbYu5lrD16KG1Xd/drstav47VW+b5VX71eH/ETxotrHJtasp+6bU2cr488UR2vmKrfNXjl1PJf3TSFtytVnXNUk1S8b5m+9SW9uqR7mWvP+KR6lKn9qQyG32fd+7U235qkZfmoZd33WquU6blRvlb5a7PwXrzRSLG7L/s1yMifK1Ns7r7LJu3eV/tVjOHMb0p8sj6O0+db+zX/x2qOraR97arVzPgfxH5qqrSbq9Ojijv7fc27dXDGfs5HfOEa3vHmVxF5TfMvzLTY3VP8Adrqde0RYmZl+auWmgaKT7v8AwFq9KNSMonnShyyL9jdf7VdBY3/zLu+9XFxy7W+WtazumVv4d1dNOpynPKPMd9Y3vzLWks/y1x9jf71X7u5a2Le8/wCBV6cKnMckom4s/wAtV7iX5Waq63C02a4+Xbu+ateYjlMPUpW3NV7R9SVNu6svUPmbdVW3umik2/fWsub3i4npGnz+bt+ao9auN1q22sPS7/dt3NVrUrrfC1a8xHKcfcP/AKR8396tq0/1a1hySq9xWxbuvl1gXGJTvPmmpkP3Vpl9Lvk/3adCy7vmX5a52aonm/1VZzPVqZty/e+WqLPuXj+7UDiV5m2LVXzf4asXTfL8y/N/u1S3fNUSOiPujGfZ935dtQyfL/dpzSr5jLuqNm+aspFwIfu01mb7tOkfbJ8v/j1Rs/zbmrL4Sxu/fJ97/aoZ13VGzru3VGzbPmqCiT7Qu3d/DTVuvu7WqrJKtV/N/u1EpRAuNdfNt3VC11tqq1xuaoWlqOYfKXJLqTc33dv8NRyS/M1V/N+ZqN/96j3hEit/s06P73+1Uarub/Zq1a2UksirtpjCP9627+H/AHa1dP0aS6k2qrVp6H4aaXazLXoGh+HFTb8q1jOvyxOulhpVDF8O+CvPmj3Lu/4DX1Z8I/AcMUcf7tf++a818G6Mr3kaqv3Wr6q+GeiLFDD8v3Vp4ScqkuYuvSjTidVpvheOK1VfLVqo6t4QjuFbbHXoVrarinTWCv8AwrXtxkeDU96R8z+MvhvHPHJ+5/8AHa+f/GXw0aykkaKHb/wGvvzVNBjuFZdq15b408ALPC22OqqRjWjyyPOqw+0fDv2eS1mZWXb823a1TNceVu/u7a9A+IngqTTbiSZY2ZV/hWvJ7i6ZZmVm+ZflZa+QxVCVCoYQnzGhcXW6P/arHup97fN/u1LJKzrUTRb/APvmuCUuaJqSafu3fN96uis4m2rtrm7Vtu3+9XQ2c/7ta4ZT5SiWZdrVCsVOklVmanW6f5apjKUgiU7pPlbbXM6sjOrbV+9XdNarKrfdrHvNLVv4a6afMB5+unNcMrfNWlpekMkm5l/76rrLXTY2/hX5a0LfTo/4V+Wu6MgMnT7Nk+9Wm0DbVrVt7JU+7TpLX5vlrORJztwrfNWBqkDbZP8AdrrLpPmb/ZrMmiW43fLUcvvAcbZ6XJuXd8zVe/slm+XbXSLYRxL8q1HeRLEq/erpoQ5pHTF8xi2/h7zWXctbmm+CIZWX93u3UWNwsTL/AHq7rwzdRyyLu/u17kKUTf2RV0XwNHasreX93+KvRPCqyWEixq1R+fDF95Vp2n6lHLcbU210w9nE3dLliesaHq0nlruZq67T9Wj+Xc1eUrf/AGW13bvu1g3HxGazm8t2+auynOMjjnDkPqDStSh+X95XTWOow/3q+SbH4uNF/wAtP/Hq6rQfi010yqsn/j1acxB9PLqkar96hdXh/vLXhdx8QWW33eZ92sH/AIW03m/6ynGUZFyUo/ZPp6HVIW27WrSt7+Pb95a+abX4sbYdzSKtSL8c44PlaRdy1mL4T6Y+2Rv/ABVTuJY2/irwG3+OsNx/y0X/AIC1Wm+M8O373/j1WK57BdbWrPkVWWvKY/i/DO3+sq5H8Trd/wDlpQaR5T0CSJU/iqvNXDzfEa32/Ky1Tb4jW/mbfMX/AIE1QL3Ttpot3zVTkik+bbXP2vje3uv+Wi1qR+I7d/l3UD5SwvmL96r1rOyLVW31S3f7rVaW6h/vUERUib7eyruqH/hJY4pljZvmaq91dR7W2yVw+oXWzVoW3fKvzVzzhzmkZSj7x7ho9x9qjVq6SzaNflbbXA+FdZh+zrub+GquoeN1tdUaNWXbRGMfhOiVXkjGUj1KZo0j+8tcX4k1KNfM+Zay28ZefH/rK4/xFrbS7m8yqjGMSKleUvhJpr/zZG2t8tVfNX+9XH3XiNbXduqv/wAJQK86ri+SVhwoqSuz5RhsNke4rV6zdbXczLu/u1YmRV+VW3VRuJVX5a+UjSPL5jU0/VNkn/stdFDqMe1d22vNZtRa1aiPxG396umEvZmXxHfXmqKm75qx5tbVG+9XK3Gveau1W+aqf2qR2+8zVhOfvDjTOmbWd3+zQuqM/wAtc/G7f8Bo+1bW3bq1hLmK9mbzXv8Au0NeMis392sdb/5ajkum21sVyli8vPN3VSPVacv96pYbVmZmVaiUgjHlM+8l/hWptNtfNZd38VSTaa0rfdbdXReGdN/ebW+ZlqJS5TelTlUkWls/IjVdtV/KZZK6S4s/K21n/ZV8771EZGdWHvGey7G+7Vv+Gpbi1WKFmb7tUftXy0Skc0okjT7fl/u1RvmWVahmvV3MtVZLj5fmaplVjEyMu6l+zzNtqxZ6lt+9VHVH3/NWKt/5W77u1a4/a+8bwid1b6jukVv4d1fQHwl1FZbWP5q+Rf8AhIVib71fQHwP8Q+esas3+zXr4Ory1DSMT6Q1RfNtV/3a5m3la3uq6yOX7Rp6q1crqkXlTM1fdQ96J58/dkdhpdwsse2nXlv83y1h+G73+Fq6pk81auITjzROT1CL71cvqC/ervryyV/4a5fUtN37vl21vE4/hPO9Wg+XdXJ3S+RNuHy16NqGl7t3y1y+oaN/s1lOJvCRJ4f17ymVWkavQNH17cq7mryXymik/wB2tjSdZ8rarNtrCMuU3+I9qtb1ZVX5qmZN1cLo+vb/ALzfLXXWN+sv8VdMZGEoEzQfN81V5IttaXyv81RyRVvGRzcvKZbRVC0FaTRf3V+ao/K+WqAzWt/m+Wm/Z/mrQ27Kbt31IIprB/FU0cXy/dqby6az+Uu6oLKt1tVa43XPmk211GoXvytXG30u6T+KgDFksmdvloh0v+FVrWt7ffIv3f8AgVXo7dVX7u2sbHVEy4bVYl+781R3FxtWrl9Ls3bawbiVmb5f7tMfMQ3V183y/NWfNLuqa4fc33fmqjJ97btasZSNRqtvm+X5lrQjTYvNVbeLc3zMvy/3asSSrFG235lqSzP1a98qNtv3a4nVJWuJPlaug1S43NtrOt7Dz5Pu1lIcTO03S2lkVmX5a6zTdG2N92r2k6Ns2/LXTWdht/h21cKZUpmXb6SqrVhbCtxbVaaIPvV0xic0pGath/dqT7Kv8NXtn/AaqyXCpupgN8hV+asnWNWWzVl3bvlqbUtZjtY2bdubbXkvjrxksCyfMv3axlI1jEz/AB140W3jk+avnXxVr0mrXUnzNtrW8VeJm1G4kXdub7tczHaszbm3Vwzl7Q9KhS/mKdva7m3NuZqtbdlWWi2fdXdu/wBqmLF81EYcp33BU+anMqq1SKtDRf7tXykSKsi76pyRf3ttaUyrt+X71VZEqJR5i4lrRdUksLpfm+Xd92vcvBviaO4t1VpNy/8Aj1fPez+JW+7XSeH9eawmX95tX/arzatLmO2hV5T6KvEhurfbt3N/tVw+tab5TMyrtWrGh+KFurdVaTdWlcbbpW/iWvPjOVOR6E4RqR904OZGiZvu0Q3DI3ytW1qmnbGZlXb/ALtc/MjI1elTq8x5s6fLL3jes7pd27dW9Z3n+18tcPb3TJ8u5W21sWd1u27lXdXo06hxygdlHcb9u6pmlby2asO1n+Wri3Hy12xmc3KV7x12s1Zau2771aFw29WrPVWVvm+b/aqZSEdBpLbVWpNUnby2XdVSxl2fxVBqU+6Nq15vdHKJh/attx/47W4t/sh+9/D92uZ+XzNytVqS42x1z3NKcZEl1f75Plba1WLe92rtrAkf958rfNUqysq8tUDjH3jYmvPm3f3f4aqyaktZck/+1VVrrfu/u1EpFGjJe72Zty1B9q+ZmZvvVktP/d3f8CprT/LWUpHTymhJPukqH7Uv8XyrWbJK1Q+bv+63y1hKRoa0lxvWqrXvzfNWa1021vmqCSX5fmqZSA1VvF8xtzfLVeS6Vm+Vt1ZX2rn5aZ5tZcwGo1xub+H7tHmtVOFt6r81SN975W+7UlxHM3y/epfmeovutTl+dttAD1+98vzVKsTSttX+796pLezaVflX5a2tP0v/AGaiVTlNadKUiDTdGa4b5vu12uj+HlVlZl3NTtLsFX5tq7a6SzRUXdXBUxHN8J6VKhGHxF7S9LVNvy7VX+Kuls7JV+7WRYy/Mv8Au102m/Pt3VxSkehGJ2HgOyX7ZHX1V4DtVit1r5t8Dxf6RG1fS3guXbbx/wC7XsYI8jGHoFuvy1Y8pf4qq2861aWVa98+fkQyWqt/DWHq2jLcRt8tdR96o5IFZfmpcxlynz34++Hkd5HJ+7/8dr5d8ffCqS1uppEh2/N/CtfoZqWjLcK25a8z8YfD6O8jZvLqqlONaPLUPPqUPtRPz5uNLktW2uv3f71Rtaqi19EePvhasTMyw/8AjteJ65o02neZG618xicBKl70fhMIz+ycnI2xqmsb1mbbTZov3dGl2uyZf9qvDqRN4mtCrN81atvFvqXTbDftZl+augt9LVV+7/tVMYxNOUx2tW8usa63RM396u7+xrt+7/vVz2uaarLuVa7acomclKJzEd0qN81Wob9a5++WSCRlX7y/NVVb+RW27q290m53kN+q/Luq1JKsqr/31XB2eqN8qtXRW91uX71cspFC6oy7mrC89Um/i/4FW1dRb42/i+WsX7HJcSN8rN/u1pTp8wcxZjn+VmaqF9df7VaP9iXW35Y2ZVrC1CKS1uv3i/xLXfQpyjI3ofEbFrZb49275mqaz1v+y5trbtu2ksZ18n5a5TxVK3nblZlXdXpR/lPZn7vvRO2vvH+xflk/76rS8F+LftWoKu7c1eIzXTS/L/FXdfDPd/aTbvmrXkiYuUuY+mPtnm6azf7NeK61rbPrki16wrbNHk/3a8T1KD/ibTNu/wCWjVpRj7siK/xRNiO/82Phq0tB8QtYXW7c1c2sTIv3qav+s8yt4xBs9ik8ZLLY7VaubXVN1x95m3VytrPJt27mrtvCvhyTUZFb/Z/hrOK/lLcub4i5NqMkFv8Aerkb7XJGkZdzV13irSZNOt/m3V5LfX7fapKOWX2inKnKXKddpurskm7zGravNekSz3KzV57Y6ju+61aV1eyPD/e+X+KsJSkaRjHlOk0nxDdeZ80zbf7tdI3iOaJdySM1eX6XdNLdKq13mm2vnx/NUSqSJjTjKJabxRebfvf+PVm3Hii88z5m/wDHq1pNNW1RqwLiw81t3+1WfPIv2UTrfD/i242/M38O6ugXxzcRN/8AZV53at9ij3VSvNb+bbuo9rIr2UT23TfHzNt3SNWwvj5v4ZK8H0vXvl3VuR6tuj3LXTSr/wAxzTofynr3/Cf/AN5qy9Q8ZRytuDV5Xcazsb/Wf981nyay0sn3vlq51TJUpHv3hvx40v7tZPlrcvLrz9s26vB/DOpSRSKzNXrGl6i11Gq1xzry5i1Q5oe8dRY3jbfvVamVr2OqdnA0S7mrQsZ4/O8uuunU5jm9ny/EcP4w0OaKHzE3fLXLDdjvXveoaIuqaayrXE/8IBcf88Wrjq0VOV0dHLI+SWv91V7iferbf7tVW/2qa25W3V81GqeNYp3nzf7tc/ePJB91q6ab/Z21Tm01Z/4fmp/EUVNPiaWRWdm/3VrYW3ZV+78tTafpez5vl/3q1ZrD9yrL81RycxUpcpkx2+/7tRyWrbf9mtiGD5flqdrLfGvy1cfdA56G1ZmqZtN2L97dWxb2f7yrXkLtbduZaJTKjHmMG3s/l21q2dr/AHqgbbE23/aq8reUy7f4VrLnLjHmCNI0m27a0rOWO1kZv4az4bVriRdv8VbDaJI21lVmWp+I39r7MmmvFlk+VvlVaI2VmqSHRm8v7tVZrOS13fK1acvKZSlzS5pFXWrjbHt3Vy91eqjfe+Wpde1LZcMu7btrk7y/Z2+9Wcjm5eb3jdkl83ayt8392o5p9q/MtZdneMy7WapLh2dd275amUOYrkKepXWyRtrfeXb81Ydxu3feX/vqr10jStVi30lpV+VaiNIPdicbdPJ/er274D6lJFcKrMzKrVxjeF/N+8q/8Br034T+Gms7hfvN826vRoU/3kS+eJ9WaDdebYx/7tN1K1WVWqno7+RZx7q2JP38fy195Ql7p51WPNI5/T5fstwtd1psv2iGuLuovKkra0G/27VZq0kTD+U6Ca3V1+asm8s99a/2iOqkzqzVrGRlOJyOoaWv3ttczqGnKm75a9Eurfdu21zt9Z79zKtbx945ublPN77Tfmb5awZomgk/2a9GvNN+8u2ud1DTl/u1nOBpCZi6bqzRSL/drtNH17O1mZq89vLVrVmZfmqbTdRkt5PmauOPNGR2R949usdUWVV+atRZVlX+GvL9J175l+bbXZafqnmr822umMjCUDeZahZflpsd0rVN99VrWMjmlEqtF81N2/NVhulN+XdWlzOMRq2/y1TvvkX/AHa1tm1f/HaydS+bdtoRqcnqTNLJt/hrJazZq6iSz31H/Z/+xRKI4mHDa+VUzK1ajWv935qj+y7qnlL5jmby33M22strVl3V2ElhVWbTdv8AdqeUqMjkWs/9mqMlmz/LXaSaX/s1Vk0n73y1l7MvnOVjg8hap3zt8y/e/wB2uqm0v5dqq1UZNGaVmVfu1HIac5x32Np5Pu7l/wBqtnS9J+b5lrat9BVW+7Wtb6cqKvyrU8hfMU7Gy+ba33VrSWBUqxHa7dtOaKtjLm5iq3Sq8j7FqxdP5W6sm+vVioCI64vViX+Gub1jW1t13blqrrniFYlb5l+WvMfFHi1UjZlauepU5TeFPmNDxV4yjgjbdJ/D92vnvxx41a6mkVG/8eqx408XtcblWRtteX3U8l/cbt27dXmTqylL3T0KVI0rO4a6mZmbd/eroFRWh+X+7WHptu0S7q2IZditXRTj7vvHdL4eUbJFu2t92j7zf3dtTMiv81Gxm+6tamUZcpDuoXc1Sf6pqT+KnymsfeIJP4f7tV5OtXGRdtVZE+akWV22/wDfNNX5am2bm/4DTWi+WolEDe0HXms5F/efxV6ho+srdQ/6xa8NWVlZdv8AD/s11Xh/WWi2qzfe/vV4tehzHqYery+6euTbZV/u7qwdS0v5d3zVNpeqfaIV+Zfu1ekbzV2/+hV58ZSpyO6UY1InFyRNBJ/DU1rebW2t/DWpqVksq/L95awZImib5q9WlX5jzJ0pROktb35V+b5lrQW6+X726uPtb3ym27m/u1qR3W5fvV6FOqccocxveb95f/HqhZl7ferNW9by/vfdpv2pWb+HbW8ZGPKbUd15X+7VO+uvNZttZ7XW1vvVBNefN8rVXMVyRFZ13Usk+5fl2tVCa6Xd8rf8CqvJcbW+992s+YuMf5S00vzbmoa4/h/hrNa62tUcl0rVHtDSMS9Jcf7u2q8kvyttWqrXX+zuVfmqv9sbd/D/AHqzlMqMSw0rVG0vrVWS42qu6qrXSp/FWEqhRe83fu+7UMlwqL/6FWfNdfw7v++ajaXf97dWFyyZrrd97bUbNvX7rbf71V/mZmqxDBu+991aA+IbCtWoYl20bV//AGasKv3fvVJY1VVG+78tSRpu/i2/xURozN8tWooP/sttZSqxiaQpSkQrEzf8Cq5Z2W5vmWlWD+793d/wKrsP3vlrmlif5Tshh4xLlnart+7troLOBUVflXd92suzRvvNW3a9K4ZVJSO6MeU1bX5dtaFu1ZsLfd2tWlbr81ZmhsWLbGWuq0uX7tcrZxfdrpNP++tQao9O8ET7Zo1r6K8JT/6OtfNvglW86OvoTwjL+5XNe9gjxcYelWc/y1oQvWLZfdrWhavfPAlI0I6mVKrw9atLUmYNFurNvtOWVW+WtZfuUMu6qDlPL/FHg2O9hk/drXzn8Rvhfu8xlhr7OurBZVauJ8UeFY7+Nt0dP4vdkcVWhzfCfm74i0GbRryZWX92v96sm1fZJur6s+KHwtWVZGWP/wAdr5b8YaHcaDcMu1tu6vmMfgJR/eU/hOaMvZy5ZHUaTertWt5dSjRfmb/x6vI7PxAybf3lWm8Uf7VfOcp1c56fJqlui/erJ1LUodrfMv3a82uPFcm6qNx4vZm2s1bxHGRuaxdK/mba5lparXWt+f8Axf8AAapLPvb5mrqcvdMjas932hfm3LXfeG9LmvGWNVauD0eLzbhV/hWvdvh/bx7o/wDZqoQ5viHGPtJcpY0vwDJPGu6PdXWaL8LY/l3R/wDjtehaLb2626/L96uktfs8X3WX5a29r7P4T1qWBjL4jzm6+GVvFattj3Ntr59+L3h6PRGkZFVdrfLX2Rq17D9l+Vlr5H/aCvVnulVf71dWGryqS940q0KdHl5ThNLbdCv/AKDWF4mtW27v4a1NJlbyVb+LbVHxNcbljUbt33mr0IS942lH3TjZotrf3a774Y/8fis1cTeTr5e2uo+Gt55F9tf726uk5HyxkfR0kq/2Kzf7NeT3UX+mTN95t1elR3H2rR9q/wB2uK+wM11I23+Kro/CKv8AHEyJIpPlqaz0uS6b5V/hrol0ve23a1dp4Z8JLKqt5dakx+LlODsfDk26NW+9X0R8N/DUfkx7lrmf7BhgZW2r8tdl4V1dbBflrKM+U35feKPxS8PQ/Y5I0X5lr5Z8QaHJBeTbVX5d1fU3i7VP7S3L9+vIda8PeasjMvzNW7l7pxx96pKUTyvwrp0l1fMrL8u6u41Lwu0Wns235v8A0Gr3gnw4v25tvz/N96vRNa0jytLmXb8u371ccvi906ofBLmPBvD8CxXzLu3Mvy7a9X0GBVhX5f4a87hs2stSmk2/LurtND1FmX+JKyqxlzGtCpHlLWvS/u938NcpDf8A3tzfLXV6oiy2tea+IJfsELbW2rWPKdEfdlzDta8Sx28jQq26uYutb82Zdrbq5i+1mS6uvvNtpGuti7qiUQ5ub3ju9H1f5vm3fLXUR3/7v7zba8t0O/bzl/eN81dd/an7lVrWMeUnm5jUvL9kkZfmqaxn37d1c2155s23czVq2Mu3bQxI7PTdR8qRf7teoeDdZVmXc1eG2903mLhttdV4f1SS3kX5m21zTiKMj6e0u9WeH7vy1V8qT7YrJ93dXH+DdZa6WNWZttelabFHLCrbd1HtPYx5janR+sS5TsvDf/Hqu/5q1fssf91axNHbyo9tbHmVj9dierHA8isfm3JErf3qqyJt/iqx5u5mqrdSqitt+9Xz06R8DEhZlTdu+7UkO3crVk3l1sVqq2uot/C1FOXKanf2e3y12tVn5WbbXL6bqXy/erXjv1Rt26tva8pgzRWJUX5fvUv8FUF1H5adb3i7vvbqj2/MIteU25f92pmt90astOjljdVbc1WI2V/4q15eY0jIybi12LVaO6+b5l/2a3b6JfJ3fw1y90rKzfdrOUTaPNE6TQ5VluF+avQLWJWhVdv3a8p0O8WCTczKtdVD4oVGX958tVA6ZTioneR2cbx/dX5qo6po0f2dmWs+z8VK38VXJNZWeNY9y1uiZSjKJ5H420aSLzJEWvMZrplkVWr6E8TW8ctrJ8qv8teF+INGkt77zEX93/FUzOOPuy5SO3n27f7ta0e6Xbt+7WDZqySfNXWaXBuVflbdUw943kV49L/iZdtdJpulrtVmqSG1+Vd1aFu626rXXGkcEpFq10uPavyrXpHw90tVVWX7u6vO4b35q9W+HcqtHHXXQjy1BU/iPQGbyIY9tXLO/V6q6pFshj/3awV1JoJNu75a+qp+7EmXxHVXjqy/LWPJqX2Jt1VV15W+XdWfrFx5sfyt/D/DW/MTy8vwmwvjeOJlVpN1bFr4mjulX5lr518SXt1a325Wbb/vVa0PxzJayeXK1Tz8oQjzfEfR0d4sq/LUciK3zV5/oPi2O4WNvMX7tdda6pHOv3q3jU5jnqUyO8taw7zTt33a6xf3q1DNZrt3ba35jDlPN9S0nd91a5m405opGavWLzS1aub1LRt275d9ZShzGkZHF2d41vuauw0XVGdl+b/vqudutLaKTdtqax8yCTa33a5veidEZcx6VY3+9fm21qW9x/tVw+n3vyrtrcs7/aq7q6YmEonRMy/3qI/71Z8d15rVpW6L/u1oYlr761n3EG9mq9v21DInzU4ilIzfsqpUckW3/drS2LTZEVFVqq4zJ8rc1H2f5qsM6o1Na4jWgcYlVreoZLVasSXUf8NV2vF/vUXNIxK/2ff/AA1G1rUjXq7vvU1rxanmFylOSy+ao/sC/wB35qsNeK/zbqa15Hu+9SNYxIfsap/D81OWDa1SSX8aturPutZjVvl20uaI+WRcaJUWqdxOqferHvPEscG7dJt/3q43XvHkMG79981ZSqFxidNq2sxwK25vu1574g8Xrb+Zuk27Vrh/E3xLVPMXzK8r8QePJLpm2SfL/FXn1cTGJ2U6HMdx4k8eK3mbW+bbXl/iLxg0rN83zN8tc7qWvNKzMzM38XzNXPXV/wCazM33mrzJ1ZVD0qdDl+IdfTyXkjbt1SafYNu3MvzUlnB5rf7VbtnBsWumlS+0dUuWIlvBtVf/AEGiRWSSrvlbKgk+Su7lObm94rx3Gxvmqxu3t/6FVKT5fmpbe420jSUeYtSJ/dpPmSnx/P8ALuVqJE+arMPhI9jbahZV2/NVr5t3zfdqH79Tyl3K6p83y/3ajZP7tWmWoZPlpFRkVWXe1Ohl8qSn7ai2/wAX8K1jKHMdEZcp2nh/WfKXy2auytbzzdu5t3y15DY3DQSf7P3q7DR9Z/2q8mvQ5T06VX+Y7SSXcvy1l3UCtu/2qIb9WX5ac0qurV5PvU5HoSjGpExZoPIk+7Ua3TVpzf7NZ1xbsWrspYk4KtD+UkhvN397/gNSNdK6ruasmZmtaja4Zmr0o1TjlHlNSS93/NUbT7N1Znn/AMNRNPtbdVe1FymhNdblZf8AaqrJO1VWn+9/tVC1xt3VPtJDjEsST/e21H9o/vVV835m+aoWl3N8rVPMUXGutv8Ae/4DULXvy7W+9VNpd+35qb99vm/u1PMBYa4bdVdmpdm7726nx261EpGsYSGL87fdp8cXmt8u7bVqG3+9/eqxHb+V/u1nKpE0jQlIrLBVlYlX7tWFiVNuKkjgVlrmlXOqOG5Sr5PzfdWpo/lqwtuqtUnlfMtYSrykbRpRiNWDcy7asKvzfLRVmFf/AB2uWUpG5Eq/N92rVvF/s/LUiru+7Vi3i/4Ftqbl8pctU2rHWlH1qpbptWri/wAPzVPMUXbWtzT3V9tYsKbWrY09tm2guJ0lnFurotPi/eLXM2Mv96uo0dvmoNT07wTar5kde8eFYP3a14f4Fb95Gte8eF3/AHK19Fl0fdPnsfI7KzXataVv1rNtfurWhC9e2fPGglWo2rPjlqZbigC9G1SK9UY51qTz/epNeYtfK1Ubq1WVfu1J9pWneaKog4fxJ4ZjvYWXbXzP8WvhUt0szLD/AOO19jXESyq1cb4o8OR39u25d1OL5vdkc1WlzH5Y+MPCV14cvmVY28tmrmWSRfl2tur7a+K3wtjnWZlj3V826t4FbTbjb5bbdzV8/jsDGP7ymcMHKMuWR5XdRXDK3y1lyRSeYv3tv96vWpvDK+X92ud1Lw1t/hbbXhnUcbbxMzVoW9uwatSHSPKb7tXrfTv9mp5wJtFXbIv91a77RfFH9lq3zVxdunlNVy43NGyrur0KU4yCPuy909c0n4vrFtVpvu/7VdFa/F+3/im3V8r6pb3EW6SJmWuYm8Qahayf65vvVUqUZHuU51IxPtW8+KUN1bsvmLtrw/4mauus3Ue1t38Xy15bofi3UJ12sz7f9qumhlkul3O3zVvSpezKvKp8RqaDZNKq0eItBk8vcu5m2/NXZeD9GVo1bb8u3dTvGFqtrCyr8u6uqMfeN/d9n7x4fNpcm5mrU8FxNFqi7v4m/irpGsIWZv7tN0mwWLVo9v3l/vV1xkcM4ntXhmLz9P8ALqRvD7JMzLR4TnW3t1/2q6yx8u6/+xp0uYqrGJj6bojOy7lWvTND02O3s13fK22s/TdLVI/mWtxm8q3ZVrsMIe77xzevS+V8q1R0fc38TfNTtaZnm+Wr3h21+7XmzlyyN4LmNSPS9y7m+bdWLr2jL9nbZGvy13FvB+7+7TZNL81fu0KUpBKMYnmvhHRPIvPu7V+9Xcapo3n2u3a1aWn6D9lbdtrckt18v+9XVGEebmOZSly8p4zdeA1fc21d1c7daC1hcbf7te5ahFGkbfLXmviDatw22qn7xcYxicnqTstv8teQ+Orpl3LXukkSzw/wt8teWePNBWVZNq1zQhzG0pSieJR/vbzbt+Wtj7H5sa/eq5D4eaBm+X7vy1sWOkszL/6DUOPvGsfhK+h6C3l7ttSawklru2rtr0TR9GVLP7rf981x/jZFWbbt+XdXTyky92Jh2e7d833a6KxZnZflrJs4vlWtyxT5qx5RE0bMjL/DWlb6osTfeqrcQLtba3y1i3ErJ8qtXNKHMB6x4f8AHK2EkfzfKteweE/HUd60eyRWWvkmOWRV3Rt8rNXYeC/GDaXffPJ/DVSoRlTNaNeVGofbWl6sssa7WrX+2/7VeUeA/EC3lvHIzfM3+1Xo+8f7VcP9nVOh9JDH0Wj87LXUfNWoby6+Vvmqxa6S0Ea7lb5ap6hasjfdryOWR+d80Tlb7VG8zb91adp95v3bW3f7NV9Qs2lkZlX5qS1t2i+9/DXHVj/KEZHX6XPtjq3Jf7P4q561vNjVIzNPIqp/wKuPllKQF+bXNrfKzf8AAqlsdc+bd5lc3qGk3G7crfLWTNezWcm3+H+KuinQ5feLjTPUI9e/2qvWeub2X5vmryuz1KSX5a2tLvZlmVt3y13x90OXlPVlvdlvtesm8+6vy/easWPVv4vvK1XJLpZZI9rbv4qxlMuRHcf6Ku5futVW3umebata91F5sK7aoWdgyXDNVRic0pe8bVndSIqrWl/a0kUn+7VG3iVI/wDaokRa1iEpGtcaj9sh27vvVi6hoy3VvJ8q7qmtZdjbT91a0JpVdfl+7VWM4y5jzGbS/stwy/3q6LR0+VVb+Gr+rWCt8y1BZqsUfyrWsY8oc32TSbbVeS6VGamSS7Pl+asy6uvvfN81dPNyxMOXmNL7eqtXrXwr1RZdqq1fP6z/AL5t0lenfCvUmimVd1TTr/vDenD3j6Yuv39qv+7XC64jRM235a7CxnWWzWsPXLXzd22vrqcuaJM/iPPV1ma3uOWrWj15ZV2s1ZupaQ3nM21qybiKSBfl+9WUuaMgiWtas47/AHNXE6hpzRNuRa6FtS2sqt97bUTPHcfw/eqY1Yy92RXL/KYGm+I5tLmXczba9H8O+OVuFXe27ctec6ppat83/jy1grdTaXJ8sjKv92tfej70SP8AEfUmk+I1l27pK6K31FbhdvytXzL4d8eNEyq7NXpmh+Mo5Vj/AHlbQr83xGcqR6kyrLu2/NVW405ZV+7WbpOtxysu6StqPUo2Vdu2uyMjjlTkc3faJ/FtrBm0lopPu16BJLG9Y+pPGsbfd/3qZMYyOV2+Q1WrW8+ZaydUv44m/vVlx64qNt3f99Vlzcpvy8x6Np94tdFZ3Ue2vK7XxAqN96ti38VLEu1m+aq9oHIekLLG1Obbt3Vw9v4rjX+JaL7xrHBD8zVXMR7I6i8v1gZl+X5axbzxDHEvzNXl/iL4oW8UjL53/fNcDqnxV+b5ZvlqZVYxKhSlI9wvPFUf/PRay5vGEaN95a8BvPiXv/5bbqyZviN/Eslc0sXE644Y+iJPF8e7/WLVeTxlH/er5zb4ks3/AC0qrJ8Q2b7slYfXIl/Vj6Kk8ZR/89Khk8bwp/y0r5rm+I027+L/AIE1U7r4kSfwyfNUfXC/qx9KSePIV/5aVTuPiHCrbvOWvl2++JFwkbfvN1cvffFCZm2rI22pliy44Y+trr4oRp/y0+Wub1T4sR7flk/8er5TuviNcN92Zv8Avqsu48aXErbvOaspYuUvhOmOFPozXPivvVv326vPda+I015u2zV5VJ4gkl6yVWk1T+81ckq8pG8cLGJ1moeI5J2+ZmZqwbrUfN+83/AayZtS3tVVp2dqy96R1xpxiXprzfI1Os7dnkXcrbahsYt7fN81dRZ2CpGtddKlzEykOs7dYo1b71aUO1l+WodmzbtqSF/mb7tenGPKccpc0iRk/h3VC21KkkfZ95qhb+9SIK1x/s1SaXa1aEz713LVC4X7zbaUjqiSw3mxqtLdK/8AFXPzO0VOh1FkrD2vKHLzHSNLv+622nK61g/2nUkOqLu+ZtrVr7WJPIbLbf4arSKu1qk89ZY1/vUyTdt+VlrTm5iCGmMv3qm2L/tVBNKqr83yVMjYi+7UkOpeVJ/utVKa62L/AHqzpLpv71cdT3jSPuyPQNP8QqzKpaugjvFlX5fu15Da6i0Ui/errNJ1lvvN8y7a8irS5j16VX7J2Hn7qFlV2rFW/Vtu356sR37P8rV58oyidcZcxYuFVt1ZskTJJ/s1cadvm+X+7TZvm/2f9mtadWUTGdOMjLb5aj3VekiVt3y/w1TkX71ehTnzHDKlKMiszMjfLUTN975qdI7VVaX5mrfmMh0ktQs/zU2SX5vm+Zqjjbd/FuqeYuMSZfkp0as3+zQsXpVu3Tc33q5Z1eU66dD+YVUbb8rVYVPmX5qkhi/75qaGD5vl+auOVWUjujTjEaqfNVxYqcsH96pli2/+y1hKRoQrFU0cS7fvLTli+arHkfLUF8pCsS/eahYt396rkcCuy/3qf5W+lcOUqLb/AN2rVuq1IsVTR2/yrU8xXKEaf3VarUa7G+b7tCo33qcvyVHMBND8tXof4d1U4V3/AHfmq9GipQWWoZd0m41rWdY8P+8ta1h92gpHQWLfdrptHf5l/wB6uZsUrpNL/h20Gx6x4Hf95H/dr3TwrL+7Va8L8BruaPbXt3h35I1219Rl0eWJ8xj5e8d5a3C7auLOv8LVh28uxasLcV7Z4MpG0txUi3FYq3VSfavap5SDYjnp3n1jre0fbaOUs2PtVOW631irefNUkd181HKBuLPuqO4VZVqjHPUyy0ijkfFXhyO9hb5Vr5v+JHgZUZm8n5l/2a+trxFlVq8z8daCs9vJ8tKUfaR5ZHJVhze8fF+oQfZWaNvl2/w1zuoKu3crfLXoXxK0htNupmVflryW+1RVZlLba+OxND2NQwhU5vdIvKV5G2/NUVxtiaqsmpR7vvMtZd9rK/eWvLlzcxqai3S+Zu3VrWsqz/drgV1dUk+Zq6LR9S82Zf4VranzRLh8RuahpKy28jKv3v8Aarhb7RN8jM38VenwstxH8y/w/wANZVxoyuzfLXp05csT3aEuY4fT9L+zqtdFYqvmRr/tVdm0vyl2rt/2afo6/wClKrba7qUuY3n7vunqXhGBVtV/h+Wue+JV0q/Lu+X+9XQ6G7W9urfL92uL8feZdSbV+b5q64+8c85cseU4n+1NnzVoaPeLLfK1Y8mnMv3v4auaTBJFdLXVGHunPze8ey6Ddb1Xb/drv/DcXzLu+7Xnvg23aWNflr0rT2+y/wDfNb048sTGpLmkdlHKtra7qz2v9+6sHUNe/d/K1R6Xeef95m/3qsjm5pcpoXS75K2tBVUjVaw7qX5l21oabcKq/L/DXHVhzHXTkd1bsq/LWlC0b/LXGw6p8v3t1bFlqX8NRGPKEveOikiXb8q1l3jMrVaW9Xb/APE1m6hdLmteYx5TLvGaVfmrl9Q0tbht22uiuJ/l+Ws9pV3fNtrPnNo0zj7jTfIZlZa5fxBYLKrfw132rfvf+A1wuueY26uiISPNdQs187aqrVrTbWNGXcu6nXVuzXDfLU0aMq/Iy7qx5feLXwnVWsSvGu1dtcT4u0b7Vcbv9qu80HSbq8VmWP5V+7VbXtBvIvmaFv8AgNdcaVT7JDq03H3pHmlvZqny1NHcLFN8zfNWstg25t0e3/erO1DTZPM3LtrP2Uub3i+ePLzRNFWVrdv92uN1a8WC+2t97dtroVZoo/L3ferM/wCED1rxDfK1vD8v+1/FShhqlSXLTMKtenTjzSGw36tb/M23btrU0PRr7V9Wh8iPcv3t38NejeA/2c9Qv2jmvY22/wB3bXvXhP4PWujKrNCvy/7NerTy72ceacjz5Yz2kuWETL+Fvhy4gWPzd21Vr2n7PHWRGlro0Lbdqqq1lf8ACaWv96uzkXQz55I+RG0vevy/drE1TTV2/wAK1vtert+Vl21zurX6/wADbttfl0Z8xxS5jk7qwXzJKoyWq7ttaU115twy1Ys7Vp5F+X5aylEcZHP/AGBkZW2/LWxYwfd+WtxtG/2artA0DfxfLWXIdMZ8o6S3WW3+Za4/WtI+bzFjXa1dU1033Vb5ttZ80TTtu2/eo5eU6/bxkc3Y6WyN8yrt2/eaty30tlj3Kv8ADWxpOkLcTfNXWW/h5WjoIlPmPOVWSBWb+Ff9mtDRfMnm3Mvy11WpeHFT5VWqMOnfZd21amUDOMjUhiVo1p01nGu7bVbT7jfMyt91a0vvfLW8fdOeUeYqQvt+WiTbt/2qLh1ik2/99UMiuv3q3jA5+WRW3bG3fxUv9pbfvN8tQ3k6xLurm7y/bzPvVM/dKjGR1H2xZfl+9upbj91GrLXMafqKu33q3vPWW3Xb81ZRmdPs/dKs10rfxfLWHeXS1NqEuxvm3Vg3U/7z5m+WqlLmCMS9Gy+ZHXo3w7n2XSrXl9vKssi/e+Wu+8D3Xlagq/3a5ve9ob8x9QaTOz6bH/u05rhZV2/Luqj4dl83S1Vf7tZ99eNazMzN8tfa4af7vmOeruaFxpy3H3awdQ0bdu+Wta11mOVdu6pJp45a7I1IyMuU811rRmib5V+Wufkla3b733a9S1C1WX7v/j1cL4g0lUVmVayqUub4QjLlMP7esv3ttVbywjvY2+Wsu+ikgZttFrrjL95vvVzRqyp+7I25eYx77SJrWTzEb/Zp2n+LbjTpFVm+Va6BrqG8+9trE1bQ1ljZk+Vv9mtZctQIx5TvfDvxJX5cyV21n4+jlX/WV8v3S3WmyM0W/b/dWpLXxvNasyvI3y1PtalMOSMj6oXxvHt/1lZuqeOY1jb95uavnNviR/dk/wC+qz7j4iea23zG/wC+qr66T7DmPXtW8ZLO3yyLWD/wluxtzNXk914wkl/i3VT/AOEoZv4v++a5pYqUjeOGPbF8aLEv+spsnxBVNv7yvBrrxa25v3jf8CWsy48VSI3ys7VH1iRfsD6KX4m7G+aasXxJ8V2+yybJvm214LJ4om/vfe/2qz7zWZp/ldvlo+sSF9WOn1Lx/eXk0jNI23/vms5fEsk7fMzN/vNXKyS/LTIbrbWcqkpHZClGJ2a6zI+3b/FVebVGTd83/j1YMN0yrt+bbRNcLtrDmNJUzSXVppZPvVc+1SbfvVz8cvzLu+7Vzz9q/wCzUcxcaZJdXkm75WaqrXDN/FUMkvmt8u6rVnYSTyL8rNuqibGbfRM67f8AZrldSdom+9XqUmgt5Lbq868TWH2W4+Za1jELmDJK275aRd26nfd+ahfk+ag35Q31G252qVqWGLzWq4iGwoztV6O1bbV7T9N/vVrLYKqr/FXXTpcxnKRn2NvtZa6KzbavzVThtdn93+9Vxfl+b/0KuyEOUylIdcPUkbVC0qs1Ebqq1sY+6Ok2/dqP76/ep0j/ADUny7vvVA4xImfd/urVeTbtqwzrub71V5PvCg2KE0X3v/ZqzJFZK2pPm+9/31VG4gZm/wBmuWcCoyM1paI7r5lomi2Sf7NQ7K43zGkTotNulb5dzVrNu2ru/wDHa5PT5WVv4q6JbjfDXZSlykyiE0uxWZmrMup933WpbqVaqstE5cwRiQszNUbKz1ejiWneUv8AdrKwzNWD5t1aVncNE33qb5S7l+X7tMbarfLWUomkZSNuPVF+WrkOqL5i/NXJs7fxU1b3bXJOkdMasoneLeq/y1NHdf7XzVyNjq2//wCyrZt79a4pU+U7qdTmNfzV+9VeR1eqa3XysystQyS+lKEZRNySZl+b+Gsu4l8r+KnSXXzNWXqF1/DW8ZHHUjEWS8Z5Plq3Y/vWXdWHbvuk/wBmug0+Jf4aJz5QpQ5i9ClaNvEtRW6/NV2GD95XDKR6ERY1/wC+avRxfL8jfNRHF8v+zVy3g/75rCUjeMRsNuv8P/j1WVt9+3bT44t1WPI+X+KspSL5Sn9n+bbUip8v8NWliV9zf3VojiXav3anmKsRxr/F/FUyxfK26pY02yfdqeNaOYIxK6xK7fdq5DB8u2nRpuqxGlQHNykLLtX5v4aatvubc1XfKV91O+z/ALurJIIbf/gNWI1+X5adHF8rLt3fLUka7P8AeqgiPjrTsfm+9WbH8laVn8ny1JZ0Vj/D/s10ml/6xf7tcvYv8tdNpL/vI6IlHsngOJdsdezaOv7lfl/hrx3wCyqsde0aK6tGtfXYD+GfM46MuY2IelSbmSpI9u1dtV7iVU/ir10eDKIfattRtf8A96s24ulX+Ks+a8+b71XGJPvHQf2l833qkXUvmrlftjbqmhvW3UcpMZHVR3u9qtJPXO291/tVpW89RY0ibkM9Wo5f++ax4Zf7tWoZf71QUXt31rD1y1W4jb5a1PNFV7p1dWoDlPmH4xeHFa3mby/mr498VbtO1KRW+7/CtfoF8StLW6tZF2/w18OfF7QWtdU8xf71efjqHtI8x58o+zkecTaizfd3bv4qz5rppd3zNUjQN/8AY1G1q27/AGa+b9kbWM9p2+0Rqv8Ae+auo0O4k85axY7VnkVl+Zv92uisbCZZF2xtt/vVXsZS+GIuY7rS7/8Ad/7tblq8cq7q42O3ukh+RW/4FWhp97Ja26+b96uqNKtGPwndQxEYnQ6hbrtZlX+Guehf7PcL833W3VNJre75axbi/wBs38W3+9XTQTPQ9pGR6VY6yqRqrfd21T1JVvGZttcXY6225fmrqNNulutu75VZa9KlSkVL3jJa1XzmbbVux0tWuF2rVuayZW3fw1taDaq0ke6uyMOUw5ZVDuvB+k+Vbxsy/wDfNdBffuvutTtF8u3tVbd/DVHWr1WbiuuMTOrS5YmPfXrRbtzVoaLf7dtc/qDtK3+9/FWl4d8vdtZt22p5DCMZc3KdQsu+StK3T93/ABVl+asVaVrdR+T97/aqZQOmMJEnn7G+b5dtXIdW8pvvVh6hqMcSq26sddcj8z71YSpxNY0pHokOt/3Wqreayrq396uRj1ZXX5mWmrqO5t275f8AeqYwiEoSNyTVJNtVZNW3tVVUk1KTy7WNpW/u10Wm/C/XNSjWT7O8St/s10wwrqe8onHPERpe65HOzXjSt/FWXqVqsvy16lY/CDUGbbLG26qeu/C28s42ZY2/75rpjhJRMY4qPxHgepWu24+Vflo0XTllvIY2X5d26uw1jw1cWszK8bfL8tZtnayWUnmeW3y1n9WlGXvRN/ac0eY96+GPhC1uoV3xr92uy174Y2M8LbY1rzf4f+PI9N2q7bfl/irvrr4oWssLbpF3f71ehFS5vdOaXJKJ4746+HkOmrIyKvy/3VrxPXmjt2kj+Xcvy175408aQ3VrN8ytur5d17UmvbyZt3yszVliY+7/AHjKMuWXKhtjerca1DD83+61fYXwV8EWLWsc1xCrNtr5F8C6b5urLeS/Nt+Vd1fXHgPxUuk6eu1tu1avDe7T934iJxlKp73wnuTWFjYQ/KqKq1xvijxfa2CssDLurgdc+J1xfyNHE3y/3q5PUNSkn3MWZmb71dMY/wAxEXKcuWmTeIPH0l1NJGsm3+GuV/t2T+81ZesOyXEzferl/wC2f9pqba6C5Z9TJmiaKHdtauZvnaVm+9XVapL+52rXP7P3jf3fvV+Q0vdLqwjzcpRsdJaVmZq6zR9G2t91m/h3VDZou35fu1s2t7HEu2t+aJycvKSrYLt27VrLurBfM/h+X5dy1oTaisSt/drPW8jZmbd/wGjmiMw7jTlSZm2r/vVCtgqN92ugaKN/mSqtxFtrKrGP2SoiaX+4/wDQa6/S3Xb838VcUrtEy1u2N0zxr/s1zxjI2iampbVb/Z+7WLebUhZqsatcb44/m3VkzXG9drV1cvNEUfdIVXbtZf4qv2/3vmqkrfd20+SfZGzf7NQbR90gvrrdfblb5V+Wq9xrMa/xfNVPbJdfL/e+ao20OTzN2371bRn7pgUdS16P5lVvmrm7rVt8iqrK1dZeeF5J42bb822uT1Dw9NazL8vy7qynGRpEtabKzSferrLV2aNa53SbNkWugtfkX5qzjAu4aha7oWba1cbfL5UjfL8y16B96OuX1rTvmZvvL/s1pyk8xk6fKqMvy/errvDc7QX0bf7VcfZrs2q1dFpc6pMrbvu1hI0ifUXw/wBWW4tVj3fw1qa9Ybo2kWvMfhzrO2SNVr2ZYlurdf8Adr6jLpxnT5TCqeU3k81hM23dRb+JWT77V1HiDQfN3NtrgdW0toGbZ8v8VdNWlKPvRMYS/mOg/wCEjVvvNVG81GO6/wB2uNmlmiqv/akir/tf7VZRxEo/Eb8sZGlqlrHLu2rv+WuR1TS2SRtnyt95a3l1TctRyPHcR7v+A0TqxkEY8pyP2qS3Zfmbb/tVah1lX+Vmq9eWccu5a5+40mRfu1j7xqXrjybpWV/96uV1bQV+ZkX5v9mtZUmX5dy0u9pW+bdtWjnkP3TzTUtOm/hb5a5u4W4ib7zL/s17FeWC3Hy/7NYN94aVtyqtR7si480TzeO4k7s22po5du5a6C+8NNA3y/Mv3qx5tLkib+KolE6YVYlVvmqFopG/i27v4amaJvvfw0VkdN4yKvkbf96hoG/2astKq/xbf7u6oJHVPmpcwRjEq+UqN92qsn3m3L8tWpJd/wDFVGZ23f3v92mIFn2077Uu7d95qqrbyS/cVmrQsdDmuG+b7tXGI3KMRlvKzN/vVb8qa4X5a6TS/Bu/5nVq6ex8JRxKrNHtWrjA5pVf5TitN0GSWRd6122l6RHEq/d+WtCS1hsF/h3f+g1h6p4lhsvlVk2rWkYcpnzGhqXkwQ7t22vH/G0qyySN96tjWvF+5m2t/s/erhdUv2upG/iqzSMZGfJ/s1D5rVY+/Ua2+9qIxOvmHRpu21qafa7pKLOy3svy1sWdlsb/AIDW9OmTKRqWNqu1W2/7NXJINn8NO0/aiqv91atSRfxV6kYnDKRRhiVG+ahkXbVn+PtUcibF3f8Aj1WTzFT7u5t3y0rbttJJ941Iv+rb7tQUV2+eo/NqaSJvlqrJuTd8v/fNTI2jId5vzfNtoba6/wC1VVpfvVJv+7WfMUDJtqGaLf8Ad/75qxv+ZlpGX+Jd26mREyLiKqLRbPu1tTRb/mqjNt3VySgaxkV7NNknzVvL8kPy1j26/vFatJW+Wpp+6aSKs3+9VdWq1Iu/71Vv42qpBGInm07zajb5d3y7qr7mSs+YuMeUtebs+9/FSs6/w/LVTzfmo3q/3fmo5iYk+7fVST7xqXdUTP8ANWXMMjWVom+81aFrqPzbWrPk+9/u1GrNWUomsZcp1EN/v3LTmum+7urBtbzY3zNVrz93zVzSidkahNcT/wAK1kzS75G3NUtxPVBnojEylIv2P+sXbXU2MS/wrXK6btdq7DTfvL/drmqnZQNi3i+WtG3i+bd9+orVFdVbdWvb2/8AdWuGUj0oxIoYtys1Wo7dvu1ahtd/8NWI4ti1hKRrYrxxbKnVP++alVf7q7qcsXzfLtqCyrs+XdTvK3D/AMeq35DNTPK+agCGNWqxHFViGDY3zLVhYtn3qAKcKf3qsLUn2dV/3acsX+z8tWSCoqbW+9UtLsVdu37tNagA/wAtUir/ABfw1Gqbm+VakX59tAArL5m6r0LLu+Zvu1T2fxN8tWrf/dqgNyxb5t1dRpL/ADRstcjYq275q6bSX+Zf7q0yj2LwNO25a9k0XUlit13V4X4VvFt9u2uyk8UR2sP+sWvqcv8Adjynz2OXvHqFx4ljgX71c7qXjeP7qyV434i+Jq+Y0cUn3f7rVztv4our+RW/vV7Nz5uU/wCU9u/4S9ZW+9ViHVvNb71eb6Os0u1m3V11j8i/NXREz5pfaOqhut38VWI7jbXPx3qr/wDZVYhv/m+9ViOqtbj5t26ti1n+WuRtb37vzVrW9+u2sZGkTqIZ/m+9VyOda5mPUlRfvbf96o5vEEMX8S1kao67z1qOS6Xa1cjH4thZv9YtTLriy/dapGV/FUC3VvJ/u18o/GTwl9oZmSPd/u19cLayat+7VflqnffBuPVF8yVf/Ha6YUvafEYOn7aXLE/OWz+GmoXUjfL/AMBrcj+Dd80e5oWr7yt/g3Z2TbVt0/75q1N8NLdI23Qr/u7auGBw8T62hklKVHmlP3j5F+HfwA/tLbJcQt8vy/MtemXH7Oy2sayJbrt/3a928G6Db6XdeWY9qtJur1aTSYbq3XbGv/fNd/LRo6Rj7p8XVw/s5yjI+KW+DDKvzW//AI7Udx8FFdeIfmr7Kk8Cx3X3Y6dH8N1Rd3k0e1w5dNx5ZRcT4F1r4HSW8jMsLK397bXD698Lbyyhk+Vm2/3q/SbUPh9Cy/ND/wCO1zerfBS11a3b92qt/e20pU8JM5IOpTl7p+WN9FNpFw0bbdq/LWr4f8QLE3l7mbbX0b8dP2YtS05pLqyhaVf9la8L0XwDcWFxtnjZWX7yyL/FWTwUl70PhPRw+KlU91fEbVverdW6/wDfVaWm6itqysystdp4R+Hi3Sru+81dxJ8JYYrfdt+WtY4Hm+KR3xrVo+9GJ5vb+MPKt/ut92qreLY5ZG3Mvy130ngG3TdH/wCy1i33wq82bci7t1V9Q/lkc1XHS+KUTnbjWYZbfdub/d21lL4vXTpm3Ntb+7Xq+i/BuSWH5o91XF/ZkbUrrc0P/fNH1KX8xyzx/wBqMTyP/hN5LptqyN/ercsfF7LD8zV64v7IzLDuWP5v9mud1b9mTUrBm2LLtrKWFlL4ZI2p5hGPxRPMda8WsyttauZj8YeVJ96vRtY+BmqbWVd6/wC9WHb/AACvItzTrJWEsBUO2GMh8UTn28ebV2+Yu6uq+HP2zxvrkNvFG7R7vmZlptn8Edtwvmq23/ar3z4Q+F7Hw1dKyRr8v96rhhfZ+9MxxFWrUj7p7z8J/gtY2FnDJND5sm35mZa9gt/B9lbxhRGOKoeCNWt5bONVZfu12AG0da8HF4isqnKtEZ0MPTceZ7nK3PhC3VtyL8tcz4m8NQrbsrx7lr019ua53xPY+batiqw+Kqc3vSKnRjH4T5i8UeC7W6mbbGv/AHzWL/wqeGe3ZvL+WvStS06ZtW27flrorewWK1+Za+ljVkjuxCpRoRjE+QfHHgi60FpGi3/L/drj2vLy1j2vI33a+qPiBoa3kcmF+avm/wAfeXpccisu1q7pe/HmiebgY0pTl7WR574i1mZ42jdm+Zf4a4OZ/wB4q/w1sX119smbazf3ayWT9981eHVlKUiakY+0901tLv8A+zljavTND8USS26xqzV5ituzeTXaeE7VU27qKUuUucOaJ6Jp67/movr/AMrduq5p9rthX/arD8RJ5Cs38NdnMbZdGPtuWRnsv29pNrfeWs3/AIRn/Zo0vUVW6be1dF58P+zVxnoe3iMHT5zzi4i+1VW/sllbdtaui0uwVt26thdLXb92vy2EeY+IlI4O4Volbb8tZ/2pk/vV3WoaWu1tqq1cbqVh9nm+VvlrOcCIy94qteM6t81UbW/ZZG3VaW3aX5VqObTWRt1ZHR8RqWt5vj+aobq/WLdVJd0St/u1l6g0zbtrVUfeG+WJqrfru+Zvm/u1rWepRoq7q85mv2tZP/ZavWeubPvM22rFH3jvri8Wdfl/haqbbX+781YMOqK6/erU0+X7R91qrn5vdFyyLluu+nzW7P8Au60bW1/u7qdNbrE26spRNolXT7BVmXctdMukq0e5Vrn7dm85W/hroJNZjt4Y13VJr7sYkk2kxpat8tcfr2lxurfL81dFqXiWHydu6udvNSW4VmZq0jL3iJPmOZs7Jtzf3V/vVe+WJamjXev+9VG6l2NtrqjyklqNt8m3/ZqO6s2nj2rTbV98lakduzrXLOREjg9St2t7j5dtOs7jZJ83/oNbWuaczN8q7m21j28DfdZWry5+05iIzPUvhjK0si/L/FX0Vp7NFZxq1eC/B+w+7/vV7xeRNb6fGy19PlcZRLl8JNcW63S1zupeHllX7taFnqK7tv8ADVz7bDKvzNX0/NGXunNynluqeF/3jbVrm77w5Jub5a9mukhl/u1lzaXC7N/FWcqVORUZSieLzaDNF91Wqv8A2bMn3q9iuNBhb+Gsu48Mr821flrD6pEPanlvkN/ErVIthv8AmZa7ybwvv+6tU28PyL/DU/VuUv2pxcmiLL91apzeHP7tehR6K3/2NOm0tUX5V/3q09hH7RXOeWzaHs/hqrJo38Pl7mr0qawj3fdWsu4s4VrKdCMS4yPN7zQf3bfL92ufvtB+b7tenahBH/Cq7dtcvqLR/wCzXHKPKaR944C60HZ8vl/LWVcaGqbvlrsry/j+b5v++qw7q9j3VkzsjLlOXuNJ8r5l+7/tVRkspHb/AGf4a6xYPtTM1Wo/D/zfMrNUez5ivaROFXSZJW+7Vy38Ls/zNXolr4eji+Zvl/2atLYRxL/DRyk85yOn+Eo027l+aun0/wAMxxfNtX5f9ml89YpP4atLqi7d26tI+6RKXMXlSG1X5ttYeveKIbONtrLtWqesaz5ULNu215L4o8QzSyMvmN/erVExjzG94g8ebvlRv+BVw99r017Mzbt1ZbSyTtuZqI1+aj4jsp0uUkkuGdvmqo25/mqeT7wqPZvaq5TYIU3ferSs7Lf822m2druZf9mul0+w3L/FW9KkTKRBb2e3b8taVvaq67vlqZbXa3y/3atQxLt2rXoRpnDKpIrxosTba0YXVvvVUuF2Nup1rLsbbWsTP4ieSL5vlWoGXf8ALtq9s83btb5aiki/u1RJnNEq1T2bZG2tWt5S1TuLf5vlqeUrmI/v/wDAahki/iX+Kpo02t81SMny/d+X71QbR+Ey5EVP4ar7fm+X7takkW9aqyRLtb+Fv92plEOYhVti07zf3nyt8u2oZF2fdqFt26sJc0S/iJLht9UJJV3bf4qlklb7tNji81v71YykWFrF81XmXY1SQ2u1f7q/7VTWsXm3Sq33aqMTRyKrWUksfy7t391aptF5Tfdr2LQ/C8N/a/dX7v8AdrD8SeBfI3Mke1Vo5YyJlzR95nmsnz/eqpL96r+pQNYMyuvzL8tZbS7qyZUJcxH8yfNRvp33qbtWsTYFlqNn3VIyf3aNn92oAZSt89DJS/xUAMX5fu05ZfvUm3fUTbqiUS4yGyN/dqGhtyN81RrWcolmxpu3d/tV2Gkv92uL09tm2uy0f52X7tclU9CgddYr8u6tyziX/arJ01PlWugtVrzJnr0yzCi7ak2rT41+X+Fqcqru/hrkLIdu/wC7Ue/9581WpE/u1UkSRmbbVRAsxuu75mqdV+7t+7tqlb7k27q0I1apAFT5lqwq7/4aIU/3qmX5KAI9lNX5GqZkqFvmraJFwZ/l+7Tflej77Kq0bfvUExEX7y/eqeFPmVvv1XZKsW6r/E1UWWNi/wD7VWIYvm+ao1f5atx7flqRxLtmtbGnvtbdurDt3+Za2tNXfIq1pEZ1FjqzQL8rfd+asvxF4qumj2xbq6LR/Csl/H91q2o/hb5rbmj3V7WFnynh4ylKp8J5Pp9nNqM25/m/vfNXpXhfw+yKrMtdRpfwsWJv9XXZaX4NktVX9392vepVonhyw1SP2TL0/TVt1X/dq1cXHkr8v8NbU2hzRL92se+0iZ/uq1dXtomUqEjNa/8Am+9uqa31Jaq/2HcL/C26nLpdwn8LUe2iYewqfym5Df7NvzVcj1nZ/FXOra3C/wALVHcJcRRszK1P2kTaNOX8poa941WwhZmk+7XjPir45ra3DRpI3mf3Vaud+L3jKbS4ZFZtrLXznHqNxql00ztukZvu1LnyxOeXNKXLE+ntB+NbXUy7pK9Y8J/EaO/kj/efe/h3V8R2NvfKyskfzf7NdRpvijVtBaORI5fl/wBndTp80iJS9n8R+onwzlh1KFWXa1epf2Rst9yrXzb+yr4o/tvR7eSVl3SLu219cWvkvZrnb92tsRKVHlKpc0o80TgZNN/ffMtE2lxyx7dtb2rXFvArbdtcndeKLe3ZlaRaum5VInvYDE1ObklIxbjwyyX3mJ8u2u28P2DMqq9YcOvWsvzblqxZ+MrO3m2+dH/31W9R1KkeWJ5mO5fbykenWGmRRxr8oNX/ALNHt+6K4my8dwmP/WL/AN9VsWfi6C5bbur52rQr7ip1KcS/eaTDK33altdKiiTG2lh1GOduGq6Olc0p1IrlkXCFOUuaJzeveD7TWbdo3iUqy/dr5Y+N/wAArfTrebULC3+aPc21Vr7LYA965/xVoMWs2MkbR79y7StengcwqUJcsn7o5Uo0/fh8R+bnhnxMul3TQ3EbL5bba7bVPiNapZ16Z40/Z7s/tk11brtZm3bdteX698IJtrR7WavtIOlW96EjGnj/AGcJQqRPOZPivbtqjR+Yu6uw0fxva3u3ftavL/EHwF1L+1vMgjkVf9mvXvhX8DLjbD9ojbd95q6eVR96R5ftZS5uU9U8D3Ud/GrLGu1q9i8P2FuzKxVVrB8N/D6HRrVVVfu1sNdLpbbd1ePXlGo+WmKnf/l4egWul2vlruVaq6h4es5Vb5Vrkf8AhK2iX5WqGbx0qx/M1ePHD1ua8ZHTeMvsjdc8P2cSszRr/wB815L4wn03TvM3qi10Hjb4m29nZzN5i7q+Ofih8Vb7Xry4htWZo/us1e1SUox5qkjJz9nLljE9A1rx9ptrM2JE+WuJ1749W+iL8k3zf7LV4HrGuX0VwyszMrVyN9ZXWrXS7mZvmrgq1/e909JSq4iPsz9IP2bfjJeeI4YWnZlhZvlr7A0rxOrwqrNur83/ANn3Uo9JsbVfli2qtfUFj8Vbey8tWk/hrmr044jlOilg5UafvSPpSPVFmb5WrP1jVI/JZTXlOl/FXT5Yd32hV+WsPxB8XbPcypNu/wBqsaeB944Ks/Z/aPQlsI7q48ym6ha+RHtWuR8K/EG3vYVZZF3V039qLqUiqrbq7+WUZCjKNSJyOsW/mrJlf4a+TfjtYSWt4zKvy7vmr7g1DRPNt2bbXyj+0BYLbzXCuv3a9PCzjLmOSUJRlE+VYWb7Qyt96qt03lSL9771WLrcupSbfl+aql9F+9X/AHt1eVXX7w778sTU+3xxQqzfw1s6D4yt4mVfMrgdclkTT5Nv3lWvJ18VX1rqkitIzR/+g1xynymvP9k+6ND8X2s8Kr5m6o/EF5HdKyj+Ja+Y/CPxBmi2xtJ/8VXpVn4182NfMatY1OaJ14SUfaGpcStZTNJTP+Emb/no1c5r3iqGJWZm/wCBVy//AAm8f+zS9vY+u9jGt7x7tpaeV/3zV6S62r8rVzEevR/wtUV1rny7VZt1fn9CfKfmVWP8p0FxOrbt23+7XH61t/hqRdX81vmkqvqE/wDs1U5cxhGJj27bJq022uu5qwLq62zfL92ppNR3qq7v4d3zVzR+I6PhLkyr/DtrPvLeP+HazUi3nzfNTLiddrbfvVpzcpJy+rWv775V+7WOsrLJ8rfLW1qV1++3K22sf/WyVlI1iXobiRV+9XWaHP5qx7q4dpWST5vl+bb8tdR4dl27f4v4lrGnP3iz0qzl/c/xfdptxKvl1l2t1+7X5qa11v8Al3V6HL7pEpE32hkb7tUb64bczfN8vy1ej27fmqlq0uyOT+GsJRI5jCvr9u7fdqG3v2lbburn9SumiuG+bctN0+6Z5F/76rKPumsZcx3C3CpGvzVk3kqyyU6OXzfvf3ah2fvPmrqiTI1tNX95XTWsH3a5vTfkkrqrFvustZSiWV77TVdtv8NczeaW0Um6u8k2tIuFWs3UrBWjVv4q3pwjI4pfzHWfCNNkirXtWqLu09dv3dteJ/DeVbe6Vf4t1e7Rqt1p+1a97AxjE05uameX6hfyWczbd1Vf+Et/vNXTa94e81mrjbzwzIkn3a7J0pc3NEzjIvL4q/2qtWviBZ28uudh8NTeZ/Ey1vafoPkL81VTjU+0HxG5b3W+pGVXbdVP5bWP5mrFvPEscG794vy12c3KTynQSeXt/wDZqozNCv8AEtcXfePI4t22Rf8AvquZ1L4jKn/LSspV4xLjTPSLq/hX+Ja5/UPEEKq3+1XmN98Q9/3Wrm9Q8azS7l3MzVzSxEfsmkYHo194rhib5mX5a5vUPFsat8rV57Jql1dN/F/wKoWtbyf/AJ6VxyrykaxidJqni3cvyyL8tcvea9JdNUy+H7iX5W/9BrQs/CTbvmX/AL5rP3pGnwnLzSzStu21Jp+jXF/NuVW/2t1ehWPgvyl3Mu5a6LT9Bt4lXctb06H8xPtDl9J8Kqsa/LWpNpC28e3bXVyPDbxtt/h/hrCurqPzG+b7y1tOEYk8xiyQKvy/w1n3ETKtbFxLDu+9/vVSup4/m2/NXJYpHJahuib71Zsc7SzKu5q0NWf5W21X0212xtIy/wAPy1HLzGsf7pR1zd9nb+7XjuvSq98yrXq3i6/+wWMjM38NeOTf6RM0n96t5R5Ym9L4hIWqaT73y1DH8jVY+/8AdqY8x3kLL8y1NDF81Tx27PWnZ2a/LureMOYx5h2n2u3bXRWsCxMtVLWBVX7rNWvar8q/L/DXoU48pzTkN2fw1NHF/wB80eVsk+7ViNV/2tq1vynMVZIvl+aqMm6Jv4a1Gi3bfmqrNFRIIyHWs6/L8v8AtVYZVWs2P9038VXlfcvzbqmMiuUGVdy02RN26jftp/HvWpJWa3XduaofK2/7VaEjrtqvJL8v+zWRUTPuEqn5y/3qsX0q7m/2ay1n/eNtrKUjeMSZtrt8tElv8u6mxuzN8tXIYqn4ivhMlrXdJ8u6rtvbqjfNVnylVmp8a/K237tHsy+YiZNrf3qbaxSJcKyr8u6tTR9O+33Ea/3a7i38G+bbxsqq3y7t1TKUYke9Iu+A9U/cruZVZv71dTqVqt/DJIy/Ky7q4210mSwuF2/KtdQ141xbrGq/Ktcc/dlzG8Zc0TyHx5oarG0iLt215hJ/rG3V7j408trdof4q8Vvott1JWEpcxMI8pDv/ALtOj+embj/dpy9Km51WHtSt/rKYrU3f/wB80Ejm/vUn/oNM3U5fvCgA+Wm7P4qWigCtInzVCqbatN/u1G33qmRcSxZ/6xf/AEGuw0OX5v8AdrjIX2NXUaHcfMtcNWPundQl7x6LpfSuptfuVymiv8q11Vi/3f8A0GvKme5TNCNN6/KtCptanL9ynf7Vc5ZDs+anfZ1f5v4akVVdv4qtRru/4DUFlFbX5vu1Yji2VZ2L60u1vvbd1ADY0qXZvb7rfLT1Rd1SeUP9qgCHbuZtq03yv91qk3/e+b7tN/hqzIqqmxvu7aPldm3VYZPutQtWBV2J/dp0L/3qdIy7v9qmrVEFqNv4qd9o2tUKtvX71Iy/Mu5qCzRtZ/3n+7XXeFYlurxV/utXG2aV33gmL/TFx/d3UxI+hPAehxvDH8u75a9KtfDkPlr8tcj4F/dQrXpFnKrLXfSMpleHQYUX5VqwukR/3auLLUiy72rqjzHOZc2jKy/d+Ws+bw4rN92uq+Wm/K1VKUhxjE5FvC6/3ahk8Lr/AHa7batV2iXduqPaSL5YnG/8Iyv92sfxFoPkWbbl2/LXpHlLXM+MF/0Fv92r9pIxVOJ+eP7T0/2O8jt0+9I3y1T+DfwjuNekW6nVmVvmVWq18crJvEPxc0+xbc0aszNX198B/A1vFp8O6Nfu7vu16cZS908KjQjUrSl9k4XTfgVHFGrNb/N/u0a18FIVs5GWH5ttfWEmh29vb7VWuF8WNb29vIv+ztr6nC+7E8fFxjKpKMTxf4P+K2+H2pfZW/dRxttVWavpiP4+WP2Vdrf+PV8q+JNOX7RJcL96sez1GSKTazNt/wB6rq8spcxeGoS9ny8x9Na98ZGuI2ZG+9Xl+qeP76e4ZlkauXtdRVo9u7dVhpY9vzLVRfLE7qEfZT+I1P8Ahat5YQsrTN/31XG33xnvILySbzKp+IF3eYq/NXA6lpu/zN26j2vKVLB/WJc0j1bRf2i7iJm3zNXtnwn+Ny68zb5q+G7qz8j5l+WtrwT40k8NX23zNq1Ma3N7sjir4CdD3on6iab4yh2qyzLXaab42t5o1VmVq+A9H+MM09vGscjfMtdpofxB1razJHI1YSwdPEHbQjCNOU5H2r/wmNrvxu4pz+J7eSP71fKGm/EG+ST9+zL/AL1dppPiqaeNWaTdWEsqjE8n63KUuU9gvpbe/wBzVyd5oNvLMzbVrPh8TbV+9VG+8ZRwN96t6VKVP4SOaMviOgs/BVrdN80KN/wGui0/wbDZqu2NV/3aw/C/iiO6VWVlrrW8S267fmrnxE8Rzcp0/u/siTaXthZUWuL1jw5dSzbtvy16Jpes290/zNWrNDbunO2vPjialCVpRF7DnjzHhF5p01r96uP8RXTWsMjbtvy17N4xW3i8xl2r8tfO/wARvEdvFHIqtXv0KvtI8x3YbDc9OUv5TwP4qeL5pbprGKRt0zbfvVzFv4XWW13P96ue8Rat/anjaaRfmjjZvmreuPFEOm6bJvZf9muucvsnl0o+9KpI87uPCsmqeIJIYvmVf4q1brwM2kQ+Y0e1Vrtfhbaw39xJcSqu5m3NXUfEqzhg0lo4tu7burmq0qcnY7cNUnSXOcL4N1v+ybVfm+Vf71ampfENovm85l/4FXArK0FvtWvO/FGrXX2plVm2q1eVzcsj6D6xGpGMpHtk3xhurKPal1upmm/FC41GbaZmb/gVfOMmq3CttZmaruk+KJIJPl/hXbU/WpRPHqYanUlzH3R8O/GUiruaTd/s19GfDnVmvWjaX7zV+dPgPx81vdRr5jba+tPhb8S408tvMXbtr0IVfaROWWGlTlzRifZcKwtp7Z/u18hftUWaq3mRfe/ir1i4+Mlna2f+s3bVr5z+Lnjn/hMLrb/DuqsLTlRlKUjKvHn5bHzneRbLpmas3UJY/M+9t/3q6DXrdvtHlou6ub1rS7iKNZGX7tY1VeRm5lHVFWezb/drw3XG+x6tN8te7WsX2q1bdt2/MteJ/Eiw+y6gzfw151WPunVH7Mixo+rruX5mWuys9ckWNVRv4f4q8Xs9SaJvvV1mj+IN21dy/d3VyU6v2Tr+GXMdNr2ryJ8ztuWuY/tib+81bsyf2jD/AOO7aI/h7eGNTs7CuqNGVVcyOh5nKj7p7R9sm/vVMs8zq3zbquTWcafdqmq+U23bXwnwnzMSZZ/KX5vlqnfav+8Xbu3bf4qhvrpU3f7PzVymral5Um7duZf4amUioxNlr/zZPm+b5qkaX5a5PT79rhlZq6i1/exrURkXyly3+ery2rPHt+81U4dq7a1LWVXj/wB2iUgOb1LS/lbcrVm2tlu+X5WX/ZrqL7bub+7VC1RVb5ax9oQZ39jebIrKrVrabprQMvytWxZ2vzLtrUjg2bf/AEKsqcveLKrKyw/7tVVuPm3VsTQebCq7axprfypJNq16sakeUyl8RZjuvl+9VO+l81Wqv5u35ar3Fx8u7dUcwHL61Ezs23dt/wBmqeluyzKv92ta+/e7ttN02w+Zm/vVi5FRNa1f5q0oYv4vvf7NQ2drtX7tXrdNm1mauuny/aLLtjF+8rXhl8qs2GVdy/dpzXTeYyrWUjTlNZbr98u771Xv9bHXKrdN9q3f8Brat3Z1qY1OWRlKPMaWh3n2DUlXd8v3q948M6ut1Zr838NfN91u3Ky7t1epfD/VmaFV3btvy16uFr+8Zwj9k9QmSOdfmrLmsIXZvlWqs2rKnys22su48QKrN81fRxqRMjSkghg/u/drD1TXrewVvmrF1rxRtjba3zV5nrmt3WoybdzL/DSlVjER0HiTx8qeYqSba851TxRdXsm5Gbb/AHatR6NNdSMzs3zfw1sWvhqOJlY/xL/FXFKpKpI2hA4n7LfXrfeZVqZfCV1Pt3M1ekQ6Xb2/92r1ulvurSFKP2ipe6eWw/DyRm3fNuq4vw5+b5o9letafBDL/Cu2r1xbwxKzNt+WuqNKmRzSPJbfwAqLtaOri+EIbf8A5Z12Goajb29c/qHiOOLcu5arlpxHGRnyaTDbtt+7/vVY0nS1eTcn3f8Aarn7zxC08yqm5mavQvBeltOqsy7v96ojyyl7opSIbrSPIt2bbuWuF1bWfsUzKv3fu17Rr2k7LOTavy15jqHg2S6kkbbuVvu11Sp+6c/PLmOBvPFsjbv9msn+2biWT+8rV303w7V2/wBX/wCO0638FLA3+r21wyoS+0dMZnI28FxLt3VPNBsjbdXXzaXHaru+Wue1BlZmVFo9lGJXMchJpzXVx8v3VarF5brZw/7NdZa6XthVtv8A47XE/EbVl0nT5Nu3d/DRGkbRly6nkvj7Wftl41ujfLH96uT8r5asXDNPM0zfeb71NX56wZ6NCPKQrb7mq1awfNU0MH96r0Nvs+aqjA1lIjjtW3fdrYtbeobeL5l+XdWrDFt+781dlOJzTkIv3vlrStYvu1TX52/2a0rddq/LW8TmkRt8rVMq0Mm5l/8AHqm2f3a15TMrtu3fNVeZV2/NV6RF/wBqo5FXbVWAyWVlkqVX/d/7VWZIv9n5VqrcOsTfdrKUeUuMhv36a0qrt3N92o/tC7agmnXb/wDFVPMXyizX/wA25ap3F/uVlVqrzS7qrt96sJVDeMeUbcTs/wA336jjRvvbfvVYVP8AdqVflZfmWs/iKjEdbxNu+aruzb838NV4W/4FTbq4+Vl+WtvhGSNLu/i+WpI/mX5arw/MqtWpp9g11txuakRL3ToPCtvskXav3q9U03bFarH/ABNXEaPpv2DyflrrpJY90LK33Vrjq/Eax+H3S3NYLKvyqq7v4mrk9Yv/AOy/MjauwjnjeH5pFrzH4kXnlRySJSvzRJceX3jmfE2srtk/eKzV5rNL5szN96rV9dSTs29qqL0rm+E2jETbvqNvlqRnqNqZoNX5/u05aavyL8tKvyN96sgJ/uVGtRr96nrtVvmqgHUm/wBPmpu75qb/AMCoAk+/Uci7mp9Jv+9UgNVNrf3q6DQ93mL/ALNc/W9oPySLurCr8J1UJe8el6H92Outs3rj9DbdGrV1li9eHM9+ma0H3akWL5fm/u1DG67amj+981c5uSwxf3qsqn92oY/vfNVhf9moLJNi/wC9TKTzfvVIu12+agAX723bUjI25dv97bUe3Y1T/wANWQVvl3My/wANOX5/4ad5W1d25aa3yNVgNZdlRybkoklVF/2qpTXHzURJHyNubduqNmXdVdXqSqILULL8rVNvV/mqiu7+KrFv8zfNQBqWb16J4BT/AE5a85tW2Ntr0z4dxfvo/wDe+9WkYlM+kPB//Huv+zXeae3zf7NcH4V+WFf92u2tWVa9anH3TCcjWWWpI5drfe3Vm/aFSnLOta8pibHn+9Hn/NWSt1/tU77V/tUcoGk0+ymtP81Zv2j/AGqb9o/vVHKBoCf71cr40uP9Db/drY8+ub8WfvbNv92r5S18J8K+MJ1/4XdGz7futX2p8Idbt4tJhw38PzV8L/HSKTQfiNZ3y7l3Ntb/AL6r6C+C/iOS80eNvMbbXu4al7SUTx8LKMfaRkfTWteN7W1t5P3ir8teD+KPHn9rao0MUi7a0vGnnS6fJIjfLt+6teR6bayLqkjP97dX00oRp0/dPB5OfEWkdZql0s8NcqyMkzba6S4t1rLuNqNXDGR6kafNILOVlb7rfNWk0/7v733ayoZV3fxVq2uk3V5HuRaqPNU+EirKNH4jNun3/NurFvrWOX+GuguPDmqPMscVu3/fNaml/CDXNWuI1bcq/wAXy1tDDzkYvMYUonlepaT5qtsWuJ1DRNQ+1K0FvIzLX3t4d/Z5t2s18+P5tv8AEtGofATT7WZZPJVtv+zW0aFHm5ZSOOvmFWpHSJ8+/A/wDqF/ND9sh+981faXhH4eWMVmsbQ/N/tLXL+E/D9jof3I412132l+LbO1mVfMWpqy5fdondQjCtR5plfWvhRb3EfmRRqv/Aa891TTrrwzceX5f7uvpbRdRt9St/vKytXG+PPD9vcbm2rXFQxkpVPZ1jzauHipc1M8Hk16aL71Yd9q9xezbVau61bw9Cqttrj7eyjS+27vu16kHH7I62DqUafNL7R03hG/uLWFW3NTfGHjLULC3ZombctXLeWG3t91c3qV5b38zRt8y1F+aXMGDw0sRUjSiWvhz8ZrxpmjvNy7W2161J8XI1tW/eH/AIDXg9vo1vFfbov4q9K0vwbHerH/AHdtZVKVGpLmkfTY/K62FoRlEw/HXxLur+3kW3jba38VfK/xS8eXVqsiyybW+avty48A2a2+1o/4f7tfEP7SnhyGw8XW9qjfu2Zt1dMPZzjy0/sny9PE1MPGUZfaPLdDuPNma4f/AJaNu3Vl+Nria8kt7e1/i+9XVTaWtrp/yLtkrQ+G/hddW1TzLhfN21zwj7SXNIqrLlpxjEPAtxdeH7VWdW+7826tLxJ4qW/hbe1ega94Xhg03asa7tteF+JLW4guvL+ZlrSpS5Y80R0qv/LuRTmvFZm/u1z99pf2pmZV3bq0rfTrq9uFVY69A0PwXvt1Vl+b71eUqEpSNpYjl92J4bfeF9+6Ro/m/vVzP9ltZzblVv8AaWvo7xR4V+y2rMqrtrynULCFJG3bd392plhvZm1OvIzNFlaDbIzMu2vV/A/j6bTvlaRl+WvM9kdurN8q/L/FVyxZfLVlZlbb/DXJ8MvdPscNOnUo+9E96uPiNutfnm+Xb/erk5vHkfmN+8X5q8l17XpLKH/WfLXCyeNJJbry1kbcv+196tvrJ87ircx9XeCYo/EepKzbWXdXoniTwLbtpMjKv8P3q8h+AN+0q27NX0R4il/4le3/AGa7I+9E8D3fe5j5RuolstSmt/m2q1eb/EzSfPjaRV3NXpniB/8AipLhdv8AFVW+0RdRh+dVrlnT5pGtCp7p8r3VlNE3+ranWLzW8m5lb/a+Wvoa4+G1rKu7y1/75qvb/Dm185d0aqtc/wBUjzfEbTry+zEb8F/C83iG+hmlX/R1/vV9Sx/Dyz2L+7HQV514DtbXQdu2NVVa9H/4S61/56LXvYdwpQ5Ty505VHzM8nmuP71Y15eqrVsXC+avzferndSikX7tfjvNKQ/hMnUNSVd38W5a43VL1p5m+b+GtbWEk3N/drmbhm877rNUG8OU1NJl/eLt+au10uXfXFaXZTbVZlbbXYaau1f9qoNZSibO5aSS427VX5m/2abG29asW8G5Vbb81bc3umHKVW3Mu5t3/Aqmtbdm2/3avR2e75d1alnZ7VVa5pRAbb/Lb/7S1XutRWK4Zvut/d/hrWaBfL+7XO6tat821fmWiEANS31Zdu373+1VG6uF3M396ufj863+Zmao5NRZv4q0jGQE19eeUzfN92su41LYrfNUOoSs+5qxZp2Xdu3f8Bp+8BsR3W9lZtv/AAGt7Sdrf7tcLa3TK23+9/DtrpNNvfl3VUfeA7CPy/4f7tRtcLF81Ya6pt+7Tv7S837zVtL3QNi3vN022tC3/ezbt1c3ay/6Rz92ui0mVfMZVrH2gcxpR2S+dtratbVdv+7Wfb7XuPvVqLKsTferD2gDbqz/AHfzV0ngdvKmXbXP3F7G8f3t3y1teEbpfOX5v4q9DDVf3hMfiOy16Jkh3L/vVw91qLbtv/j1eqahZLdWKsvzfLXmetaTJFNIyq3y19Y4SlT5omUvdkYN43mr81UY7eNW3Grt4sluu3burEk+0St8itXJ70jTmjE0PtUMX+3Uc2qM3yrRY+H7if8A1itXQ2fhXZtZ9td9OlL7Rnzykc5D9onZvvVtafo0zfM1b1vpcNqvzVak1G1tV+8v/Aa6uWMSZIpxxfY4f92uZ8Qa99nVo933qva94jh8varbdtcZJOupSKzfdolKIR974ShdXV1eybl3bahXQ7q63MzNXZaXpsLbflre+wQxR/dVKmMeYrl5Ti/DvgjfdRs/zN/er2zwjoK2UK7V+as3w3Zx+Yv7tWrvFRbS33LtWuulT5TCUjn9at12tuX+GuZaKOJm3f8AjtdBrl4vzfNXn+sapIrNt3f8BatZSMY/FzGheT28St92uT1bWYYt21vm21R1C/mlbbWYum3F63zM33q5pS5jo5ilqGpTXUnlou6Nq0NB8MyXUisy/Ku35q6LR/BrSsrN81dxDpMOnWf3dtEYBE871y1j0u3kb+GvmD4na42qap5KfMsbV778XPEq2FnJ83zLur5b1SXzZppmb7zUTjyxOuj79QxZk+b/AGadDFvZf7tRtuaT5avWsVefH4j2OYmt4PmX+7V6OL+H71Otbf8A2f4atLF+8rrjExlIktYGdd235f8AdrQjTYu2obOJVWrTfd+Wt4xOeUiONPmrShRdu5qqwptb5a0Y1Xb/AA1cSZESou6po0+Vt1HlU7cq/LtX/arbmMoxG7dsnzMu2oJNvzbWpJrqs2a6+as5SK5SzNOq/e+7/drHvJ/m/wBqlkuvvfxVnzPuZWb/AMdrKUjeEfeDz/lqvJKzrSybW+7/AL1Vmbe1c0pHQP3VF5vy/wDoVDJ/E1N2VlzFEiv/ALVIrf7VMb5Pu/dqNX+aiUwsXlf+7Uf3pNtV/N/2qmhWr5gLW/5dq/xV6N4F0v7V5O77teaq++4jX/ar2j4dxRrHHVcxHLzSN7XNO+xWq7VWvP7rxa1k3ls1ekeKr+FIW+bc1fPfi64/4mm5G/iZawnyyI5pcx3y+Oo/L+Zq43xZ4g/tRvlbdHXM288j/eZqmk2sq/drKBt8Rh3X+sb5qrrVq8T5qp/casJG8RGpNzf3adu/75qPfuWpGP8A4qRl+b5aZT127qkBfuLSfcVaP96j/doAcrULtZvlpu35v9mnL8tAC0xfmp25fvLUbN81BY5fkat7QU3zLurn1+8K6DQ2ZZF/2a55/Cb0viPRtHdVjVV+7XUWbLtrkdJlVVX+Gums3b71eNUPfpbG1C6su75flq1C9ZcbNVy3l/irlNzSjVv71TqjVBburbvvVajSgsds/vU5V/ianbKryNUAWFb/AGt38VObay/3aqxu275ad/FVkEsjLu+Womf/AGqh3M6/LRI/y7dy7qskrzM25qpzN81WZv8Avr/ZqpIvzN/8TVESCHd8y1a2/L/s1Haxf3m3VYmi/u/LQQV1Zfm+9tqxH8rLVX5kb/ZqRW+aguMjYt3/AHi16x8N/wDWRtXj9nu8xa9i+HvytDW1P4gkfQXh1ttvGtdZbz/LXC6LcbI1+auihuti17cfhOc2mvaT7UtY0l16U1bre1UFjcW4/wBqnfafeseO4/u0Le7W+ajlA2ln3LUi3C/3qxY7qpPtq1AWNT7StZutbZbdt392oW1Ff71VZr1ZWZd1WFj5R/aY8JNdW8l5FH+8j+Za5/4F+PlsIY7V2+aP5drV9CfEbQY9Z0+aN491fH+paDceCvFDTKu2Fmbbtr18LXsfP4qnKjU5qf2j621TxRHf6XtT+Jfmrz261L7Fcblrn/D/AI1jn01d8m3au2sPXPE0c99GqN8v8Ve/GtGpHlkH1WcKftd5HrVrP59vu/i21k6k22b5a4+z8bx26qrSfw/w1m3XxEhvdUWNW3Kq0pTp8p0ZZ+8rxjUPVPD+k/arqH5m27vmr6G8D+FbOeNVZVr5d8O+Mo7WSNvMr1rwv8YYbCb/AFi7aulVjy+6e/neWUqdH2kT6M0vwNpvmbvJX/vmuqs9BsbCP5Y0T/gNeJ6D8brd2ZvMVv8AgVO8RfHCOK3k8hl+7RKU5acx+a8sY/ZPbptZsdNhbcyqtcHrnjexdZtsisv+zXyP46/aEvrq6aGCRtv3ax9P+I2pXkPzM3zfeWiKpw+0ZXqVJHrnir4oSaTcSKjfL/vVxN18aW85W87b/wACry3xhq2oaou1N3zL/DXCzWeqJMvlxvt+7VTxHL8JpTvH7R+inwZ+L63+lwrPN8237zNXbeLviXZ2ti0jzL/31X57+A/GmreH9qusny1e8ZfEvWtch+zpv2/erO9OUvaSNYy5T6K1T4r290022Rdtcy3jdd25ZPvV81x6zqkXyszbatW/iDUN23a1aQrxPaxleNTDxifT0njdXs9rSfdWuHk+JEa619n8z5tv96vKZPFt5b27Z/u1xGny6tceJLi+dW8tvu1Uq8eWRGSzjRxUJSPq+x8cx/bI/wB4rfNXvHg/x9Zy26s0i7VXbXwPJrOoWse75ty/3a0NL+LGqaXbsr7lb+61YxqxqR5ZH6HnuOw86XLTkfcni74yabpat+8X5V/vV8G/GL4lx+LfiE1wjboYa5rxp8Vb7UfM3TNub+GvJv7RkluvMZv3jNRPE06MeWmfkfsZVai5vsnsGqeMoVsVVWXzGrvPhrq0Nqq/N/tV83xxXV/JGzfwtuXbXc6TqN9psO35mauWFflNpqUpczPo/UPFEN58qsu37tcbqVrazqzN/rGavKNQ8ZXVhatIyt935dtY2n/FOa6kWNm+Zv4a6pYocIx5j1y3tbe1uty7a7C11u1063+8rLtrwmTxBeOu5d1UbrXtU27V3N/wGo+snVXpRjH3T2TxBrdrfxttbd8teE+OryPS7hpKmj1TVt3z7v8AdWsDxJomoa595ZPvfermnXlI3w04RhyyOQvvGm9tqs3y/eq9Y+Mt0aqrVH/wqq+uG+WOT/gTVpab8I7rzFZlZdteVy1eY6frvs/hMXWtWm1GHarVj2egzTzLIy17Fpvwqm27mhVlWt6P4fLbw/6unyfzHJKr7Y6T4G3senLbrLtWvoTXvENq+lsvmL92vleHztBZWi3Lt+WtL/hOby6Xy2Zmr0oz9086XujdaX7V4ouJF3bauWbb49rf8BqbS4lulkmO7cy/xU/T1V9S2/LtqPa8xfsuSMSePTpJY/u1Nb+H7h2/1fy16V4d0GO6t1k2r/erqLXw1Gu1mWj2ppKkeSw+Grx49qK1Rf8ACD3395v++q93t9BjT+GrH9hw/wDPGq9rIPYxZ86tF/s1h6pb/wB1V3LWpNqMKfxfNWPdX6v93bXwsKUTz5HI6xZL83+1WDDpa+Ztauu1aZZV+Wsu3VfMVq5qsYx+EqMi9Y6XH5fy7f8Ad21Y+z+V8tWrXaqrRMm5q5g5ivDu/wB7bWlDcbNu6qsdrs+78tVbydrfc1YhzG9DefvF/u7q37H97t215tZ6jumX5v4q9A0dlS3j+b71Zss1JF8r5f4apyWvmtu+bctSXlx5S7qz11H95975anm5SImfqmmrErL96uRmi+z3Ei13N1OtxtX71chq1u32iRttbxqFmcy7vvVnXVl833ttbEcXmqrLTZrf5fu1rGPMBgxxbZG3f3a2LO1Z422/NUP2X5v71dBptuu3bt/2a1jHlAx2gZGpse5K7D+xllj3KvzVXuNG8pvu1vy8xlzcpkWe7zvmrZtb/wCz/e+9VWG1WKRvl21VukZZG+b5a45RNTetfEG24k/i/wBmr3/CQb1/2a8puNUaLVJPvbd1a9nq6uy7vvNXDOI/sndrqm+us8D3/m323/drzPS7rf8A8Cr0z4c2/wDxMFZq6MNL3iD6G0WD7VZqv+zWLrHh/wA2ST5a6rw6iraru/u1JeeW7N92v0PDe9TOerH3jyu68IKzfd+9TbfwbHF1jrvLqWFW/wBqs24v41+7trr5YxMTB/siO1/hX/vmsu+l8r7i1tXV15v3WWoY7Bbpv4aPdF7xw989xK3ybqw7y1vJWb5pK9ej0GH+6tNk8Nw/3f8Avqq5OYOblPC7jRLqWT+Lb/u1YsdBmX7ytXr1x4ft0+Zl21VmsLe3Xcyr8v3qzlSiXGRxtnataq25qja6aW6Vfm2/3qta9qkMC7V21V8N2rX9xu+ZvmqAlI9I8H2TfK3+zXQapP5UO2jQ7L7Hbqy/3addRfaPlau6mYVZfZicPfRSXUjfLWTceGmfdXo0ek7/AJttObS1+7TlEyj7p5avhDe33a1tN8JRxN80dd0ukru+7ViOw2fLtWl7MftDFs9Gjgj3bdtc3401SOytZG+78tdxq0q2tu3+zXzn8YvGkdrayRrJ8zfKtXy8pvzcx4n8UvEDapqjRrJujXd8teT6pLubbXTahcNLI0jtuaT5mrnrqJXkrzqvvHtYaHLEzreJnb5q2LOD/vqobe3Vm+WtizVf4vmrGnA7ZSJIYlRflqXbUqou1V+Wmsv7yug45Fi1/vNVryt1V40X7vzVoRxb61iZSI44mX/7KrDPtp3lbVb+Kqtw+1fu/LWr+EQ6S6VG+aq7Xvytt+aqs0qu391aqzTqtYSkaRjImkuv9r5az5Jd/wB2o5J91Rs+7dWXMaRiO3rt+aq7Mzt/6DTm3f7VN+ap5joiRyfd20zbT/4t38NO+Xc1Ioi+b7tQfd+9UjN/FVWS43VjKXKHxBJL822q/m1Hu82T/Z/u1Yht2b+Gs/iK+EkhiZttW2Tylp8aKi1Rupfm27q2+EzkTWcrPdV6N4b8R/2bD/u15zp8G9t396te4n8q32/8B+WrgBv+IvG/m7vmZmrz2+uvtt00jUt1KzNVBvvfxbq45yKhAtQvv2/7NaHzOtZtv/eWr25vLoiWZd8/7yqLVdvPvfNVBvvVhI0iI3Sm1J/FSf8AAflrMuwyn0yn7N7f7NBIL/tUN96j/apf4qAEb71L97/do/iqOgsd/s0tMp8MXmyf71AfCTWtuzyLW9p9v5U3+zTNL07+LbWrJAsS1t7L3QjL3jodHl/75ro7V/8AabbXH6TL/erqLWX5Vr52rHlkfQ0pc0Tchl+X5ttXresu3bf8y1qWrVxnXE0rdfm/2a0o02rVGFPmXbV6P7u6oNAb5P8Avmqs3/fO6rTf3f8A0Kqsz/M1ABH81T8+9RQr/dqRW/ioII2X5qhaJUarX8VRydaskpslQ7PvN/D/ALK1Ykbc3+zQyt8tUKxHG+1qc0v3vm3/AOzUMjbKrtK23a1BMiRm3t/dpyvUC/e+b71SxxfNQBraX95Vr2T4fr80bf3a8b0mLdIrbq9s8C7f3f8Au11UI+8RI9e0t9qq38Nbkctc7Zz/ALtVq0t7/tV6sSTWkn/u0R3C/wB6slbpWapllrTmINJp/wC61N+0fN96strxUb71Q/b1VvvUcwG9HdVHNeKm75qw21L/AGqp3Gqbv4qVwNiTUfm+9Uf9o/7VYLX9NkvNlRzAal9Kt0u2vK/Hngi31dW2xru+b5q75rxahkeOdW3bauMuX3hypxqR5ZHyrrXhDUtGZlt2ZlVf4q5GaLVPO2sreZ/tV9cap4ct7pvmVfu1zs3ga3dv9Wv/AHzXVHEyMpU5RjyxPnW10HVrrdu3bf8AZpq+F9QsJPMbczKtfS1r4Pt4v+Wa0668K28qtujX/vmj6zKRlToSpy5onzzb399b/LtZWrY0OXVLiRWfcq/7VepTeA7fczNHH/3zUtr4ahtf7vy0vbyj8J2VatXER5akiDwzPcQR/PIzVqateyS2sis3+zR5Udqu1ay7q682by91V9ZqHnfVaMTnP7BW4ulZvn/i+au90fSIYreNWVd1VNN07zW3VtrasjLt3ba9Kl70fePEruNOXLGJoWPh+zl+8q/981rf8IRZzxq3lr/3zWbYpJBtZq2F8Rx2q/My/wDfVaGEOWXxRM+TwNZr/wAs1/75qFfBFmrfdX/vmo9S+INrbzbWkWsO4+Jtusn+sWp9oX7Ombkngiz/AOecf/fNV28F2a7vlWseT4l27fdkWs28+JcfzKslHtCuWJqXHhWxaT5vmX/drWsfBFj5MbbV+b/Zry+4+JqrcbfMrcsfirGsKq0lHtCKbipSO6uPBFq0f3Vrj/FHhK1tYW2ruqCb4rw7f9Ytcj4o+Jcc8cn7z5tv8NP2htKopRueQePJY7LUGjSsOx2vN/srVPxZqzalqkkjN8rVPp77o9y/erKcveOeHvHp/g+1t5du7567T+zrXb95fmrx3R/ErabN95dq/wANdMvjdWX5flrL2nvHTFx5Tc8SaDC0Lfd27fu15TZ6QtlrSt/DurtLzxatxH8zNXE6lq3+lLJF/eolUIcIy96J7hoem2stjGzfM1a3/COWbt8v8P8As15T4f8AiCqw7d33a6BfiCv/AD0+WiFU1fKegL4Vs9v+rWrFr4Xs0Zdyr/wKuIj+Icar8sm35fmpn/CxlRvlbcta+0Mfd+I9Qh8NWO1flX/vmtCHw5Zrt+Va8lj+Juz5lkb/AL6qxH8U1/vbqUahX7s9iXRrFV+6u7/drJ1Kzt0hbbtrzdviqu7b5nzVk6h8UFlVl8xv+A0e0C8WXvEkUO5tu3dWAsUabpF27Vas6bxQt/Ju+9Ve81TyoWbc22teY5viOxh1RbW13K38NUNL1df7W3bq4ObxVuXb5i10XhWBr+ZW+8396phLmkKv9k+ivBviCOK1jVq7q38R2vlx/MtfN91qlxo1vuDbVrBb4r3FvJ8zO1ayjyjp1Y/DI+uF8S26/LuWnf8ACRx/89BXyXH8XZP4pqf/AMLff+8//fVYe1ib3OWk8ZLL/wAtl/4DTV8RrcN97dXlsN1NK23dXSaWjL8zV8Z7TlPM5TsI79Z2/vMtSR/NMtZOnp8zV0lja/Lu+X7tc0pcxhykkdxV6GWs2T5GqH7ayNUSiB0Mkq7f92sTWJV3N/7LVVtU/vNVeS6WXdWEuaJBVs90uoRqrNt3V6Zpb71Vf4a4nw3pvm3nmMv3a9A0uw/d1MPeL5uUj16dlt446x2laLa1bGoQfaL5l/hVVrM1JWT5fl20VY+77phGoRfav7v/AI9VG6Xe25qhW6VZGXdUm/f833q5qXNzG8Zcwq2+yPd/eplxFt+98tT7l21UurjYv8Vd0ZmpWmX5d1T6bceVN96qbS+au35aIX/eK1aRkB6Dp9xG8NZ2sXiwLWPp+pMjN/dqrr15uj2q1d1KPMZSiSQ3/myN838NTTL9ohb7zNXN6OrS3Em5q7CxtW8v/ZWsKsf5So/Cee3VnI2qSfLTlRom/u7a6C8tV+1SN/Erf+O1Xay3fdrzqsJAvhIdP1LyG+Zq9k+GuqRvMrMys1eNtokm7cqt/tV3fw9aS3b5vuq1PDRl7QZ9U2etxxWKtu/hrJ1DxbGrbd1cjJqkiaTuSRv7u2uSuNUklb5Wavt6WI9nTInHmkd3eeK1/hasebxRu/iauRaeZ/4m3Vn3V03+1WssTImMDuofEa7v9ZWtZ+II/wC8u2vKobqR2+Xd96t+zimfbt3MtXSrSkKceU9Ss9eWVvvLV6TUV27mauH0e1mX7zNWlfXTRQtXpU5SOeZNqniGO33bmXdXE6x4rkn3Kn8P92o9QWa9m+Vm21Y03wvJO25t1VLmIjLmObt7C61m43bvNr1jwb4cW1jj+WrGg+FY4tvyrXbWOnLawr8tXGAc3KDJtXaq/Kq1V/5afNWhIvy1l3Uq29amPxS5jS3qkdRqq+ZurH/tTbVq1vPN+9Vcw+U1lg3U28SO3hZty/dqNb9Yo9zNXD+OPGkdhayfvF+WjmDlMH4ieL4dOtZG8zb8rV8e+OvEcmvalI27dGv3a674nfEGTVLqSFJG+avIb6fyv4vvVlUn7p3YalzS5irfT7G/2qw7q8+am31/ub5WrMkfzWryKlX7J7lOPKbOmz+aq7a6SP5Yf7tc7oq7drNW5dXCxKq/w1vS+EJxLkL7mXFTfK7Vl6fcbpPl3f8AfNayr/E1bxkc0o8pes0V9vy1cjba21vu1Rt28mT/AGasNKr7q0jLlMpe8SXE+1W3Vk3Vx8zbW+X/AGqr3WpKm75qy5r3f/vVM6hpCHMWbi8+ZlqpJPvb5WqFpfl/2qj/AN5q5uY6+UkZt9O/h/2qRelJ/vfNVhyit/tfNTG+dvlp29d3y0/b8tAEX3P92oWb5vlapJP9mq7fLWTKRDI+/d/s1Xb56mbb92iGLe1c/wAQDY7f5t1aEaKq/wDxVNhi206Z1/8AHa3jHlD4iG6l2r96qcKebJRM+5tqtuWr2m2Xm1PxSJL1nB5S7qq6hdbG/h/4DWhNtiVq5u+ut8laylyxFH3ivM25qb5W7+LdTWb/ANCqRX+bb/49XmSlzHTGJJGtTM+yP5ajj+f71OZ/l+X7tVEDPuv9Y1VP4qs3DVV31MgGt940/d8tR09tyKtZmiChfvUi9KRfl+bdQSPX+6tJ/utQu2nfdoAY3SmfxVJ8u77tEcW5qopjoYvNat/T9JbcrMtJo9mrsrba6qztViVfu7vvV00qfN8RjKXKV7ODyoVqG8b71XJpVX+7WPeXHzf+y10z5eUUf5i9pMvzLtrsNP8AnjXb81cPpcv7z5a7LTX3qrV8tiY+8fRYaXum5b/Iu6tSzlrLtV+7Wpar/erzD0om3a9Kur8u35qzbP8Ah21pfcZV/wDQqgYf3v4qqyL8y1d2f8BqKZF3UAQxtsap16VUZNv8NWIX+WrAXb826opPvK1WKjk+7uqAK6ptb5vu/wB2iRlqOaXZ/tVG0v7z5WXbVkkcm3+Go9u5f/Qam/vfxU37rVRBVaLb81TRtvZaazru+9To9tAG5ou3zFWvVPCt59l24ryvSX2bdtd9odxtjrqpfERI9as9Z2L96rX9rr95Wrz+HVGRfmkp/wDbZr0omR6Lb6pG235qsNqK/wALV5jHrzJVyPxBv/iqgO0utUX+9WbNrnzferm5NU83+Ks9r/5t26nzAdY2st/eqNb9m/irmft/y/ep0d/UcxcYnSNeNt+9Tf7R/vNXPtqXy/K1V5NR2/eajmA6hdRVP4t1O/tSuR/tH5vvNTW1Tb/FU8wHXNqK7vvVDJqK/wB6uTbVG/vUz+1qZB1v9oR7du6m/wBqL/E1ch/a/wA33qik1TY33l3U+YDrmv1/2ao3F+vzba53+1t/8VU7jUqQGpfX6/NWK1/tuvvfLVO41H5fvVz99qixXDbG+Wt4mNQ9k8K3Ucqr83zV00lxDErNXivhvxUsH3W/2a0Na8cqsbbW+bbXrUqvuniVeX4juNa8Xw2Ubf6v5f8AarynxN8U/m2xSfNXnfirxvdXs21Gbav3q42S/mlkZt25aJVTi5ZSO6vvG9xdSM3nNt/u1jzeI7hm+WRv++q5tbr5qGuPmrm9rI0jSidB/wAJHcIy/vGpsniO4+Zmk3VhrLTZG3qzVPNImUeU0JtZZm+993/aqzDrMzL8zN/31XNfMi/Mv3qct1so5pC5ToJtUkRWbc3/AH1WbeX8zL95ttU2vN395V/2qhkuty/L826toyFyGXfSr5y1vaH+9Vf9muX1D5JG21u+Hbr5V3MtXGXvGsR+sfuJtzN8rVDDqkjq3zL/ALNaWuQfaI9y/wAK1ya/umZayqx94Ifym8upSfK27/gNUb663L8tRfaNzfe21BdfvV+9WJoSaXetFN975W/vVuLdSL/FXKwvtm3fw1tLLuX73y/3aCjV/tKRY925qj/tFnbcrNVDzdy7ajb+9Vkyia0OrybfvbqG1Ztv+srDVvvfw01pWVWVW+WoDlNb+15P7zf8Bokv5Jf4mrFW4b5qasu+Rd33aX2h8p2Gk3v3fm+81WNav/3ci7qw9Nlb5l+WrWqNvVq9Dm905Yx94wftjLdct8v8VewfDm/j8mNa8RuH2zN/stXd+BdU2zKqturOhPlkTXj7vuntPiqWOXT1/wB2vCfEFx5V43zba9M1bUmlsfmavG/EU7LdfN/tV115e6c1P4yZb9v73zU77T/tSVkxz/3l+8tHm/7P/j1eYepynWWOjfvGauks9LVY1Vfu1JDbx7vl27q6HS7Lf+88v5dtfKSPHKlvpflKrf8AsvzVs2sSrHub7zfNUqwfu/4qS42xQ7VrIgzLplfd/FWXMm6rk3z/AHf4ahZfl/h3VpEgybhmVttQrdKzL/dq5eKyr/erLt3/ANIX/abbTlAD0rwfZrLCrbfvV6Fa2qxQszL91flrj/BaKsce3+GvQLhlS1/2vu1hGPvHNV92PunKyRbZJJP4mrn9alX5mWuwurf93trjfEEEjqyotaSickZHJrdbpG+b5fu1cWfatU49Om3bdtSNp1xu+X7tTGnKR305Fpb35W2/dpkku9eKrf2dcbWq1Z2cibt6s38NTKlKJrGUSosTRSNuqP7V5UnzVotYM8jLtbbWLfK0Um1aqJrc1LWdtysv93+KpJF8/wCasuxf+Hb/ALNbEPSuqnPlJLWk2caSbtvy10Ue1YVVay9LiZ1bbVqZmRaUpcxEpGPdKss0ny7m3VJp9kzybtq1Vt5/NmZdq102mwR7VrCZcTSs9E823ZWVm/3qksdO+wXDMvy1r6bKrqq1duLPzY9yrU05Fz/ulizv1ls2jZv4aoR2W+T5fmqlM7WEnzf8Cre0P9+ysterSq83ui5uYqzWW1d22si6tfm/3q7XUIFRfmrm2i3Tba9eMfdMOYb4d0P7RJ825v4a9I03w4qxx7V3KtZfhPTv9X8td0u23j/u16WGpmFSRmyadHBGzbdtczrUqr8tbGuazHEv3lVf9qvO9S15ZZGYf3q7JS5TD4jptLs42bdXSWcUMTf7Vef6f4g8pVWug0fWWvZl/iqYzNZR5YnpGm7du4VoSS7F21g6bPth3fLUkl0zybt1bxkYSNKS4VFauZ1i/Xc22rl5dbVrlbqVp5N1EpByli3uvNk/2a2LeVkrPsbXZHubbRqF+tlCzbvmqYm1g8QeIFs7VvmVdq184/FDxu0vmKjfNXSfETx4sSyRrN8v3f8Aer5/1zVmv5Gkl/vfxVZVOHNIx9QvWfdJL8zN81cjql/vkbd/47Whq2pKvy7mrlbiVmb71edVqcp7dKmQyPuapLeLe3zVHDEztt21pQwKteelzHX8JpabFtVd1T6hub/aqKzdYmX5qveUtw3/AMVXoU/h5TCXMGm2rf7S/LW5v2x/eqraxeVGtV7y62dGrePumMveHTaisTfe+Wq7a35X3f8Ax6sm4n3s26s+Tc7VzVKhpGJekv2uJGpqytuqlGuxW+7VmNPlWueMpSK5eUnqVfnXdtqOPb81TbPlroQw3/NR/F8y05Xpqp81VEB2zZJ8rbqftXbSr8/y03+FflqwIZG31DJVhvl/i3bahZd8lRIIlfyl8yrUcX+zRGtSN/FURiBHI6otUJpWZlXcv+7U8z/eqrGrSycVMpAS2sHmyV0NnB5UfzVR0+1/iatiZlih/hrWEeX3iZSMnVLjZurl5pdzVpatdfM2GrGauWrU5jalEf8Aw05W/vVHub+KnNtrnNCxHRJL8tQxvUcz/eqwIZH+aoKfJ89LxWJRHTt/y03/AIDTl6UWJG0q/eFP4pNv7ypKF/ioVvmb+7Tv/HqWOJnoAbs3tVi1i+arNvZf7O6rsNv5TVtGApF7TXWL71an2r5axYflarUb7/8Adrupsy5eYkuLptvzbf8AgNY9xcM7VoTdKp/Z2ZqzqhH4uUtaT8jfe213Glv8q/xVxelxL5m6u00lG27q+exMT6DC/CdFa7d23d/DWta7flrJs/mb5a2LP7396vKkenGRqWab5P8AdrSVFdV3feqna/eVv4a0F+b+HZWRZHs3baYyNVlm+XbtXbUUiKrfLQBSZfm+9Ukf/j1O2/ep/wDDQBFv+b5qhmlXy/8AaqSZdq/KtZ1xP8u7d8tXEhjGl+ahX3NVdpfm3ULKrfxfLVEljeu75vu1G0vy03fSf71ACK/y1Mr/ADbqr7/mZf4akj+ZqCDc0l922u301tkfy/drhtJbY22uqsZ9tdlIJG81x8tN8/5qy2ut9I11s/iru5iS+11tXdup0N626siS83N96oluv4lasw5TqPtSsv3qhkuPmrDjv/m+9Un29aqUgNr7Vt/iqNbz5qzvtnyr83y1Smv97N/doQG41/8Aeb7u2qs2pZasGS/XbVeTUdtVGQHQNqn+1UMmqfLXOtf/AO7UMmpfL8tTYDpf7Sb7275ai/tJvmrmVv2ok1T5flqeYDpf7R/21qCTUl/vbq5ltU2fxLVSTV/mba1KMuUOY61dUVKrzap/tVyMmr1Xk1n5dq1rGRlzG5fasq/e/wC+a5+81dXm2r/3zWbeapv3bqyftDPMu1d1VGRjI7LSdS+Vdu6pr66aWNmZt26s3RUZ13N/dqbUlZF+au6meLVOX1Lb5zfN8tZbfe+Wr2oN+8ZWrP8AN3NVT+IgFb5qGb5ttG5X27f+BUM6vItEYkyIfNXdtDVMsq7fvfdqu3ySMy/+g0jP97a1XyyDlF3r/F83+1TVddv3aiklZttIu7b833qr4SYxHM+xfmqqsvzLuqwz+b8rVRkfa33f4an+8aDb6Lf81V9Nvfss3zfdrQZ/NjrHuE2Sbl+7VP8AmJ+0d5a3S3kf8P8Adrn9W01kkaRfu1T0vV2t2Vf/AB2uiWWO/j/4D96q5oyKOUjf5v8A4qntL8taV9pfzblrJb5d3/s1YSjylETN83+zV+1uPl/2f71Y8zfNtqzZytu2rU8wGv5v+1tWnK/y/wATVV3/AN6iOVfmWmBL5g/u0iy74/8Ax6oWf5aj30APkfZuw33qYv3vu05drtTvuSUAbWm/Ky/xVa1Z/lZqp6bcfdX+KpNUl/dyLXXGUeUxlH3jk7x285mrp/Btx5Uy7vl3Vyl395qsaTftZSLt3VhTlyyCUeY9wuLqP+z/ALytuWvK/EjR/aGYfNWg3iNvJ2/7NcjqV+09x833a6atXmiTGn7xMrfNU/nn+7VCFt33as7f96vPOg9X0eVriZfm/irurXbFD/u1x3h212KsjV08kuyOPb92vlvtHhFiS9WJdzVnzX/mru/hrHuNUae4aNW/dx1J5rIrbaRES0067vl+Vmp38PG2seO/+8qt8tWo7r5V3ba1iWOvE/hrJtYv9OX/AHq1GbcyrRZwebcfd+Vf4q61y8pEjtPD915DfL96upm1ZWaNd3/Aa4i1/df980261f8A0pl3bdtchlOPMegreLKtULyJZY/7v8PzVz9nqjIvzNVhtWXb87bt1VGXKZ+zLlvpcPy7VrTt9BjZf9XWDDr0aSLtat3T/EEMu3LfNWkKvLIfLEkk8ORuu7bVGTw5s3fLXQLrMLr8tVbrVoXb7y1u6sZGRy9xpHlKzba4/VrVopvu/LXol9fwvG2G+7XC+ILqP5m/vVzS5TpjKRhw7YJl21q29xGv/fVcwt4vmbf/AB6ry3/zbf4a5pe6bneaK6vH/wCy1Yvvu7v7tczoOpN5LfMu5WrcuLrdat8u75fm2048xEjj7G92XTbvu+ZXaafqkfl/xL8teZxys0275tu5q0rfUmi3NuatnAqMvdPTNP15VmVdy/8AAq7zT7pbiFV3V4Fa6zsmXc3y/er03wvrjS261zcvKPmNzxZFttWkX+FateDbjzVjqvqX+n2LR/8AjtQ+D/8ARbjbu+XdXXSl7xVL4juNYT9zurm7WDzbpV2/NXUaltlt1rP0m133FfVU5c0YmEvdkdl4ftfKhWptauvKjb5qmsXWKH/drF1rdKzf3a9Wn7px1Tg9evZLqRl3fdrm5Ipnb5lrvP7Ba6bdt/2qmh8K+a33aJU+YzhLlOBt7C4+X71egeF9OaKNdy7WrW0/wkqMu5d1bkNgtrtojS5TSMyTd5UO1aa0u2NW/wBn+Kqd1cfvP92qs17tX5WatOblJHX15vbj+7VezTavzVDv81vm+7UyzrBHWfMaxiXLi/jtY2ZmX5Vrx/4jfEGOyWRRMqrWl8QPGi6bayMkn8P96vknxt48k1nVpI0kZo1olU5S4x9pLlidFq3iBtbvJJGk/d1zeoXG9fvfLVWG/wBtuq/3vmrNvr2p9oerTocpj6gvmyN/s1n/AGVv9qtb5X3VGzLub+7XDKPMdXvRK9vEqVJJKsVRyT/3arzS/LWXwl/EWIbpkuNv8NdBptxv+9XJwy/vN1bljKyqtaU5+8SdDcSqi/erHupVdvl3f8CpLq881qpyS/NXRKoRGAM//j1V5FqVm3tTmT5f92uX4iyuq/N/eqeD7tN2fKrU5flZvmojEC1ClOb7pqusq/wtUv2j5WreMiRWf5qcsvzVDu+9TfN3fxVfMBe3bPu0ffb+Gqn2ilWfd96o9oBYkTe3y1XZ9jcf99VJ5sfzU1mV6OaJVhFbetKz7f4absp2zdV/ESU5F+b/AHqktbVU/h21aWL/AIFVi3g/vNURgUWrNVX71Q6pdbFb/wBmqbf5Ct826ud1i63/ACq1a1JcsSI+9Iy7yXfI38S1X2/d/u01m3tup1eZL3jpjEdvoZqbTW/u7qzKJdy1BI9N/wCBUtFxxiN++tG35aT71C/NUjuJ9xqX+HbTV+ekoJH0v8VIqbt237tWrWy81qqMeYCGO33rWpa2v3f4t1WLew27flq55Sq3y1vGmLmCGDZUcir5jNtWpt3zbqj2fM2Pmrfl90ylII/kVqmVtlQ79tRzN/DRzDJmlVqN+/a1UfmeSrkMTOvzfeqebmHEtWf+vWuw0lvlWuLh/dSK1ddo8vyrXi4uJ7WDkdVZ7X2/L81bFmm3+H+GsSxrbs/v14sj10bFn/q60o923bWXDtStKFtv3q5zYXbsX56ik/vVKzLUUjb1+Vvu1ZAxqX738NNpu75mWrAhvG+VqzJfuCtGR6pybnoJKLRbvmoWL/0Gp9vzfNTGT5vlWqAavyU5v9qj5t3+zTZPZaBMr713fKvy1atdrbaqt975asWa/N/FQZG9YpsZa1obratYtu3y/wCzUvn7Wb5vmrupEyNeS9+X71V2v/8AarHmut33ar/at38VagbTXvy/3ab9v3LuVl+WsNrpu7VC17/Du+WjmA3P7S+bc1H9r7VXG7bXNtf7/m+81K15vWj3viA6VdZ+X725ajbVPlb5mrmWvWX7tQtqLIv95qvmIudDJqOz+KoWvV2/e3VzjalTvtv+1uqAZsNqK/d21Xk1Td/e/wCA1kzXX8VVWuPvfw1fMBrNf7Kj/tL5vmaseSeoWuG/vVAXNSS/Z2aq7XrbaopL9771N+0f3f8Ado5ieYuNeMv3f7tVZLz5Wqv5rNu/vVGsTPu3VqjOQb2uNqnc3+7Vy3t923d8q1HHBs2qtWoU2L8y1pEyOk0mVYo9v+zTtWnV923+7/FWTDPsXb/dX71NmdpW/vbq7ISPPrnP3z7pGZazZG+at68075dy7VrFvoGT5v4as4+Yr/aNu3G5N1SLP91aos2z73+9TPP2/wCzTj7pRoq6u3+0tOZt/wA1Z8d0qfLTvP8A7rValzFFqRlbb/eoXbuqr56t/vUeaqfxVXOSSTOqbWVqz7j7zfNuqxM6uu6qsj1EpAEMv96nTJ5q7v8AZrPaVlarlnOsvy/8BqYy+yBQuFa3bdV3S9XaL+LatWLy1V4/l+9/u1gyRNFIzKrUSjygdot/HdQ/LtrL1C1WVvl/4FWRb3jJ91vu1dhv6OYojaBd21VWiFNrN8tTNcK61XaVqmQF/eu37vzVB/wGqvn/ADVMrK/8VSA5n+X71QyNT2f+FaTyvX5qsAjl/u/w06SXc26m+VsbdTW3M1AGxpctTatL+7Zaj0+L5P8AeqHWH27lrb4Ymf2jBuH3M1SWcX77dVWaX95/s1e09/Nk3VhGXvFG5HB+5+X5a53UE/eM27/ZrppJfKs/vVzV5KrTf3lrWZQy3ZYvl+7V37RH/eqgrLu+an7v92sAPojT4Fit1/2VqDWr37Ha/e+Zvu1rLFsj3LH8tcXr1+15fMq/6ta+akeC/wCUdpMXyybvvNWtMn+jybf4V+bdWfpf+ratBnWWFv8AaXbXKM5tZf3jL/tVejb7qq1V7Wwk86T/AHq1P7NbbtbdXTGQcwQtvb7tbml2vzK23dWdHZbJFVfm/hrr9N0vyrdfl/hrWXvEFaaJUVmZdq/3a5q6uP8ATG2102tReRCzNurj5E3tu+auYk3LO6X/AHar6ldNEvyturNhvNu1W/u1X1DUlaTatZGvKRtqkiN96tKx1uSLa27bWH9naVttXVtVSNdq/drRx5iOU3ZPFbRfeaqNx432/ebbXP6hbt83+181c7dRSP8AMrfdrSMDOMTuP+E8VmZfMrI1TxD9q+6zf99VyCrJt+9Ua+Y0m1m+WtowN4wNy3vGaRtrLWor/LuX7tYenptXdW1aqzLRKmWdF4d/1fy/NXWSRN9jZVb5tv8ADXO+GYlSP+7XYLF+5k+b5dtbwpGMjgYdN+9t3feapv7Jkn2rtZVWt7T7JXb7q10Frpsb/wANEpcpMTjbXQdi/d27a6rw6jWsi7mrS+wKjfLVeRlguNy/dWuSfvFHaae6yx/NTrdPst9u+6tYdjqP7uP5q0lvN22lGXKd2Gp+0kdxbsstqq1c0eyZpmb/AIDWLod0su2u00uBd1fUYOftImOJp+zqFpm8qH7tZrbZWbdV7Un8qOuda/8AKk5r3PhieVL4jpLO1jf5f71aVvYR/wASrXL2uqbP4q1LfV61jMiUTpreCNV+7WLrk6wbttTLqipG26uR8Ra8vnMu6qlInlK95qO1v96qsc/mt96sNrprqbdurat/3S1y8x0xiXPNaJfm+asHxJ4gWyt22tU2papHaxt81eC/Fbx8tnDNtb5v4amUjTlOG+MnxBa4kkt4pPm/2a8fsXaWbc33qTWNSm1S+kmlbc1O0373/j1cM5e0kerhqHL70jaklZF/2ay7iX+H79Xbhvl/vVmTfI1EpcvunRy+8Na4b+Gq8lwz0M/zVB/HWEpSNIx94f5v96o5JadI+371U5G3tU8xfKW7XrW3bt8tYVr97/ZrXt5V2/eqqZHwkkz/ADbt1V/N20TN81V2Zd1XKRMZFxZ6m82s3f8ANUyy/wDfNRGRUolr79L/AHqg82l3/LWvMHLyj2f5vm/hpvnt/FTNy1DI/wA3y1MpExiWVnoaWqLS7W+Wnebuo5iuXlLW/wDvU3zdrVCz/wAK1Gz7v4qJCLX2r5fvVJHe7qzKfG1ReRpymxHcL/eqxG6/3qwVlZFqZbr/AGq3jU5SOU3o5V3fLUyy7PvVz/23+7Q2o/L96tfamfLzGteX6/wVzd5P5sjN/DTri6Zv4qqVzTnzGlOIn3Kd/Dupn8PzUm7eyt/D/drC5RLv+Wot3y05m/u1FuqShd9JupF+8KX+KqFISP8A3qkVFSmqtOWpGI1MVKe1KvytQBasbXzZK6ix0vbGrbfvVg6bKqyLtrrLe6jeONf7tddIUiOS32rVNkbd92tjb5v3arXEWz7y13cpzcxnKq7W/vVDJLtb73zU64lVWWs+S4+ZmrCUjW3ulhpflbdTVf5qrrLuapo03t935qyAsQxfvN1aCp/dqrCjKu2rEf3jWsRc32QkSt/RWX5W3VgSf99VraK+3b8teZjI3PTwfuyO20/7tb1j/drm9PbZtbc1dBZy/Ku75q+ake9E2IWX7rVcVqo27/L/AHqvLtrI1DdvapF+61OWL+9Sr0oJI2+7UDVO3yt8tVt2+T71WBXkVlqFlVZPmqzJ941WkoiUV2fZu/u01k+anSfe+78tIvV6oyIW+T5lWkZtlSSbd3/Aaib7tAELfwrV+1Wqa7d1aFqn92rA0I/kXb/6FVe4l2t8tWpHZVb/ANmrPkZnWuymZSK7XG6P722q+/bTm/us3/fVV2+98vzVpICdpd26qkkvy/w09vu1SkbY1HKA7fUe7b83y1GzfNSyN8vzVZDEa4batVZpd/3qJJW/vVXklqCAa4bd/dWnfavvN8u6qrN/d+Wq7Pu+9/dojHmFI0mul8v5vvVXkuP9qqe7erL/AA07f/DVke8WGf8AvfO1C/7VRxtvVdq7mqaOJm+9Ryj5hrfJSqn91atx2/qtTR2rf3aUYklLyN+2nx2+2tBbXZU0cH3t38K1rGJZRW3+XctEifL96tPau35WqlcKv/AaqMhcpWjdUXazfLV2Nt7f7tZqszr/AOO1oW7Kq7VWt4HmV/iJJkXy/wCGsW8g31sSKu37v/fNYd1uWT73y13RZySMm6sNm6qMlv8A7NaVxPvZvvVX+VGb5qmRETNa3+ajay1fb/Z27arN/eqJRNCvt8r7y0M+1vu1a8pX/wBmmNF83+zU8oFZm2VH9+ppLdfm3N8y1Gq/eo+EkqyJ8u5fu7ahhbym+arTRVVuEbc237tSUXobrcq05rXzd235l+9WPHPt21qWt/8AM3/oNaRl/MSU5oGTdt+7VNpWT7tdF5Ud0u5VqrcaN8u5ark+0BRhumlZd1TSLuXctUWtZreT7tXLXc6tms+UIyIvK/efeq/Ci7W+9TY7dmb/AGqseV5VHKUQtF606PbuVTTZPvCo1+T7rf8AfVMJSLU21vmqFU3SLUi8qy/L/eohRvM+61WBtWv7qP8AhrL1aXc3zVaknWKFt38K/wANc/dXDNJ/s1cpe6LlK6xbpv8AZrSt4ti/LVO3TfJub7taCuqR1iIbfXm2NV3Vks3zVauH3t/s1X/i3feqJSKHQ/6zdVvj2/75qvHF93bVvymoA+iPEFx9gs5Nv3v7tcL83mMzfersPEG66uNqt92ufksmlbbtr5eR8/H+Yba7k+VfvV12k6TvjZmXd8tZuk6SqSLururW32qq/wANTKJZyraXHa7mX+Kqskuxf4fu1e8SalHYM3zbdtcFqHiZZZPlZfm/u1BB2ugot1fbfvKtekWdqrWu6vMfArM1v5zr96vVNPnVbVd1dEZBI5Pxku2Pb/drh5vvfLXWeKr9bhrpkbd/CtcXeXS267v4v4qymZwM+8l8hm2tWf5rO24tuaotQuvNm/8AHqrrLvk3VKN4m3az/N/DWos/3dtc3a3Dbv8Adq8t0yN8zVvEDSmdWjbbtb+9WPcQKm7bViSVnb+F2qqq72b/AGv9mtQKf2DdG33aqyab5UnzKu6utsdNVoVZlbdS3GjN97b81TGXKHMc3Ywf7NbEKL92iSwa3b7v/jtR7/Kbd81dHPEXNzHYeHV/0euqklVLWTb/AM8643wzdL9n+9XRXU7Layfw7lojUJlEp6fdKn3vvbq6Czv4/vM1eeR6k0TfM26rMevbW2s1ZylzBGJ31xqK7fvfN/drNkn3NuWudh1lZW+826pvt/7yuWUi+Q6KG62bV3VrWt75qr833a5e1n3Kqstamny7G27f9qs48x6mB+I9E8P3/wC8XcytXqGitvjVq8N0W6ZLhW+VV3V7J4VulntV+avey+pyy5TXH0vtF7WlZoflrj7iJvM5rvLyJZ46o/8ACPNcLuVa+sj70T5OXuyORj3M3y1sWKtFH81akfhzym+ZabdQLa7lquTlCMuYydW1T7LCzNurgdQ1T7VcN8275q1PFGo+azKvzL/FXKwt+8bdXJVqcp1QhzSN+zl2bd3/AI7Vm81ZYI/mb5awWuvsqt+8rh/GXjVbK3kXd81Ze2NuUm8ceOlsoZP3nzf71fNfizXptZvGkaRvL/u1peJvFTapM0ayf+O1yd4/yt81Ep80TrpUub3jNkdauaf99ay5Jd0n+zWpp/3RXHH4jvj7xoXDfL8tZs33vlq1cPs3LVGZ9v8AwKtZBEryN81R76Vv9ZUTf3qwkaDZHqJV3tSSfNU0K1IE0PyrVy3fZ/DUP3Klh61p8JMh7NULVLJ0Wq0jb2qg5Rd/zUu+of723dS1Bsidm+Vadv8Alquz0K+2gjlJmam/fbdUe7f/AHabvf8AvUuYQ+nq3zbqjVv++qevSjmKFZ/lpP4aZupy/drQURv+1S0UxX+aoECv/dpy7tu5qa396j7tADt1Rs3zUrVE1QANt3UfxU1fmoZ/m+WgobS7vmpjfeNJUi5h/wDvUypGqOgYVItMX/dp33fu0ACfx0+mL97c1H3moARm/vUjNv20u9fSomqirkiztE3y1pWersm35qxGb5makjfa1VGXKZnfabq25larlxLuWuM0+82fLXS28/mx7m/u12U6vMTKPMZt1L+8rPaX958zVd1D7zVlM3zVlIIotwtu/wB2tO3rFt3/AIa1LeXY1ESjSX5GqeN933azmvPm+98tQre7Gb5q354mfvGw23b8q1e0mXbWPDdbqv6fdfvvlX5lrjxPvROzDS5ZHd2L/dVfvVvWLfNtf+GuZ0190a7q3tP3bt1fLVIn0UToLX/ZrSjbZ81Ztm/yt/6DWhH91W2rurI6Cw0qvTfN2fdqJn2/xf8AAaTf/FUEg3zs1Q7Pm+ZqkV9y/NS/L8u6gCCTajfLuqu396rUisrN/u/xVVk+Tb8rVcSirNFv+9uqNflqeSkhT5t1Bl9ojZflqNl2Vf2/L92q0iL/ABVRVivGv7ytKzi21Vh+ST+9Wpbv+7qyRtwn7v7zVRb5/vVavJaz2n/u/NXbTj7plIjk+7/e2/xNVGSX5vvVauG3q1Z8ku1v92rIFaVVX5d1VLht33qbJLtX5WWqM1x8rUBcuLKtQyS7l+9VXz/7tQtdev3agLkk0q/e3fLVdZ13fN/vVXaXf/FUMb7m/irWP94z+EvtLv8Au/dqDf8ANUbSr/FUbSr/ABfdpxCUi4u1m/hWpPKX7u3dVe3/AHsiq22rluny7W+aoCI63t9rbdtXI4v9mmwrurUt4vm3ba1J5RtvB81XFt/lVlWpreLaqsqruX+KrkaK6/w1USviKP2fb83y1Cyf/E1qzKv8P92s64+RqZXLyldmVY9tZd4/yttq1JcVj31wpWggprO3nfKzMtblrKvl/NXNfaNjeZV+zv8A+Fa2jI82rE0mn2Myn7tY+qSr/ep01x+8+9WfcfOzbq3jI4ynJcKjU1ZVb7zU5olf726oWi2t8tVHmAtNtf8A3aj2L/e+aoWb+HctNZ/mrWJJJv8Amahpf4fvLTV+b/Z/3qbIy0gC6lVvm+Zqqqy/Lup/zMy/7VM2LtqZS5ihrPv+Wq80W/5lqx8q7qjZG3bl2/7tZgZ8kX8S0xZdn3Wq1Im+qkiKv3aANC1v/Kb5vu/7tdHZ3UMsfzba4jc38NSQ37RfLVQqcpTO4/su3uP4Vpy+HlRdyqu3+GubtfEDLtXd93+Gti18UR/xfNXTGcftGMomlHoy7t1SXGkr5bfL81R2/iGF1/hq42qQy7trfLtq5KMiY8xytxb7ZNu3bVf7Oz100kEdw26oWsFdflb5qUqXN8I4y5fiOf8Al+7t21NDBsrYbS/lb+8tU7pVt13N92j2XKPm5jNvG+Zqz1t/m/3qmmvf3jbqbJcKlc0ihv8AqvvUyZv3f3vlqCSdnb5VoX59q0gD+FfmaplRvl27qIUVWb+7Vjau75agoIYt3+9UtJ8ytu/9BpNr0WA+gVt/tW3+81WmsI7CHc9dBpumraxqzqvy1zPiDUlluGjRvlX71fNf3j5/+6SWcuyZWrcvNUW3h+Vv4fvV5vqniiOwVdjfNV6z1RtUt45H/iX7q1nIqMeYw/H2ozfaoWVtytXK6fB9tuoY9275q6vx9F/osMy/w/eqp4DsPPvlkZfu0pDh7p6Z4dsvs9rHGv8ADXSapf8A2DRW/wCejfKtU7GJYo2+X5qy/El6s9xb26yfLGu5qnm5SJ/ynP6letFZszfxfxVyd9ftL/F/wGtzxJuWz3L91WrkfN3bt22tI+8TGJDMzfK2771QrLsZmXc1TTfeqnI2ys5SOg0rWWtS3/ettrmYZ/8Aard0eXfJU3kQbcNnuVasR2Dbl2/LVqzRVX5mq1HKqtu/hWtuYj7RJZwKm2tRbVXXdWN/aWxqvWepLKyr/erCXMT8Q+60nevyrXO6tobIsjL/AHa7a3nVl/h/76p1xZRz/e21cZyMpc0Th9Bgkijbf/6DXT/NLb/xfdrRs9IVYW2/d3Vak0hktW3fxLW8ZcxcZnmM0TeZN821lrJmnkRv96uym0hlWRo/m+WuTurVvtH3WqDeMyGO/ki/vVraTeyXEy7tzLUNrpMlwu6tax01YGokaRmddpdv5qq38NbjWHkbW/has/QXVlXdXQTOvkr/AOg1MZcx6OG92RThuGt5l3V6p4F1JnVV+X7teRyN8td58P7r94qs1d2Fly1D1MXDmpnr3mrt/wBmtbT5Y/LXdWDM6rCrVn/255Hy7q+1pVPdPjakfeOuvp4Yl+9XA+KNZWKOTb81R6l4lbb97bXC61qzS7vmonXiZRpmXq1/5sjVmyXSxNuaoby4/eVyviDxGtrC3zKu2vGnPmkehTh7pY8TeLY7ONv3m3bXgfjLxlJf3TRpJ8tTeMvGEk/mRq33mrgY3advm/vUI6qdPmNS3b+JvmrPvrjczVf3rFD/AL1Yl1L+8rf4YnZ7vNyka/vZPu1r2bbayrdP3laUfyx7t1ZRNJDppd7MtVZG3/w/NTv9qo9/92qlIQ3fUMjfLUjfNVeTrWY+YjVKvW6/LVOP52rShSgQfeqaNf7u1lpqpuVqk+7trYgjmaoNy1LI1QtUyLGs1Ju+ahqb/FWZRIv3aT71ItLv+b+9QAtFDf6ymb91SA//AMepN9J/FSVQC7vmpN9FJv8AmouLlJKZvplFAxVbZQzfNSUny/NQSP3VEzU7f/DTGoKF3fNRt+aoqfvqSR/ytTF27qN9IvSqKFb52ob7u2mUVJJItLu+ZqYvSjdQUH8VG6mK9DUALTGdUpu+o5KoBrP81Ju+anUzZ/dapKZatX+b7tdNpsv7td1crC1bmny/3q0pkRL18nzMy/drEk+8a17xvl3Lt21kt/rK3ZmEe5Gq0rVXjTfUypUFjpJajZv4qPvyVIq04gSW8uz5Q3+9W5pb/vF2/NWXbwfxVoWsW2Rdvy1FSPul05e8d5pP3fvV01r935vu/wANcrpMu9flrprN5HVa+aq/EfSU9jctZflX71aUcrbv9msm1Zq1LdV/vK1cx1knzfM1PX7rbqdt+X7q7aRdu2oAaq/3fu7aPm+X5VqVaSgCORKqyLV5lqCZV3VZFjOZPmbbUkar8u6nSJTVqhjm+61VZm2f981bkqpJQK5DC/zLWlHLtX/ZrPjRlar8dXEkgupfmasySdVX5m+Zqn1BtrNurBuLr9422u2JzfaLU1038NVml/75qr9q2fNuqCS62/N97/ZWrJHXEvy8feqjIzbdu6ia6qnJcf3VoAka4b+Go2uP71V5LjbULS71ar5SOYmaf/apPtC7ttVpGXbTY3+7VWGWll37f9mnLuZm+aoY/u/NU0L7WqSC1Cuzb9771aUP8NZscrbv9n/0KrkM+5l2/wDfNQacxswsrfLV+3b7vzVj2svy1dhl/vVfMVE2bd9/yr81WlZV+ZqzIbpf4f4am89quMifhLDT7/lrOm+7t/u1J5rVTuJf4t3y1fKT8Rn3Uq/N/C1Yt5L81Xr64+Vvm+b+7WNNKzf7tUZSIGf5v+A1Jay/xfe/3apzfK39+i1l2ttb7tBhKPMa023y/wCL/eqvG29ttOV/NXarVVkbY3zVvGRxyiWJItitWbJ8rfN/DWksqtD95fu7qhuolZt38O2rIsZqt83zVIsv3m21HNF5VQqy/wDfNBJYZvl+ao9/8NMZvvUzf96q5gJNtLSxvTZPu7lpgOXb/vUkiL/CtRK+1qm835aAKLK3+7UMkX+zWltWX7tQyJ821qXKBkSRbKiZa0Zov7q/+PVUkX7vy1IFNtyNUKyyIzfNVyRahaKpAlhv5FrTs9Sb+8zVg7drVat5/Kk+X5qqJJ2VrcNKq7d1akbNF97+GuT0/UlX+L/vqtCbWV+7urrp1SZQ5jem1SNY23N81crq2qLOzbflVaz77Vmb5f71ZskrStuZqznV5gjEkaVnZmpysx+9UK1NGy1gaDv4qkX5VpqrvqRYt7fxUASQxfxfw1cV9tRR7dtPZPl+7QBJuX5v4ab8vvSNu27vvUnk/wC1QB9Xa1qS2ti3/PSvJ9e1tVZtjfvJK1PHXi1beFYVk3LXn9rdfbbzc7bq+c5TwoR5pFfUIppdzfNXUeFdR82zjXb935aT7HHLHt/i21QsVbTrySNV+Vm3VlL3onTy+zOl8YQfatFbZ8zKytWr4F037LYxsysrMu5qi0ewbVl2su6Oul02L7L+7/u1mjn+0aN5frpunzTO23arNurhLXVGvF852+98ytVr4hassWnrYxM26T71V9D0OZ9PtVRd3y/eaioZx96RX8TSqukyfN/Etcezfe/u12Xjawmi0n5l+9JXDtFIqrtXdVRNY8vMV7iXYqqtUZLhmb71WLx/vbv4azW+9trWMOY1iWo/vLtaui0mVU+auXjl2VrWc7Jto5AlE7iO/wBkfzVVuNZ8ptu6ufkvdkf3qotKz/xVXszDl943ptb+ZtrU611v/a+7XP8AkMy1Jao1P2cSuU9E03W/lXdt210Vjqyyr96vOdLl/h3fNXaaPbtOqqvzfLUcpnKPMdxpsscsf/Aq1JPL+zs33l21l6TpskUP3a2Gs2S32/7NQc/wnM/ZY5d38NZbeElurhpFX71dFa2rbtu35f8AarstB0SOXb8v/fVZ83vG0Y+0+E81bw15Sr8rbarzaQsS7mVq9qvPCq+XuVW21y+reF90bKqt/wABrT4jGUpU5HA6ezRbv7y1vW8rPHUcmgyWsm35qFRol20Rierg6vNIjuPut81bng3VFt7xaxJf9XVDT7xrXUN3mfKrVrTlyyPqqseamfRn2/z9PVl+9XJ6pdMslXPCN/8AarNVZt1N1y1WJmr6qlPmpnxleny1Dk766kZm+9/31XO3143zfdrY1a6jgVvm/hrzfxN4ojtY5GST7v3qwkKMR2veII7WORvM27a8d8YeL/PaRUbd822qvijxk11I0aSf7VcXcStPJudmZmqIxO2EOYq3ErXEjM1Ot0+amyfe+Wrduv3WrWMeY64+6JeMsUe0VjS/eq/qTfNWfCm6SiX8pcS9Z2u7a1WJtqLtqS1Xaq/7NR3H3qYSK/y/7VN/ho3UlQIikeq1TyVEvSgolhX5qvQ7UX7vzVXt0+7VyP5d3zVUCSSNN25v7tNkf/vmpPl21Xm/2q0J+Ej3b2qFmqZU/iqGTpWcihu+mr8lL/6FSM9SUL/FS0i9Kd/FQAn+7Sbqe1M/ioAX7zUU1fu/LT/4aAG7qbUi0xkoAayfNS0xv96lqQF3/NQ3z0tFUAxvmpsnWpaY1AEe75vlpf4qbRQSFFFFSUJ/FS0UjVQAvzrS0i0tSAn3Kj30blejfVIBu3ZSN822lZ6jZ/moKuHze9G+mr95t1SLtqSR8daFrLtWs+OrVv0qolM0ZG31Bt+b5af/ALX8NJWxIi0tOX+Gk/iagByrsb5atQqu75qhjepFfY3y1aF8JoQ7V+apI3XzKzY7hkqaO43NuqJ/CXE7jQ5fuqv/AI9XXae61wWg3G9dzf7tdzpLr8v92vna8eWR79GXNE6OL7tWYX2rVa3+Vafv3VwnYjSjl+X5qlXpVKN12q3/AH0tXI/uioGLuXP/AAGljdWXd83+7Ucn/jtRxy/dqx8xa31VmdWb/wCxqwr/AN6o5E3UEykVW+dfl+ZaaqbatbVWq7NsqhkcifLVdlVqmkf5qhk+aggYu3d8qtV+3i3rVONfm+81bFuv7tauJSOb179027/Zrj7y68pmaut8TS+V977teeahdb5pPmrupx5onHOXvFhrpvm+aoZL3Z/tVntL8zbWqrNOysvzNWkYGXPymhJdbvvVXkn/ALrVRa6ZvvVD9o/h/hpxM+cvSSqzfeqFp9n3qoyTqtJ5/wDwJq05SZSNH7Qu3ctNjuKz/tH92n/aP++qYcxpwz/7TVYhl+asNbj5vlarkN1UWKjI2I/vGrFu7Vkrdfd2tV63l+781BrGUTcs3Zvlq8rfNWTbt8zfNWhG/wC7b+9UllxZVSrCzs1Z/wD7LTWuP4aoiUjSaVf9qqs0q/N/u1XW62/L8tV7q6+atOYkpag/96sa4b5mVfu1euJfmrIuJ/3n3vlqjnkMkl2bVqOOX5f9qoZJfm3VXaXbuoM+Y2LO82KqtVqZVb5q5yGX9597/vqtWG83Ky+ZtatEYS94mVtjbd25fu1YaXzf4ty/7NZ8k/3dtOjl2qu7dWkZGUhbpF3VW8rarfdWrE0vzN8rVD5u1vmrSRBC0Tfw/NRsb5WqxG6/7VTRqv3V+aiIFHbsap16VIybJN23/wCxpmzym+aq5QI2T5vlpvzf8Cpyysjfw1IsqorfKrUiSHfto37vmb7tTMjOy7qjZdrMrVYFOaL5vlqFoP8Adq1Ju+7Vf5t3zVnI0RVZF+ao2i+ar0n+1t+7VORP4lqSSBoN7bm+WovK+bd92rTbfmpfK+X/AGqksrL8lHmt91mapP4vmWo2X+KoIIWb5qb91vlqTymp23/ZoLGr977tTRr8y0saru/vVN/6FVxARXZakVv3nzNTfK/2akVf++qogmjT5lqwrKzbqrqn3WqZU+ZaCx0n8PzfLTf3f97/AMeobcq7aj3/AO7/AN80EG9ql7JqV9JIzM3zVDaytBMsldFHpKrG3y1VksFWvmva8x40Zcvwm9pdwssa/wATVNNa77hZvvNWXpv7quk01PtUirurGUipy5jrvCthttdyrtWptWf7E3mfKq10Wk2CwafGu1d235q4f4oXTWGlzMvys3y04ROaUji5NRXxD4gkb5vLVtq17R4RsIZbWNf9mvn3wvL5Cxt/E3zbq9k8L+K47WFdzbdtZ1eY7KXLGPvHW+JPDkN/CsPlrtriLrwNCitt+9XVL4qhnbczK1E2qW8vzbl21lzyiKMYyPIvEXg1YFb5VrgtS01rWT5d1e6eIJ47hflX7vzLXnGuQRyq25a9CnUMfhkcRDFuatSzsJHVasW+ks+35f8Avqus0nQ2l27vlolPlKlIwo9IZ1pn9ksslel6f4fWWP7tX18JK21mj3VXtYmPNI8/03w407LvVq2G8Csn8O7/AHa9B03QVi/h27f71atxYKkO7bWHOUeX2fhdbWTdXeaDYQxKtZt88cUm75adDq0cX8XzLWc5yCMj0jT4o9v8NWLhI0hkWuPsfEa+Tu3VPea95sfzMu3bXL7wpe8X/KVW3Lt2103h+8Vdu5q8rh8VRyru/h/2a3tH1xt33v8Ad204xkXTfs5Hsy3scse3dWXfLHK3y/erm7HW/wB3u+arH9qK8nzV0EVfe96JDqVgrs3yr/vVzeoWG35lrppLpX/utWXqW142+arjIdCXLI5Cb/arCvG2SbvvVvagm1mrm9QfazfNWp9vS96nE7/wb4tW3j2s1avijxvbpDuaT7teIjVJLCRmRq5nxV4oumjZVbdXq4arL4TyMZhvtROo8WfEtd0mxtyt8v3q8f8AEXiqbUmaNW/ds25qy7q4mlkkZv4qpbfn/wBmvQR5saX8xAu6WSpJEbbU8KLt3VBN8rfe+X/Zqzr+GJEqb23VaVdi0yP5Pu1NJ937taREY99Lvk21Da/e3U64+9UcPy1lL4jSJtRsqx/dqrM9S2/zfLUU3WtCPtEFMb5afUbbf4qxNCCTrQq76G+9UkK1IFiFauL8q1FD935qlX/drSJI7d8tQtTmeiNN1aBykfy/NVeT5KsTRbGqvJ89A+YZupG+Sm/7VLWIgpV+8KSigCRqjp7NSfxUFDaKRnoX/wAdoAkVqRulNqTigCJqPl3Ub/mpKAF+9/F92j/eqNfk+XbRv3UC5iTbSfx0itS/x0IYzZSfLup+35qTmgCL/ZpaVfu0lSAUU7+KhulH2iyOmSNRvpP4aoSD/dpfldfmpF6Um/atAWG7l3bf4ajo+9up33qCRW3M26kV/mpaT/ZqSrFiFf7tXreJaowvt/iq9DLsb5aqIWLm3aq1C33jUkc6/dqFn27q2kZi/wB2lj+7/s1X835qmjZX+agCxH8tNb+9TVf+9TWl+agAaXYtNjuG3feqCa4+aoI5fmqaki4noHh1t6rXeaXt+Vq818Lz7F2tXo2ky/3a8LEfEe9hpe6dRat8q1aX71UbNt1XF+981cB3k0b/ADfw1ejl3r8rVnx7f4qtRov3m/hqSiwz/wCWqNfn/hqRdr/NS0EWFX5d1NkfYrN/47Tm+So2fcq/L8tAWI5H+b5W+Wq7feNWlT5vm+aholqhlHb81Nb71aDRL81U2X+7QRyhCm1q1ofnhX5ayd2yT5W+WtC3n/dr8tXEpHJeNH/c/wC7Xl15dLuba2yvTPGjf6O26vIbyXbNJXqUvhPNqy94k+2NVWa437trfNUDS7tzM1IvzLurQ5+Yka6ZKTzf7tR8+9W7XS5p2+VaXMZyqcpV3b6j31vR+FJpW+6y0s3hKaJWb+7Ue0jzHP7eJheb93bT/Nb+9S3Vq0DbWXbVXzfvL/DWh0RlzFiNtjVYWX/Z21TWVX/4DViFvm/vUDNK1Zn/ANqtS1fdu/u1k27qv3a0rX+Fm+7S+I6ImxC3+zWnH935ay7dG2/L92r8Pyr/ALNTY35iRpd/3mqrcS/xKtT/AOy1ULh/m27qPiJkQtdbJPlb5abJefMv96oJPvfxf8BqlNLsb/ZqzAffXW5tq7d1Zsjs9LNL83y1X83d/tVZyy+Iazfd/wDZqjZl2szU/Z8v8VRSbk3f3dtBRCzfNuX7q1JDL833v9qq9N+ZWqjE2I23qrU5W+b5qo28tWFl31ZJc+WVf+BUSJ/3zVeO4Xd8v3qtRyq6/eWtbmIz7vy0qytUixb/AL1NaLarN8vy0ATR/Mrf7VQyMzf8BqNZWRflams1Vze6Av8AHSL/ABfLRt/76pf4vl+7UgP/AIdzUSOz/MtR/NuX+6q7aazt5n3qsBrbaiapt1Nb7r0AVv4qhb722rDf3ttEaruqAKqxN8zfw/7tO8r5qvKlRyLs+agDPmTZ/vfeqPZs2r97+9VqRV3LuWmRxfM27+JqkCCSLazLTVX5vlq99nX7y/NUbRfN92jlLK67Ub5qm/hX+GhlV/urTtu1aOUgF/2akj/8dpq/7tSR7dtUA7/gO2pGZvlpqp8396hvl21IEjP/AHqb5q01X+981O/d1QHpkzRqtUZHj3M3y/8AAqxZNWk2/K26q7alu+9XysaXKeNymstxtk2x113h/wDdTR7vl/irkfDcH2ybzGXcq11io1uysvy1u4c0SWeqWuqL5PzNtavOfjJdfaLexhRt3mNuao5vEv2dlh3f7y1h+Ir1tUuI5GZW2rtWso+7IHDmMWxXyFX+7/tVautXktYdqM3/AH1UX3I938K/erCuJftlx8rfKrbav4ipHUWfiCaJVVpN1aLeLZlX5WWuWhtfl/2aJomT/drP2ceYRvTeJZLhfmaqv2prhl+bdWPsbays3y1es02feq5R5RWOm0e1jfburrrFViXaq1yOmuvl7V+9XTaazSyf7tc0uaRJ2mjwK/zMv8O2ug8hVjWsnRU+VVauhkXyrfdVxiR8JhahdLZ/N/FXO6p4oXy5G3fdp/ihpFWT+7trzK+uptrK7MzUezM+fmNDVPEvmszI33aow63JL/F8tYt18m5t3y1HDdbFatIxNIxPQNHvGlhb5vlrZvJW+xybf+edcx4Tl3We75vlauoutv8AZ8zfdVlar5Sn7sTidLutu35q6zSdU8pl3My/LXD2qbWq19vaJm2tWXKOJ6xY+IP7rblrS/ttfvbq8h0/W2WtJdcZl3eY1c0uaJB6db6zubbU016rr97dXnOn6zumX5q62zuvNhX+KojP3jqpU+aQzUH3M1c7qCL/AMBroJPmb/Zrn9U6V3RPs6H8M5u8+fd8y7a4/XrfetdVeP8AM1c7rCb1+Va7aEuWRFePNTOBuItkjVVbbWpfRfvG3Vm7fm+7Xux96J8/8Puh91aoyfPJ/s1em+Raz2b5q0GOV9rU9n3L8tM+/TWT5aAM+Zf3lNVdlTMnzUbflqZFklu/+1TpkqOOnSPSAY3+sqNulSVE33mXbUAQ/wAXy1YhT5qjWrUPShAWF/8AHakZvu0z/eqJvlVf4qsBy/NMq1r29qvk1nWaLura+WK3rSHvAY+pKqM1Zm75au6hLvb/AGao7/7tRImIffpG6Uf7NL9yszQPv0yk3/NTl+daABdtK3Sm0UAMb5PloX+7Tmpq0APopiutOagkNnzU3ftpf4KRvn/hoHEa33qNn3aNlC/NQIc21mpvzbqd/u/NSebsoKE37advprNvo/i3LQSGzbTKf/F81N+WpKHfdqGZv7rU5nVaiZt7VQ/s+8G6k/i+ak27Kdv+agaGb9zU1qd/eWmfxVJInZqfTKctUAL975qbt+b5acq0v8dSAsbfdqZZW3VCtDUFlqOVqcrMzVTV/mqaNqq4rFjeu6po2XbUKuqNTWf5flqxRiWGlqvJcVG0rVXkdm/3aiUh2JWl+b+9Todv8NQbqkhb95US94Edh4Zl2yV6VpLfu91eV+H5dslemaLL+5+WvLxMT2MNL3TqrWX5fl+StKP51/8Aiaw4W/2fu1qW8u/5a86R6cS1Gv8Au1at3+6rVXg+9Vy3+ZdzL92pGT/d+7/3zSRvTm/9BoX+9QA7Z/eoZF2/dqRXpu/du+7VFEMnyfw0bl2/xUknem/eVvmoMpDGb+7UbfxblapN+z5TUcj/AN2gCHZv/wBn/dq0qsq7aj3r97+Krlvtb71a0wOH8ZIzW7fL/DXkmrf6yvoHXtGW/tWX5v8AgNeKeLtJbTrxt0bKv96vXpU/d5jxcTLlkcwvzVNGjM22mrt8yuj8N6N9suFZo9235qmc+U5pVOWJZ8P+GlvZlkeNm+avRtH8Gx7V+X5a1vC+gx+XH+7Vv7tehWOhqsKrXjV654VfEylI4NvDMcS/NH81UNU0iOKNvl/76r0m603ylb5flrhvFj+RDJ/DtrOnLmMaVTmkeIeLoo4pm2/+O1yDfP8ANXR+Jrpbi6b/AGWrD8rc3y17VH4T6OjEbCrNV23T5vlpkNu33VrWsbP5vu1odfKTWNr5q1tWdr93ctOs7Vf+BVrWtrs/hrI6Yx5RtvBvWpFXyt2771Wo7dttEkSv975aqxoU2TZt+Zqz7hNsjVrSI21vl2VRuovl+X7y1pExmY8y7G+X73+9Wfcf7taV195m/irPm+9t3VRhIoSfx1Aq/NUzbt1R/doOcftP96oJotv8X8NSbz/eqGR93y7qBcxVmVfl2s1Rt97dUkifNTPuNVDJ7X+7WlHasy/Kv/fNZ+n/AL2RWrttJ037RCu7/erSMTKRyMkTK1Ot3aKuuvNGXy2ZV/hrmbq1a1m+b7v3qqRBYhuF8vlv4aezK9UIWZWqzH935aOYJDGi+b5qjb5f7tWN3/jtQsv/AKDVEEK1Yjfev8P92o1X5qk20AEnyr/DtqNv4tvzVIzf3art8/y1YDfl96k/h+amq3zbQvy05fu1AENC7Vap/v8A+7UX/AaAHL83y02bbt+WnfKvzVHu3tUyLiR7Pmo2fLUyrsajaz/7VEQ5hi9KRm/utTpG/h+Wm7P4aogjZdjbaT7qt/7NU/36Rombb8tAFbZ/dqSNad9n2Mv+1/dpypQA/d827bQz/e3UxfkpZP8Aa+agsRdtLupkf8S0lBBvyWEm3+7UdvpNxPMq7fvV6RrXhT7FcNGq7vmq94d8Kb5PMZfu/wB6vD5oyPB9r7pT8N+H2t7dVaP7ta2pWX2K1abb8q111vo3lR/7tYfipVeNYV+7/FVe78RjKoeV+VJcahIzN8v8NajWvy/Lurat9IVGXcu7+GtJdOVl+7XDOXvHTGfunm+vS/Y4fl/i+WqGmxb/AP0Kut8SaDv3ZWufWza3b5fvVf2QjP8AmNi3iVFVv4qrX33m3f8AAqZJe7Lf5flasW41FmZlb7v+1URGX/Oj/u1Zt/kX73zViwuzruX/AL5q5C0nzMaJFyOm0mX5q77w7Erfery+zupImX5a7rQ9WWKP733qwIPTLOdbX77bf4qnk1mGVdv92vPL7xH+74k+WsFfFrLM37yt4yOeR6RqjR3UbbdtcJrmkbt3y/8AjtWtP8S/avvNu/3q198d+v7ut4+8TY8w1C1ZVZdtYDSszKvzf8Cr1bVvD32rdsjWufXwg3nNt/4DRylc/KaXguJns12r/FXYX1n/AMS2T/rnTvB/hxorVY9v8W6uo1TTvKsZtq/w7dtYS92RMqnung6s0W5f4laq7bpV+X+Kui1TSWVvk27d1V7Gw81vu/MtWRGXMZ1nazI275qutbzJH91vmrtNH0FZY1+X733q07jwrsX/AFdRKPMXz8p51YrIk235vvV6Bou7avzVjzaG1vJ8q/L/ABNW5pcTKq/LXJy+8d+Gn7xekVf+A1zmsKu6unkVtrVz+rRb1rrifaUfhONvE+ba1YuobXXb/drotQTazNtrBuk3My7fu11xKl7xxeqW+zdWbImyuk1aD+LbXO3Sbfmr3aE+aJ87Vj7OoZl5Lvaqu3fUsys0ny1atbDc1a/FIy/vEdvb76JotitWtDbqirn7tUdS2ov3a05OWIcxjSVEzU6SqrP81YcxrEsRv81SN93dVZf7tWP+We2puMj/AIqYzfNUm35qRqAGR/eNXLdP7tV4V+bdVpfkqyQZtlNV/mok+9/u06FfmoHEv2cX91afeT7V2tRatVLUpf3zKG+WtI+6RIpTS7qaq/LUVKz1mUJx70rbWpu/5ab99vvVBRJ8tJSdN3zULVkgtLRTN9QUOk/hWo2+WnL81Nb5GqQBf9mpGpi0lUA9f9mmtSM1I3SgXMO/ipG+992mr94UN940DEp2/wCWjbTaESP+XbQv3qZTv4akoc23d8tR0q7d3zVCzfNVAKzLUTfJRv3NSUAJv3Ufepfu/epP4vmWgBu5qPutTvvUv8dSAynLSfxUqtVFIX7v+1SM67qX+OkapGCt8vy0Km3duoWj+L5qCByv96nK3zVHt+ZtrUtBVidZabv2f7VQq/8Aealb/WUEiM/zfLS0jULRIsbsqaN6j31JH90UEr4jY0efbcfer1Pw3PuVVryCzdt1d74Z1Tbt+78tcdeHNE9DDS5ZHptum5av2q/xViafeqyr81a1vL/FXjHrxNKPrWjb7f4f7tZkb/LVyFl2/NupGqLrdKVdr/dqNX+b/ZqSNv7tSMKa33l20SN93dTd67txZv8AZqgBl+Wo9lHmqrf/ABNH2j+H+GgjmI2+eq7f7NSNKv8Atbao3V1t+6y1cY8xBY88/wCzUsN58y/xf71c9Nf/ADfLTre9bd/dr0KGHlKRzTrxpneW+2WH7y7q81+JmmrcQzMv8NdVb6osUP3vmrlfFl/9oj+9uVq+gUY06Z8/Xq80jy/SdLa4k+ZdyrXqHhXQfK27l+9XPaHar9o/i2tXp/h21VPLZV+Wvlq9Tml7pw1anunT6DYfZ1XdtrsrXb5dc9p67FVq1o59q/w/drm9lzHky+Il1Dy1hb72771eOfEK/WC3m+b5trV6RrWpbLdm3fLXgvxG1lpZPL3feaqp0PeO7DUuaR5rfS/aLhmptqvzNUi2/mtuq9Z2v+z8tevH3Y8p9RTjyhZ2+/b8q1tWdr833aba2W9lxW5Z2WypZ2RiTWNr/EtXo4v733qntYvu7f8AdqeO3/76/u0IsrqtNaLcq1Y8r5vlpzRfKtV8RHMZ8n3vu/drNukb5lrauLf/AGazbq33r8y/7v8AtUzKUjBmib+Gs26i/wBmt64g2r8tZ10ny7WqzKXKYky7Gqru2L8vzVfuIm3Nu+Wq0i7elBkVZH2/w1DIzP8ANVhoty/NUTI3y/w/7NBMiBn+ao5Hqb79V5vloEXNJ/eyL/vV6docSpDHu/u15jof+sr1DR33267v4Vroic5oTRK8O3bXJ6tpf7xtq7K7D+H+9WbfWv3ttdPL7pB59NA0Um3bSLP8u3dW1qFh8zbVrn7iJom3f3q5uUq5cX961OWDatU7WXataS7WXazfNQMhVaJNy7qsKv8Ae3VDcbf4fu1QRK7NGlR/dZqd/tNtprO3yt/3zQQNjT/aqZlVVoVf4mqRvn/hVaAK/wAqt97ctOVaPm/9lps3ybqAI7hvl21Hbr5rfLUHmszfM3zVbtU2/wB77tSWTSJ8vyruaq6/I1TTS/K1V2+RqIiZIrqjf3t1J/G1G75aYvzfeqrEjm+9TY/4f7rVIq/LTdvzbd3yrQA5tvao/mp38Tf7NH3qCwVN33v4ads/u7ab/D92nLQBH5X+1/u07ylpy/dWn8e9BB9Oalare3XyrurZ0nQ9sa/Krbq0LPwy3mbmVa3rez8iH5l+6tfNRl7p8qYd1ZLbwt/u1w+pWu+Rm+9ur0TVP3+75a5e+sGb7u2olMcY+8cfIvlKy/eos5fvbq0r7SWST5V+X/arNurWaKRdq/xVzc3vHTEjksFumZdzfNVObwr5sfyru/2q3rO1kST5vvbq7XR9G81V3r96q9p9kJHg2oeGpLVmVt3y1i/2Nsk3MtfRWveD1lXzPLrgdW8LrB83l1PvERmecx6aqL92plgj/u1qXlr5DfLVVbWSWThWp8spG3MVvKVOi/NV+1lby60LXQ/3fmMu6q81r9nmVdtbRhIOYhuopGt2kX/d21htu716HpemrdQ7X21Q8VeD2tY/tEC7/wC8q1XLzB8JxtretE3yfw13HhXVN7bWk+Zf4a4iO13bmZdv+zWvor/Z5lVvu/3qkD2nTbeO6X5quro0Pmfw1y/h/VvKbazLXQza3HEy/NVRnymE4nX6LpsKwrtX/gTUa1Zf6HIv+zt3VR0HXo3s926rmtalHLp8zfw7aPae8ZSj7p5ZqWmq8n+yvy7apWdh5U33flreZ1f5vvfxVn3UqxLuoKpROk0Xy1X5dvy10DSwtD/eavNbfW/srfK1a1r4j81du5amUuUuUTUvoI0Ztq1Hbwf3aWF1ul+b5q0IYPKVayjLmka0/dkVpoti/wAVYepRV0UlZepLv+at4n3OG96jE4m+t/m/vVg3kDbmb/ZrrLyJdzbqxbyBdrLtrY6Ti9Ugby/mX5q5m6t67bVIl+b+KuRvtqbs17GDl9k8bGU/e5jKa1VWqePav/s1VZp9v3ab5rbdterzcp5sfeLjSqi/LWTqEu+rMf3vvbqp3m3b8tZylzRLMqT/AGaqVbk+eqrJWBcZEkL71qxv3VXj21Y+Xb8tBQKtDU+P7wpGXfQAtv8Ae+ap2/1bbWqNfloqwD+61Sq+1v8AZqLfTWf5tq1AFyOdYqo3Uu+l/vVWkf5qCQWlqL/aooAfSbvmpq/N838NOb5aCh33moam76bvoAc3zU1mpdzf8BqOi5JLH/47SNSL96lba9BQit81NV/m+ahfvCnJ/HUgK1R0UUEhSbqPm3Ufw1RQ/dTaRfvUfcoAWlX7wpv3moZti0ALJ/s1Xb+9SNLupn8VSSO/jpN+6m0yqL+Ek/ipP4vmpVpN+6pH9oc3zUf7tItC0RGOpdny0xaVaAFpfvN8tJR/HQQKq7Ka1G+j71QWLSL/AOO0q/6yirJj7w3b822lX/x6kWnL/rKJFCb6duVm+Wk/jpFoFcWnrtpn8FKv3qBmxY2u77ta1rFJat8tV9D2s3zV1y2Cu3yba0jD2hPtOUn0fV2VVrqbXVF+XMi/e+7XJw2ao392ri/I1YTwJ008by/EdtDqnzfM3zVaj1RUrhftTI33t1DakybfmrD6idMcceiQ6ov8TfNU39sxp/E1ea/2y3/PRmpra9Ii7Vas/qJf16J6NJrK/wB6q7azH93durz3+3G2/eqNtZb+FvmqvqPKH1w9Bk1lV+XdUS65/eauBXVmb7zU7+1mX7zVrDBxMJYyR2k2vfw7vlrLuNXZ/wDZ/wB6udbVN+7btqq2qfe210xw9OmYSxMpHSfb127maiPVFRv96uRk1Rqcuo/w/dreMoxOWXNI9At79rhf4qp61bySxrJ95ar+G389vvN/s12TaQ11H92ssTP3TmkoxicXpcTRSfdavQdDutiru/hqlZ+Ffm+7W9D4eaKNdq/7VfLc3vHmzlzHQWd+vk0241f/AL5rJ2yIu1qzbyWSJWb+GuuM+WJHxCeJtZ2Rswb7v3q8Q8SX/wBtvmbduVa7bxRfs6yLurzmb5pGrpp+97x72EpfaEt4vm2/w1r2dvuZao2tv83zNW1Y2+xv+A1bPcpl6zt/m+7W1ZxfLVexi+Va2LWD5t3+z/wGpN4hHE392pFX/vmrPlbf71J5W9lqg5hscCvtbbVhbff/ALtPhiVY1+Zqm21pEzkZ81r95lrKvE2/w7ttbVxtWs66RX+7VGHxHNXXyN8u6sm6SugvIm3fP91f7tY9wn7xv4qow5feMO6Rd38W3/aqnIq/3q0LpKoS/eoMpEDJu+ZaZJF/e21Nt2VBv3syrQMgZW3L8u2qdxu/iq/NF+7qjNt21JBoaDF+8Va9M0n5IV+WvPfDqfvo69Cs/wDU7t1awl7xkaG/b0qncbf4qla6/u/98rWdcS72Vq7Ocgq3CeatY91pfy7lVvlWtpm37tu1qryf3mrKRJy8lu0TfL93/Zqa3uNn/wAVWleKr7sVk3EXlfwttrA1Lqyxuq/3vu1BIjPVWG4bcqt92r0P71f73y1cSCrt2/7tQ/NuZlatKSD92rK26qbQfN8tUBDGzbvmqRty9W+Wjytv3qKABX3/AHqhuGVl2r92nSS/xVRkn/eKqtQUh1vFuk/2avMvlL/FUdin7zd8tXpF37ttBJmt940lTyRbF/2qi20ANX+HatJtbdU6xb/7tM2fN/dosA1W+ZVb71Tb/wCLb8tQr8jLuqRtvy7aAF+V/wDZpPKX5fmpm6nxtQA5k+981OVd/wA237q0L826iNGRvvUAJJ/s/LUfNWWqPyP9qpA/Qaa1ji+X5f8AgNZeoKsUbbahk1tftG5m+Ws661dbiRvmXbXyUZHh+wlIp3St5nzVXmSP+7u207VtUht4d277q1x154rjTd+8q2T7P2fumxfeWzbmauf1CWFZFb5dq1jX3i35m2turEbXvNk+Zq5ZR94Z2Freq94qtXaaPqiqyru2svy15Dp95/pG5m3fNurqtJvGluF2/do5feCR6ZdajHLCy7q4vWIll3f3quW8U32jc27y6kkst0jblrqhE55HCzaM1w3+rrS0/wAL/L8yr8tdFDarFJtbbWossKx/Mu2to+6axOTj0bYu3bWDq2g+Vubb8y/NXaahexxSbkqNYlv1Xau/dT5yXGRzfhW1Zm2t8tddeaQt1p8kbrub7tQWtlHZTfKu7bWyssbLu+6392pj8Qubm908J8RaNJo2pSR7f3bN8tZ8d15W3cv3a9M8fWEd1G0yr8y15XqCMny7V2tVSjEqEvsnRafrO1t392tC41vzV+81cXbsyL/6FV6Ofav+9XHUiVKPMd5o/ijbCq7vu/erom8S7tPkXd8zV4/Det5ny10Gm37Sqq/eXdWMeaJXKdRHeN5NU7q43r/tU23fdu306Rfl2/3mrojIj4TFuPObcy1PY3UiNt+atSSzXbI3zNVZbDbt+VqJe8H2jqNFut8a7v4a6aGVWXc3/oNcbpreUrf3a6C3l/dqq1NM2j70i8zK0m1qo6gu5WqxG9NvtrxrXTE+3wa5aZyN/wDe/wCBVmyRebIvy/NWtfJ8zVi7vKm3M1bHTIbceH1nX5drbq4PxF4akgVmVfu/er1C11KNV+Zaz9Wij1G3m+VflX7rf3a6KU5RkefiYcx8/wBwrRSbf/HacrrW94m0n7PNuVtqr822ubk/dfxV7kZc0TxfhLjMu2s28l3ttp7S/wC1uqhNLvaq5g5eYjZNzM1QNVmPpUUn3jWZQRfcNTVHHVjZ8tBQ2P7wopN1Nb5qAJ1Zaa3SoloWi4EjP8tQrL81NZ6ZUgWY/mqGRWqS3b5akmTeu6qAp7NtNpzLTN/y0ALRS/w0fxUEibNtLxTV6Un8TVJQ9qjopP4qokcr/LTvv0yk3UAH8NC01nWloKFb7ppKa1J2agB3+7S/fXcy0xX2fLTl3UEgtG+mr96nM/zUD5Qb+9Ucj7qJG+aot3zUFobv+ajdTP4qf/FUkjaKcvSlVaAGVItIq0u35aAGr0py0mzbSrQEpCfxfNTt9N2VIsTKtA+Yj/3aN9O8pm/hp/kH+7QHMMX7zUKzUbKFoKFpVp+z5qZ5X+zUcwEez5lp235qcqtSUECMqq396haNmxqX+OrLiFJH8km6nbPmo+X7q0AbGl3W1v8AersLHUvlXcy7q4HT0rpYV2wrWkZSiTI6VdSjenfb1rmftDbqljuGT73zVr7WRlyxOhW9bd8tRs25dvzNWbb3H3v9771Xo5VqPayL5IjW3U3ZJV7zY1Vfu07zY2/io9sLlM1kb5flqNt3y5/hrQkuI9v3qpyXS/dqZTlI0sQt8q7qb9oZP4qbJdL/AA1VkuKmMpEk/ntUDXHzVD8zf7VOWJk67aLEjll3tVu3gaWT5t22m29vvatOxi3TKqqzLW0IBKR2XgOz8+Zdv+7Xu2j+GvNtV+WvL/hrYf6Qu5fu19LaDpa/Yfl+9U4mP7s8+fvROPt/DkaL/q6sTaNGi/3a6SaJbVm3Vh6he/e/9lr5GXuyPM5jmbzS1aaud1izjijkVq6C81TypPmZa5PXtRZo2/8AHdtddPmka0Y+8eT+MrhUmZV+9XKKm9vl21u+KHa4vGZmrHt4vuqvzf7Vd0Y8p9Zho+6WLWD95937392t6zt/lWqNnF81dBY2/wB3d92mz06ceUktU+7/AL1bVr937tZscW2tK1/h+agr4S4q/NSf8tKev8NSNFVk/EV43+9uWpllWm+U38NOjVt3zU4mdircKu3/AGaot/31WlcRVRmiZVqjL4ZGLfJ96sW42/N/tVvXEXmsy1kzRbGqjEwLn7lZUz/Nurdulbb935d1YU3yt8tBnL4iGR1X722mrt3bqPl3bm+am7Nn3fu0GZK33azLhV3bVq5J93722s+ZvmoKkauitsZf9mu9sWZ41/irgdFTdIteiaOv+rbbVwj7xgWFtWbc22qdxZMjbdtdNDF/tVUv7Vt1d0Ycxm3ynPfZf4aGtd+3dt21peRs+amMqv8A3d1TKmIxms13NtWs+4s9+7+JlroJEXb8vzfwtULRL/F/47WUolHIzWTRfdj/AOBLUe9om/2a6aS183czfLWbeadt3baz5QKsN+u35fvVNHKssas1ZTW7I24fNSLK0TUcwGlNB8vy/NVXymojvaus0br8tUBlXX7pfvVm28W6T7taF89N021Zm3NUllqFFiX5qkaXf/FTpk+X/wBlqq38W35qoga25/vUMi01W2NtqdXVF+981ADI/wDV/wDstRt87U5n8rdQq7/moAb825qb8zfLUjbUpu/+7QA1k3NT1X/Z3UL8zN/FupWbay0ASL/tVYj+aqqvu/u1Irbdv+1QBI33TUe+hn3/AC0mxfWgD6jm8Q7Nu5qI9cVYWb+Jq4/Ulbztvzbadb+Z5f3ty18ZD4jzqdX7MiTxR4mZrebb/CteV3HiO4eRt27/AHq7DxRuih8v+GT5t1cr/ZavG27/AMerv+yKUPaS5ojbW/af5mZq1LVlbb/erIjsPK+6tW7F2ik27flrmnAzlE6rT4vNZf7tdto7Lb7a4PT79V8v/wBBq02veRMu5tq1EYmZ7hptrHdW6sv3mWquoJ9gb5v4ayPAfi+O9jWPcv8Ad+aup8TWa3Vr5yfxLXREVan7vPE4vUtZjgZmauduvF/zbV27f96qPiadopmVm2/Ntrj5vnkZqzuY0zqpvELSt97ctamm695Ufy1wsfzMqqzVtWsTJCu5vl/3qzNfsnbR6z5q/eqaPW1X5Wb5a4nz2iZl3VA2r7f4qrmJ5OY6PWtUW6jaP7y1wd9YN533dytWt9v+0N96r1rarcbt1PmHyHJx2Um7asbVam0aby/lVq9E0Pw5HdXCqVrqI/B6yx7fLXb92q54lRjKR4ja6HJK0m37yr/FW1p+lzRfeXatd5J4Z+yzNH5f3auR6Cu3dtqJGfwnL2tmzbflqaawkWbduX/drq4dIWL5mWnx28cv3lrnjL7JUYcxyf3I/m+WpFt1f5ttdBdaMsvzbflqvJp1XySI5Jcxmx/ul+VV21ejuN7VRk06ZGbb8y1Jb2cyszMrbaXLymkZe8bUMqt81SXHzrtqC1X5vmqWZf3e7/x1a6qcuY+2wcuamc/qSf3a5m7++1dVqUVczeLtkb+7XUdUviMWa6kib71L/akm3bub7tJcRL5jfNtotdLa4Xcu5l/2quMeb4TKXKc/rlr9sVty1weqWXkTN8tet32m7Y2VlrhdesG3bfl+Va9ShGUTw68onE/8BqtJ87VcvIvKkaqldJnEYv8A47RIq0rf7NRN/vUDHR/J/DTmb5ajV6SgBd4/u0lJuob71SBJUe6o2ak3UAKzUi9KbSLVEkkb7KuK3mrWeu2rEMvzLQaWJJotqt95qqVq/eWs2b/XNVSMxlJ826j5fmpu+pCUR2/5qN1R791H3aAHM/zUb6bvoX71BcYj93+xTFb5vmplFSIe33qXd81R/wALUm6qKQ7cytuoX56b/FQr0Ej16U9dz02Nd7VcjtWepKsV1qFl+ataHS2ara6Iz1SBnOLE26nNbtu+7XTR+HGdvutV+HwuzN91t1BmcVHZs9TLprO33a9As/Bsjt80dbFv4F3/APLOgfKeWLpbbvl3VKuls/8AC1etR+Bd33ttaVr4DVv+WdHKETxldEbb/q6f/wAI/J95lr3eH4fLt+aNW/4DTpPBEcSriPdWnsxHhK+H5P7vy1Mvheb+7Xu0PgiFm/1daEfgaNvur/47RGMSeWR4LD4NmuF+WNq0LX4fTS/MytXvlj4IjVl+Wty18Gwo3yqv+9trWMIkyjI+eYfhvJt2stQ3nw8kij3bW+WvqCPwrGi/6v8A8drH1rw5bpDI21V+X+Gq5YhynyPrGhyWTfMrfLWWsVerePLCO3Zq8zk+WSuGZURsMW9v79WFsPlotV/eLWoyKi1kbxic7cW+zdVatG+dd3y1RZN1VcgYyN/FSMq7qsbactqzt8q0+YpFVfvU7Z/dq01lJ/dqFoPKajmGaejxb2XdXUrar9n/ALtcvpb/ADf3a6CS/VbetYyJl8IR2q7m/iqaOy2r8tVrW/V/4lrRhvV3VvHlkZf4SFbLYzVNHE0TVOtxHSrcKm5m2/N/DWns4k80insZd23azN/FUcjSJt/u1ea4jVvvVXadfm27flqeSIyqytubduqLa9TyTr/eqFrr5agsbHFTpIlVm3UnmrupfNXy9zVMSAji+b+KplgZ2+XdTrP97J8tdRp+krKqtWseX7Q/e+yYtnpbSt8y11uk6I25vlVasWdlHE1a1vKtv8q0c3L8JPJ/Mdj4Pt47WSP5a+gPDt1Gtntr5x8O3jLMrNXq+j+I/IjXc1ayp80SuWPKb/iK42yNt/iri766+9tqxrHiD7ZJ8rVgzXi/3q8h5d7SpzHlxw0pSKN988zMzNWXcWSyqzfeWrF9e7N25l21h/22sUjKzLtr1IYONOJ6FOlTpyOV8TeHI0aSRP4fm+auJjgZZP8Aar1TUr+OeNtrbt1cLfWu663CuavTjH4T1aIafFv+995a6K1X5VrJsYvlX/vmty1+Va8s9SJMqVatU2t/u1HH+9q/axfN8tUIlji/iqTbUyxfLTViqokSkRrBvqxHF8vyruqSNN3+zTtm2qiETPmg2N92qdxb/Nu21rSJuqvNFtX5vm3VRlI5m6t/m+Xd8tY91b7tv3q6ya331h30WxmoMjlrxVTdu/76rnLj5G/i3V0mpJXO3T/NVGFQpq/7z5qG27m/3aau3/gVG35f9qgzQTbf4v7tZsz7mWr0nz1RZd8y0Aza8Pp++/vV6NpcS+SvzVxPhe1/eV6BZqtutb0zI2LNVf8AhqG+i31Zs2+6vzVBef6z/Zr0YGFQyZEqrItaEybVqrJ97bRMI+6UdjIu1qjZd7Ltarkn8W2q/lb/AJvlrmlEohaJvlZdzVDMv3vl+bbVyZP4V+WqbIu771YM0RjzW/7xtvyrWfNa7/mrfkg3M23+KoPK+b5V+Vqy5RnMyRNEy/3akWWR1+WtqbTd9Nh07+992kyoxMdrdn+Zl21at1WJf722rV9arbqu37v92suRmqIyCXumhI0b7mWopIt7fL/3zVCO6+bbU0d1/ebbW0ZcxI5omqPyt+6plljdfvU7926rTIKrblX+8tNVtjfNViRaa0X+9/tVQDWff91lamfxVOtr821d1HlfN8y0AQ+U1DbfL+7t21OtN20ARxpt+9T2+7U0MXmt96rc1l8vy/N/tUAY3m7GqbzVouLX5v7zUzb/ALNAH0vfWH+kNuX5m/hq1Z6Svk/KtbWpad/pzLV+1sPK2/LuWvjJSlGR4UTzrxN4a3W7Sf3furXJzaS0DMu35a9y1DTo7qHavy/LXF+INE8pmkT59v8Aep+3+ydEZ8vwnnbWHy/6vdRDokjt8lakkTedtVvmrodLsFZV3R0Sq8pfPGRyS6XJbru27WrB1ZLj5m/u/wB6vYl0NZfvLWbqnhmPy23Lup0qkZHMzznwf4jm0u8XazNu/vfw17/o/iaPUdN2s27dXh154c8qb7v/AAKuk8I3slmvks26tZS941jP3eUtfEC18pmmVd38VcLZxSXszf3mr07VoG1Szkj/ALy1g6T4Va3upNy7dy/LVfEc0Y8sjF/stolVq1LNY3+Xb8v+1Vy8VYrWRWXayr/FWFpuo7F2n738W6pnHlKl8Rs3Vmu3cv8Adrl76wmSRtq11FnefbGjj/i/irpo/Dkdwq/KrNWEZ/zBGMpfCeUxo3ls3zL/AHq2NLvdny7q66+8JLtZfLrnpNBmt7jasbeWv8VVL3jT3vtHe+C33Xkf8W6vWNNsI2j+7urxvwW7QX0O7cvzV7loqLt/2a4ZS5ZG9H3TkNSsvKvpFZfu1QkWPdWx4s/calJ/dauZkumRqh1/eOCUia+ZYof71c/Hf7ZP4a1LiXzYVrDuLX94zLThU5ZGUZSialve7lb5ttWoX3NXNruVmVWrSsXZZP4q6/a+6dsa50Fvp0crKx/9Bq5/wjyuu5ao288it8tb1rfrtXdXL7WUpC5oyMG40tbdm+VlqnNF8vy1015+9XdWPcRfu2+X+GvToH1+Xfwzl76BtrfKtc3dRbJPur/wKuwvovvVhtpzXkn3a74x5jvqS5TBsdImv5tu35d1dpa+Go4Ifmj+7/FW1oPh9YNrbVb5f4q0NU8u3tW2/e/ir0qFA8mvX5Ynlviiyjt922vO9Y05pWbb8tepalE15cSblrJuPDy/N8rV6cafKePz83xHiOsaQ0Xzbfmrl7qykRmr3rUPC+7+H5a5TVvBvzfKv/fVRKmVGR5LtZPvLTN1dteeEGT/AGqxbjw5IjbdrVnymkahz9FaUmjTJ/DVZtOkRttTymvMVGem+av96rDWEm77tNawkT+FqCeYr+bQz/3fu1N9ibbTfsrK33WoK5iHev8AE1O3Lu+Whrdk/hprQNQHMO31JG3zVD5TbadtZW+7QO5pRy/LVO4Zd1NVm2/LTW3bqoGR/wDAaSR/m+Whkb+Gmbf9mpJDf833aN/zf3qRom/hp3lNuoJDctJv3NR5Tf3ab5TbaCg3fN92hX/u1J9nbb81HlNQWR7t/wB6m1Mtuzfep32X5vu0EETf6ykWrH2WpI7VqjmL5htqu/8AhrotNtVZV/vNWXZ2TK1dNpsWzbuoCJsWOkx7fmXdWpb6Mrs3y/LVezbZ/d+b+9Wta3DLtVW+WjmL90ktdGjf/wDZrWs9Ej+Vtq021l3t8zVqWtwqfK1HMQWIdLhirTh0uNm+7VBb3/a+7Vy3uvm+9VRkWatvpcb/AMNatrpEf935f9qs2xuPu7m/4DW5DdbV2tV3AGso0WqM1qu77tXlulZW+Zf7tRce9VzGJWjtVRl+Vf8AerQtYF3fwrUMfztuapoX27WXbREuRqW9vH/drZs7DZ82371Y2nz7G+b5q6S1uI9v8NVGfKTyleSz8pW3V5/4w1FbWGT5l/u13GuapHFbt833f4q8F+IniZds22Td8tEqhMo8p5f441Rby4kVW+7Xn7O26tjWLrzZGb+9WOv3vlrklIIxLlv95W/hqa4utq1X3bFX5qrTS72/2ag2+Eikbe1NWj+KnKlUTGJc02z+1TbWWu40vwl58Kt/FXI6PL9nm3N92vSvD+sxqq7ttefXnKPwnTCEZEdr8PmuP4abffCyRo/kjr1zwi9vdf3Wr0uz8L291b7lXd8teTLGSpyL9hzHxdqHg280hmZo/lWsm63Ku1q+rvHXhK3S3kZo/ur92vm7xRpv2WaRV+6te3g6/tonHOPszko7hkarcd+yVnMuySrVrb+ay7f/AB6vTuQXP7UZVb5vlpy6s2371C6HJKu5fu01tBmVvmrS0jLmjzCf2kz/AMVM/tL5vvU2bRpIlas75om2stTLmA0/t7P/ABUfbKy2dv7rU5VkbbtWj3pD5omlHdL/AHqc1+q/xVmyQTRLuZdq1Er/ADLuamVzHV6LcNLItd1Yy+Vb/NXC+HUVJFr0K1t18mOlGPMaWJIZZGk/2a0LWJvMWm29uqr81WI5Y4q7qdKMSOU2tPlWJV+WthteZFrkJL9vl2tUH9pM0jbmrp+ER2X9rM38VNk1Jm2rurm7Ofz2rU8hmj+X+7Wc68aZUYjry881du3+HdXK6pceUzMv3a6Fdqf7tc5r21FZv71cf1rmL5OYx11vc23dU1v+9auTZma62rXVaWrf981x158x1YaJrWcH96tKFWRW+aqtun3fl3VeVd6/Lu21xHqRJLdmrWtf9Wv95aoW8W5vlrXhVfl27arlJc+UsRxb/vVIsWxfmWmx/e+b7tS/+g1UfdCXvEXyr822o/N+WnSfeX+Kq7fe/wDHqozHff8Au0SKrL/u1Du+b/ZqZVV4/vVQFG4TdWHqir5bL/dreuNq1zurS/K1BznJ6gm5q5u6+8y1ualcbW+9XN3UvzMy0GFSRX2fvKkj/wB2q6t/3197bU8f3RQZogmf5ap/8tVqxNtf+KoU/wBdQDOy8Kp8y/3a7q3Ztsa/wrXE+GYv3asq/NtrtLX7u3b821W3V0U/dMjWt32/MtVbzczVZj+6u2oLja7fNuX5a7oHNUM9n/vVVZfmrQ8pVX5vmaoZEVd1VKQRKK/eb5aeqb/u1N5Hy1Wk3QN/tVzSl7xsLcbfl+9urMkffubctWpG837tRT9qwArbfmb5v++qj+5TmT5vm+7TdrNurLmLI2l+VW20KyvH/FuqZYmX5qYyN/DSYFK8iaVVb5fu/wANZdxa/L/s1uLFt+9u+amtbq0e37y1mVH3jl5LfZ/u1Vk3LW5cQfM3+9VOS1/u1RJlrKybttWVnb/ZqWS1+Zqha32VVwJFutzfeq1Hdbm/hrJbcrU5ZWVv+A0+cIxNhbjf92hnVY6yY52+781SNK3y7qOYC1vXdTmuFdf9mqLT/LtqGSVl3MvzrRzkG3bzqq/NVn+0vl/hb/ermWvP9mm/bWZf7rUcxVjamulbctR/alrH+1NS/avajmHyn3HdbWuvmroLe1jeFW/2a5W8l2srf3mrY03Vl+z7Wb5v9mvk4+8eMoxj8QupReRM21ty1z2pRebuXb95a19WullVv7tc1eX6xSLub5awnEhe8c/caWv2hvl+Zf4lrSsbXylbcv3V3VY+WWbctWpk2Lt2/wC1XPKRNiFb1Ytu6pGdZ1+ase8f5manWtw0qr92sJSlR94kw9ct9l8237tZNrdLa3S7v71dVqFn56/drj76wkS4b5futXVQr+0KjLlPQNBvIZ2Xd/3zXb2ekwzyK21fu7vlryDQ71rVo/4f96vRNF8Rruj3NtavRjLlN4ypmb4k8K/6VJsX5Wrg5vB83mSbW2/3a9quriO9jZvvM1Z+n6T9tuPlX5f9qtJTEqcakjzvwz4UurW48x13V6Ba2rRLuZa7LT/DUfl7tqrVi+0aO1s2bd8zL8vy1yvllI7IUvYx5jzm8uluL7y4vm2r81OuNEa4X/V7Wrp9L8LxtN5zLuZq6FdBj8vbVezMVVl9qJ5nZ6d9luo23fdbdXpWk3i/Ku7a22uV1rS5IJm2Vc0l5ty/db5a56tIISjIm8aPvuoW/wBn5q5G6b5lrrNa3S+TvrJm0veu5VavPlS97mPOlT94x92yPay1XZFf7tWrq1k3KqrVdYJF3bqUYyFyklnYebJ/s10lroP7tWVay9LVty/LXXabcb1+Zf8AvmuqHMOMYnO3WnNBMu1a1rGy/c1oXkSyru2/dqK3uo4vlreNL3uYmK94oXitA21vmqjIvytWlfOssny06x01rpvlWvSpxPs8uqfuzm/7Oa8k2qvy11Gg+EF8ncy/8CrorHwuqKrMtdFGkdrC26Pav93+9Xs0KBeJqxONvtOWwj+6tcXrG64Zq7rXJ1nZttc5NZLLXu06fLE+cqVPaSOSj0vf95dtObSFrqI9N/2asfYGdvmVauwR944W40j73y/L/tVi6hoy7W/d/L/tV6RNZr8ytWXdaWv92jlCXMeX3HhlWbms248JL/DH81eqSaWrr92s+403/ZrHlKPJbrwarfwrWXN4IXzPlWvZG0vev3aj/sGOX+Gj2cQ5jxlvA2/+H/x2q83gjb/DXuv/AAjyr/DUE3hxW/5Z7f8Adp8hfMeBzeCtjf6uq8ngpvvba+gI/CCyt91at/8ACERsv3d3/AaPZESmfNUng2T+FaavgiZ/4a+jm8Bru/1dOXwRGq/6tf8AgNHsCY1D5xbwRMm2oZvBsn93dX0hJ4Njb7sdVZvAq/e8uq9hEPanzbJ4Xm/551G3heRV/wBX81fRjeAV3fNGtU7jwHt/h/8AHan6uHt5Hzu3h5t33ah/4R+T+7ur3i48B7G/1e2q7eBd7fdZf+A1l7A19qeH/wBgt/doXQ23bvmr2yTwKqrzGv8AwGq//CF/9M6n2Uh+1+0eNrojf3aP7GZP4a9kXwRu+6tJ/wAIP83+ro9hIftTyD+xz/dpP7Gb+7Xsf/CEM/8AD8tNk8F7V+aPdR7CRUavMeOrpP8As1PHpO/+GvSZPCSp91f+A02Pw4y/w7qy9nKJUanMcHD4fbb/AKurUfh5v7q13kOg/wCzuq5HoP7v7tR7MvmicDDoOxq0Y7Dyvururqv7D+b7v/fNTx6I393dT9mxe0ic1DbsjfMtXY02qu7/AMerc/sRl+bbUkejMi7tu6j2Ui+czbX5W+b+GtLzfl3U5dJZGqRrBv7u7bR7KRPtBsdx/tLV63ul+9822s9bVl3blqzbwN8u5flo9nIqMzf0+6Xcv+7W1Je7F+8tc7ZxSJ/DWiyyeWzVXJImVQux3m9qka93Vks7RfxfLTo5WeiMJB7RGxHeruZd22rVvdb2/hrGWL7zbmqePci/LuaqjTDm5jcjv/KarDa55UbfNXH3mrLF93+7WTceI12t+8rGRpE0vFni3bDIvmbdteF+JtZbUpmZm+Vv4VrovFWt+bI0aSfe+9XA3zferEX2jFvn3SNVX+KpLj52qHfUjJN/8NV2+enM1RrVAOVKmhi3tUK/e/vVctfmb5akuJahgrUtZ2ib+LbUEKN8v92pVX5q5qkeY6YxO+8F+MmtbpVZm2/7TV9EeD/GUctnHuZvmr4/t90Unybd1el+EdXurWGNW3L/AHfmrzquD9p8JpCr7P4j2P4gapHLasy/PXz54utf3bN97d81ek3GqNfx7Xb5VrhfFm1oZP8Adr1sHQ9jHlPNq+9LmPIZot83yrWppa1VmT941XNP+WvRJidNZ+X5Kq23ctXJIofLVv4q5+3lZFatjT5Wlj+Za7acvsmMtVzDprDz4/lWsWHw811dN8td1bustntbav8AtVlxyrbySL/E1b8sTHml9oqx+CI3t2bb92mx+GYYui10lvrarZ7flZfuturFk1T/AEf5WqvdIly8xj6hpMa27fKv/Aq42a32XW1V2rXaXU7NGy/3q5+4sG8xmrkqm9MueH0/eLtr0CxbbGu6uF0ldki/3a663nZYfu/NWVI7PhNiS92/daqs17/tVnySybdq7qy7i4kVm3r/ALVdPNIz5om42pL/AHt1SW9x5rfKy/LXMx3DStWxp7N/wGlzSL906uxnWJV/8erVm1SGK3+Zvl/3q4W4vZEX5Was+S6ml3ba5a1KVSQ4z5TotU8RqjNtb/drn77WZLz5f4VXbVOHTbi6k3Nu+ata10Ftu5t1TTw/8xPPzfCZtnarLNuf+H7q11FmmyPctZ7Wv2XbWpp/71flrCvHlO7DSL1v/s/NWlbwbtu77tV7O32N81WJrpYF2/3awhDmOuUuU0l2r8u3av3qk+1bW/h3Vzq+II921mrQt72OX5m+9WkvdOa/tPhNaG43N81XY5fl+ZqyI5fl+WrVu2//AIDWfMbxLjbZfm/iqvMq7f7tO3/3ahmf+796kWQfxfxUqy7FZf4ahk/+yaoZH3L/AHaCBtxcf3fu1zurS79zbq1LqVv7vy/drB1RmqiZHKaludmrnrqX5q6DUpV/vVzN1/rG20HHUCH5qsfK6/xbttU43VKuQrQSV5ov4l2/8BqOx2+dU1x/dpumxf6Qvy1SJkd/4Xtd6rXV+V93/drD8MwMsK7vvV0yxLuWtkYli3i3r8y1DeRfxbq1LOL5dzVn6gjJNt3K1d0DOcTJml/u1C0rN/F92nXCbm/4FUKpu/2aqXKTH4iyrb1qhefM396r2z5furWbMv7xq4jpK/3/AJt22nbN1RSP/E1N83fUAPaJfl/u0nlLupFlVV5akVvm/wBmpAT/AIFUMn3WU7flqfioNn3qzZZFu2UxW3/e3VJs/h+9TYfmZtystZgVbqJdzVTkX/erWkX/AL5qGSLczbfmoDlMVl/76qGZFrQuPk+7/wB9Vm3Cf71AFORd7fNTfK3tTmXe1Gz5t1ABsZG21DNu3fLUzfIrf71V5It/3qAI/N+ao2dd1Dfeam/7zNQAv8VM+61P3UrfP/DuoAjX71LSbP3lP2N60Afb+pRMzNt/hrPhuPKkZVremaOW1Zv4q4++naK6+X/gVfMcx89H4veNbz/tDNurndc/1isv3d1aFndb22/3qr6xFvVttTzcwSiR6bdeay1vLtb5m/u1wNveNa3DfN/FXSR6oq/Lu/hrCMQiSXUXzN8tUbX91V6G/WWb+H5qufY43j2t95quVKMomkveKKyr95f4qz7y1jnbdtVqNSlawmWOqi3rbv71cMaXs5GJds9IjlX/AFa/7K1qR6HNB+8RfmqHRbpWkXdXfafFHcR13wkVKHumHp6yeWu+ug0OVYpvm+b5atLoypG2FqpcK1mv92ujmKp+770jrYdUjihZm27VWuZ1jxlDPcbd3yrXL694ma3sZFRvvf3a8+uLy48xtsjNuao5TWeJlKXuntem+Jbfcu1q66HWbdrVWX5q+Z9L1m8+0L95V3fxV6RoeszNHtakHt5SidNq10txcN/tVY0eJf8A9muTvr1lmrc8N6p/f+7SnP7IRnH7RuataqtvVG18tl+bbtqxq2qRz2rf7K/drh/+Eh8hq5ZGcZxjI6a8soV+b5W3VR+xRv8AKtZ6+IPtC7t3yrVi1v8A7V937tTGJ1xlSkTNa+Uy7flq1Z3jRfL96oZG2Mu7dQ0/zfd2/LXTH3fiMJ0ub+GbkN+sqsrbaozbUkb7tU1nVKLVWvbhVT5t1ehS5akuWJyTpyj8QWtvJe3EapuZa9I8MaDtj3MtO8N+FVRVkZd9dgtuthH/AHa+hpYWJ6uFqypxM26ijt4/9quZ1KWRt21q2tUuty/L92ufupVdq9WnT9mZ1asqkjFuItzfNVfyl3VpTfOzMv8Aut8tVWi/75rYiPKQttRf9paZuWkuFqv5TMtKRUX7wTfL95aozLV5k3fe/hqvMrJ/tVkVzGXNt3bfl21TmiVm+Wr32VmbbUy2fyqu1aOXmJjIxfK+98tTw2/y1qx6cvmbttWP7N/2flqoxKMdrX5vu0fY62v7N3/eqb+zlRd22tYmUpGbZ2scS8rtb+KtK3ijf5Qq0R27fwr92r1nYMzbqYc3MRrpccrfMtSf2Cv8K10VjYfL827/AIFWg1gvl/doMThf+EeVvmVW3VN/wj6+Wu5a6xbLd91akks1RW21YHGNoMK/8s6oXGhxp/DXZXUW37q1kXCbGagrmOSm0GN921Vqr/wjq1132Xd/DUM1r822oGcjJoK7drKtVf8AhHo933drV2S2u/8AhqrcWvzUAc3/AMI9G6/dp3/CPx/3f++q3Nny7ak+/JSiWYq+HI9v3flqjdeHo/m+Wuqkbau2s+Z2emBx7eHFZvurUbeElf7q/LXZW8HzfdrUt7VWVVZVqOUDzePwoqM22OnL4c/2Wr0yTSVVd235ah/sjzW+WjljIvm5TzlfC6y/w0L4cVG+Vflr0qTSFiWqLaWvmfKvzf7VVykSkcnb+Gll+Xav/fNWG8Grt+WPdXo2l6NsVdy/LWo2kx+X92tYxiHMeL3Hhra3zfL/ALtU5tE/h+Va9UvtNjWTbt2tWc2grLJ92olEjmPMv+Eckdv4tv8AdqaHw+ytt2ttr1CHw8u3dtqrNpKrJ/q13UezHGRw8Ojbdvy/dq1/YzMtddHpq7fu1cj01XqeUqUuY8+k0Fn/AIaS30b/AGflr0hdGV/4flpq6Dsb7tHKRzHDx6J8u7b/AMBrH1ZPsqtt+SvSNQtVtYW+X5q818WS/e2/3amcY8p0xkcDrmr7W21xuoa225lX5VrQ8QXX3tzVxskvmyN825VrxZnZEkuLhp/mesPUrj5m/i/hrRup/lrAvpVZqyLKkj/N8tRM3zUv8VM3b6oBrfepu75ac1LQAit/dq1ay7ZPmqmv/jtO3/NV8oRN63n+ar0f737tc3HcbGrovD9u15cKqq1YezN41DqvC+g/bJlZlr1LTfDS29v91fu1l+E9LW3jX5a7G41SG3h2/LuWt4R5TKUjktSb7A23+6tcR4iumlWT5a6XxFerKzfNu3Vx94jSt8q/LXZGJjGRxF1EqyN/s1Z09NzVdvtO2SNt/wB6orODymX+L/gNHL7wc3KXFs9u2tO1i2Mq1PbxLtWptqp92uuMDllP7JJHK0ULKv3qpNZNLI1XVdV+Vqk82NW3VsYRkUlsG2ru/u0n2DY3zf8AAasyXX92mL5krUB8RSktV3VSaw8+Taq10lvpbN/D8zVtaf4c3/eX5aXL/Max5pHK6X4bk8z5v/Ha7DTfDTPGqtXRafo2xVXau2tj7B5Ubf7P3ay5oxOiK/mOVh8Lq396mzeEo2X7qtXRXFx9l3fxLWf/AG3GjfN8u3+9WftxxjTONvvDK28m5V+X+9UdvarB8u35a6q8v4Z1b5lrmbi/jik+8rLWsZxkXGPKOawV2+7U0elx1HHrMO3+9VW48QRxVXPGIcptQ28MSs392ia8hiXburkbrxGvZqgjv5rr+Kl7TmK5uU3biVbpl/u/w1ct51t4/m/hrJsZdv8AFUOpaj5XyrtrmnDmKjV5fhN1tX2/L/DVC6v5LiNmXd/d+Wuft9SaWbb/AA/xV1ml+W8fzVyP938JvHmq/EYNvYXCSbq1I57iJf4q6O3t4XX5VqX+y1dl2qv3d22sOb3veOn2HL8MjLsdWk3fMtdJZ3Syqrbq5+603yvmX5adZ3TW7fe+7VcvN8JMZSp/EddG+/8A4DUcm3/2aqNnf+erfeqRpWrOUeU6YyGzNsX/ANCWqFxcfdb/AID8tS3T7t3+1WbIzfN/DTJkEzK/96sXVN21q0ZpW8vb97/drF1KX7y7qCZHLak3zMrbqwZP9Z/49WtqU/3qx5H+ag4WOt/mbb8v/AquR7V/h21Xhf5vl21Mrfd/9moAjun2bt1SaOu+Rd33qhumX5tvzLVnR/8AWLVImR6loKbYd3/fNbKuqsq1k6PF/oqtV5d3mf7NdEYmJuW9wqR/7VZeqXSpI235qkV27fNWTfM32it4mdSRWklXdu/vUi/71JtpYU/ff7P+7VBE0I9rr/tVl3iqu7dIq/71aiorx1Qvk2Sc/NXIzcyJlVNzfeWq7fe+X5q0Jv4l21VZdlSBXX5qkVW/4DU0cC7mbbTtny1EiyHdso3f8Cp23+Khl/utWQFdv3snzfKtCr8zLt+apGRafsZfmWqAg2t/F92o5F2fdq4q7l+9UbQR/wAVSBkzRb2bd92s+4i/4EtbjL83zVn3kSovy/8AfNAGK0W1trUfZ1Rf71WGVVb7u5qft+b5aAKDRZXd/tVCy/8AfNXpF2K235vlqvIqq1AFHyv3m7b8tNkiXd833auMny1C0X3ty0AU1/2qm+Xb/dahlXd8tOWLfJuoAhb733v96pN1H8XyrU3kH/ZoA+xdNv2ltVVqztQtfNkrYt7BbVtvzf7NOurX5v8Ax6vloxPnOYw1t2i2tUeoRNOu7+7W9HarLbqy/eqjcQfN8vy1nGIcxwt5E3nN81Rr5nmKvzbVrrNU0Rvlk+Xb/eWoV0hWVvlpRjKMioe97pi2cslvdKzbmrurF1ljX+9XOrZ/N/u11GiweftX/ZrfmL+E5vxda+Q0bI3+1WHY2cl03y/e216Nqmg/avvLuX+7Umj+HIYG27VrKceaXMZQjKUjG0Hw5MjKzN8v+7Xe6fZfZY1qxb2ccC/KtWvNjWPczf7NEYnbGjy/ERtesv8ACtU76JbpW/i+XbVTVLr5W2N/3zU+ku10u1vmrWJzSl9k4XUtGkW4bczbazpNGVpK9T1DRNyq235Vrk9U037P8zfLRI5ryOdXTlt23fLWtZv5W3/d/hqrI3y7qLdt0lZSqlcxrNtn+7/DVyxiZW+WodPt90e5q1o7X5V21zc3MBVut21tsm6uL1K1uPtDMi1211FVeOwWdttVKX2QkcbZ+crfMrV33hnS1+x7v71TR6DHF/DWtp8S267f4amMpBH+8U9YgW1s2mX+H5a5VdUXzPvfLXSeJLjz7fyVb5a5OHQ5riRVTd/3zW15SLhXlGXumpZy/bZNq16Z4P8AC67Y2b+7WL4N8ESLtkeP/vqvVNPs/scK/LXu4HBy5uY7oz9p/ENS1ijs7df4ax9Wv925Vb5asXV023atZM0Ek9fXU6fKTN3MO8fzaoyW7O38NdBJptV2s2bd8vzVsZmH5Co3zLUckHzbv4a2G01m/h/hqFrBv7tBXMZP2VfmqGSBdzLt2/LWwtg26o5tLaXb8rK1SO/8pgyRVDJb/M22txtLZW+7Tl0ln/hb/eqLD5uY5uOy3M26pI7Vl/hrrIdGVPvVIujKrbdtVGJF5HKx2rblwtaENizL8q11EOjLu+7V5dLjVaqIe8cfHozO27bVj+wWl27a7S10uN/4a1IdLjX+7VRJ5ZHn9v4XaVvu1sW/hzyl+61dta6dHVz7BHt+7V+6RyyOJh05kZV21pf2Qzr92ugXTVRt1XIbVV21p7ojj4dDbczbar3WlsitXfNax1m31krK1X7oHmd1ZNub5az201mb7tegSaWr7v8A2as+bTlWT7tZCscmulqi1m3lgy/7VdtJZLWbNYLK3zVBZzMcDf3VWqt9YK/3VX/gNdV/Z3y7qrzacrfKq1BZxK2TbvmqxDp396uqj0Zd33abcacqL92gDj7q32/71QQ6c0rfd+Wulk05mk+Zf92rlno1KURxkczb6S275VrWh0tol+7ureXS1i+7VjyNi/doj7poc+1l821fu1JDYba2I7VX+WpvsuymKxhzWG75dtNtdEV5NzLXRQ2e5ttXI7DyulWjKUTPtbVUXb/dps0S/wB2tRomVaqsjN935qCTnZNOZpGapI9J/i2rXSR6du/h+apJLNYvloA5ma1VV+WsmSDzZGrqriz3N8q0230Znbcy0Ac3HpPy/dp0Ng27/drsl0vYv3ajXTf+A0FfCYdvYb1qxNZbF3ba3Fs1ij3Vk6tdKke3+7Qxxj9o4HxVKqK1eP8AiaX5pGr07xRP5u7/ANmrxPx1qn2VpFVq4qs/snXSj9o858WXn75l3fernW2p/dqS8uGnuKrzMqx7a8iUveO2JRvpVXdWPN8zf7NWry4+b+9VGSXe1MBu+mU7dTakApN1H8Xy/NTtn92t4xIlIj2/NTlVd1P/AIqTd83y1ryi5iS3ia4kVVr1r4e+Gm/dyOtcT4P0P7ZeRs6/xV9EeD9DWyhX7tHLykx94uR6atra/L97bXD69qklv5nzf71ejaxLthbbXkvij/WN/wB9VUY8xMviMuS/+1NtanbFZflrGZmWRW/hqzb3v/Aq3izUkuLXzVbctUfsDRSf7Na0fzfd+apI7XduZlqyZRM2Pci7f4qtLuaP/aWtCOz/AN2rkOlrt+781aRkc0oc0jDWKR/4WqeOwklbdXQ2+lru/hrQtdLX+Kr5i/ZHM2+jMzfMrVsWeg/L92t63sP4lX/gVaVvZfNRzE8sYmbZ6Wqf981uWdgrr92rVvpvzL935v71bdnZ7f4d22sJ1DT+6VLPS/m2qtbVvoPmr/6FRCixSL93dWlZ38afe215WJrypxNYQjKXKc/qXhWPazKtebeLtI+xLIyt91d1ez6trdvFasqs25vl+9Xjvjq/W4aSNPmrzaWKlUkVOlGmeT3XiCSKZl8z+LbWTcaszs3zVsTeHJrqZm+7u+8tJ/wiE235Yflr24ylymUZGH/a8n/Aqgk1GaVm21pXGgtBJtZWq5Z6J5v/ACzreMJSL5jDsfMuJlX5q6yztfKj3NVzT/DiwN93bUmrXC2EP92t1CMTKRn3l+tq23+KsuS9+0Nu27qxb6/klumZfmrU0uBp22/LXNOqawjzF6xX95/vV0Fquz+KqdnpbI25vnrYt7VvlX+7/drCMoyOnkkSR6o0W1W+7Wpb68vy7m3bf4az2st1Y99YTW8m5WaqlCJUKsonafb45/u/xfeqjcQbm+Xb8tcfa6vNattfdtWti316OddtckfdkdfNGp8RqW8rRMvzVtQz7l+7/wB81xv29nuP9muj0t2ePb9xdtbSlzGNL4uUnuHVP4qzbhvmrQm/u1j3Uu1qwNxtw/8AdX7tczq118zfw/LWvdXW9fvfL/drlNWuPvfNVGVQyLpt/wDu1nblZuP4asTS7qqx/wCs2/eX+8tBzFq3+dvlqxt+VmqG3i/u1Yb5dv8AdoAqyP8AL/DWhoa/6Qq7azZlX5vu/era8Nwbpo/96gmR6hosv+j7fu7a0NqtItZulxbY938P3avKnzfL92uqJiXG+VW2r81Yd4/7xv71aUkuz/erDuJ/m21rGQpR5gVt/wAtWrdN391azY2+atC3Zfm3K33aqUgiXvlVfmb7q1k30u6TctXLqdVVVWsGaVmk3Dd/utXN8RoSM+/5v4qQ/wANRQtv+981O+b+FtrVJY1XbzFZWp/+7tqJV+7/ALK0L8n3agB7bfl3Uz7y7V2rQr7qk+b73+WqAIl6Um9lb5trKy/981J9z5ttIu16kCKNdu7/ANmp8nyLupVX943zUkn8dAFSSVdu77tZ9wu9m3N8275asMn3s/71V5Pu7qAM9vvfNTl+623bTpP71NVW20AR/wALLtqKb5lqdvkqNtu77rUAU2+6aj+VqsSL/D/D96oWT5qAIdqotOjSpNv8W2mqv+9UFEf8Tf7P8NN/4DU7L8zbvvUnlUEn2dfXW+4+X/x2nSOrKu6qaxNKzNt+aoZv3StXysZHzhpWLfu5FX+Gqt06ru+7UOk3f+kMv3quXVg0/wAyrWkSnH3eYqtLHLH8u3b/AOg1RjZfO+VasR2rL8tWo7BV3MzUwjGX2THjtWluv9lq7bw/YKi/7Nc5t8pv9quk8P3i7V3N92g6YQ933joZrCNI2+Vd1ZscSwSf7VaVxeRyx/ern9Q1JUZdv3v9mpn70TCM+WRq3l+rRsq7awJr2Rpm+ZlqRbpdrM33qp3V7Hu3VhzSJlKUpFhU81fm3NWxpLLBJ/s1zceqK3RqtQ36oyt5n+1RzSJPTofLnt9v3t1cv4i0hdrKq7vlqvpust/e/wBqtpZftUdPnJlHmPL7qwaKZo1qxp+m/Nuauk1jS9szNVGH9192spR94yRNaxeR/drSt9rfLWTJdbVos9S8qRW+X71a06ZUeY1rrS98e7+Go9Nt1imX5d1alvdRuq/NWfNcbZty/KtVKPMHJym9vh+z7vvMtY8lxvkbbVdr9mVtrfLVO1f94zMzNW1OmWoyqe6a1rpH29v71d14X8ER7o2aNa5nw3LH5y5216t4fvIYo1+7Xu4bCR+I64YX3veNix0GO1hqveQLF93+GrU2sxoq7WWsO+1mPa25v4q+ipxjTidcofZiOkt1qSGyX+KsddbjVlXctWl1uP8A56LTVcuNI1JtNj27htrJktV3U6bxBGq/M1Zdx4jh3feo9sS6ZrfYl2/7NVZLKOqf/CRx+TuZqqt4hjZvlaiNTmKlTLUlrHu+WnRxR7fmrLuNZh3fequutr8y7lqpS90nlNSSKPd92nLart+WsNtcXzPvVqW+qRvt+b+Gso1Q9kaEdrVyOw+VW21Vh1KHctaUepQ7fmZa3jUJ9kRrBsX7tDRN/dp0mpRr91lqOPVI2b7y1fMLkLlvEyLVhX21R/tKNf7tQtrMaf3aIilA6Cz3VoL935q5mx1uPdt3VeuNcj8vbuquYhw+0aHm7mq1Crbv9msOxvY55PvVvR3EafxVfNEj2cviHM7VVmib+KtCPazfeWo7iVYmp8xl7ORh3EDfwrVGS33VrXF1Hu/2ajXy2/iWp5jWNMwfsrM1Nk05v7tbnlRq1WlWFl3bqOYv2Rx8lntX7tVWta66a1j+b7u2qMlqqf8AAqOYXspGCsS7vlX5ajmtfNX7tbE0Ea023iV2qeYPZSMmHRqvW+mqv8PzVvW6x+Xtao2iX7y0RkXGnymHcWuz5qpyRb2roLpdyr8q1ntbqslHMRyy5ijHZ0eVVppVX/dp0O16PhK5ZfZG29v93dWhDAtSWsCstTLtX71EZD5ZfaKN1Eqr92qdvZ7mX5avXDq7cfdq9YxL8rbarmJ9n7w21sFVfm3bqp30SpWtJKq/LWHqV18zf3aOYJRKqqu7dWlb+X/s1zclxJu3LTbW9k85anmFHlidY0S/3VoWy+Xcy7qjsZWljXdWpCv7uq5ivZ8xg6kixRtXA69O3zbf4q7rXm+Vm/hWvM9culTzGZqmdTliOMfe5Th/FV4tvayV82+PNZa4upI1avWfiN4m8qNo0b71fP2sTtPcNI7bt1eLOpzHXEz1f+L+7VO8nqSR1/hrLvJfm21ga8xTuJd9VfN3fep0/wB6q7VrGJBYV9y05aih/wBmpt2yr5QHfxVLDEzrUMf3t1aVuq/xfdqikM+xt/dpbfTvNm21pRqrfMrVueHdN8+4Vvl/4FUxkKUTtPhz4c+7JXs1rBHb2sca/Kv3q5fwjYR2Uat/s/LXTTXS7du6tOYn4TP1b51avN9as2lkZdvy7t1ej3D+bH81ZE2kLKzfL96t4yMJSPMLjRvm3bflqCHTWX5vL+7/AHq9KuPDjIvy/drHk0RlkZvL+VamfMVGf8xg29h975f9qrUdhub5tzf8Cras7P8A6Z1pW+kL97bWXNI15jn4bDf8u35a0rfTW3fdX/gNdBDpa1YWyWJqOYiL5jJt9L3bV8vc3+zWpa6Q3y/LWlbqq/d/3quQyqsi7ttHtC7cxVt9Gq9Hpyxbac11HEv8StUUmrKq7flrJ1w9mXVslVvu1MyNEtYMmvKslOXXl/vLU8wcpq3Erf3tzVjXWpNF/e3VaXUo51/3qq3USyt96pnGNT3ZBGPLLmMC81Sa43bm/wC+ayP7Oa/kVm+7/tV0raTub5Vqzb6b5S/KtZU8NGnLmiVKXN8Rj2vhmP8Au1am8OR+X91f+A1uWtvsZf8AarShtd0f3a7omJ5bq3hLzZPljqpb+GWtZFZl3V69JpKt/DWFq1rDArV3RIR5vfL9ljbcrL/FtrgfEl+08jV3Hiq8VPM/2VrzS63XEm2pqzCPvSM63t9zbq6LSXVJNtZ1vZNuX+7Wra2bfK23738VYRhzG8ZRidZZzxt96tCF127krmre1m/hZlWtyx8xNqsvy1zTpSj7x6FOvGRfV1qb7Ks6/d3VWX5GVmq/ayqu7/e/irSPvU/eI+GoYN5oaszfLWauhtE3Fdhcf3fl2/7NV2Vfl/8AQVrnudHJGXvGPY6X8yttbdtrch2xR/7tQ+aq7qbJcbN3zfL/ALtZlRjGPwk00u/+H7tYeoMv/AavSXVYd9P5rN83/fNUEjPvLr5a528l3s1a19cL8y/d/u1zt9PvqTlqFGb73+zQu3duFV2lZ2qaH5G3baozNKF/lX5V+7SybdtQq392kk/2qAK7NvkVa6jwyirMtcvs/ebt3zV1HhtGSRW/4FVImR6NZuqKqr8y/wCzV6P52rHtXrYs1rZGJDqCfe/urWFI33lX71dDqi/uW/vfw1zcm3zG3Ky/NVcwBGvy1oRsyRx/e21XhXdVhvu7drfdokUiG6f938rfN/erJuPkk+Zq0pk+X+Ksm4/iZvmrMciaHa7LVhvlX/4mobXa/wB7d/urVj+Jv4f7q1Eiyqu1/mb5aX+Opfs7N821mo8jbJ81QBD5WxvvUrP/ABVPIn92q/3P+A0ARyS01ZdzfwttomiZ2+X7tQ7lRvm+apAm3K3zKtRyfKvzM1N/1X3du2iRN8LNuoAp3Uv3lX7tU2l+b5vm3VYkg+bczNuqnItAEcn+zQv3flo8pnpsa7Pl3UAOVKVulPWL+Ghk2fLQBVaLatQtF8zfL92rUj1Xbarf7VAFVvl+61OVPm3VJsXd92hfk+X+KoAa3z/3abuqTeu75vmpNtAH2HI6xN8rblas/UHb5tq/erajsldfurVW603d8u2vkOc8H4jJ0H5dQXeu2vULWwhltW+7u/u155s8hvM/u/3a6vSdbVYV3MzVpeXxROujy8vLIp6taraySN8q/wAVY/8AaKtG3zLVrxJqP2rzFSuD1SWaKNtrfN/tVry8xHtI0/hNTVNcjiXarL/d+WqNj4jaKRfm+Vq52a4Zt33mbbuqONW+X5qwmc8pcx65pOr+bb/M29az9UvNjM1Y/h+6byVXd/DVy+i3Rt/eqoS9055FRtbZV+ZmrOvNeb+KrFvpDP8Aept5oaorf3VqvZcwFex1SSVtytW9pt00rKz/AC1ze2O12/NTf+EjhtW/hojSkaxPUNLljiX7y/8AAq6C11SNW+Vvlrw3/hYMMDNukqGT4sQxf8tP/Hqv2EjeED37ULiG6t/l+9/erlby6jtd2+Rfl+WvP9H+Ktvftt8zbUnijxKstmsiSLuX+7Sp0pc3vGcqX2joLrVo3/i/75qO31SP5fmWvFbj4gt50i/N8rbamtfG7O33vmr0qeGlIqMIn0Dp+s+b+73L8tW/N83+KvFNH8ZSeYrfN/wKux0vxKzxtlv4a7Y4GQ+WJ2kl0vyruqnNqKwNu3Vz8erNLub+7VGa8a4Vm/hX+GnHAy5jow3LGR6FpPiNYpI/mruLHxksS/6xdy/e+avnmS/kt5FZW+X71Q3HjqS33fNXqckqMeU9CU4yke9a18S47VWXzF/76rk7j4uRt8vnLXz34g8bzXU23c1c83iGb+HdVc0jD7R9K/8AC1Y9zbZPmpq/F9d3+sX/AL6r5ok1u4ddrSSf7tVv7ZuEb5ZKxsaxmfTk3xaXa26aqP8Awtdd33q+c21mZ/8Alo1Rrq8yN/rG/wC+qUeYdz6Qk+Kq7dvmfdp0fxSXbu8xf96vm1tZm3fLI3/fVOXWZt3yzNVR5jOUj6Mb4pr5n+s3UL8Tl3f6yvm/+1Lhm+aRl/2qkXV5om+8zVq5cxPMfSC/EZW+ZpK0rP4lx/L+8r5nj1yb726rkPiOSL+JqziVGR9NSfFCOL5lm/8AHqkt/i1H/wA9P/Hq+XZvEs3mN+8/8eqv/wAJBcK25ZGrTmHzH1hJ8V4dv+sWqrfFVVb/AFi/99V8tx+Jrrd80jf7u6hvEMzN/rKrnlER9Wf8LXj2/LN/49Vf/haCs3+s3f8AAq+Wv+Ejuv73/j1Pj8TXH8TNto9sB9UW/wAUFibd51WG+Lke3b9o+avlP/hJbjb8sjVVbxVdeZ/rqPayJ5T7e8O/FCH7P5jyVvL8UrXb/rK+E7Xx5fRbVWb/AMeq5/wsG+dvvM3/AAKp9rI0Z9+aP8SLWVf9YtV/EHxIt4F3eYv/AAFq+HdP+KeoWvWRqbqnxSvrz/lpurWNcifvRPrqT4qw7v8AWbqsWfxVtf4pF/76r4tj8dXT/L5jf99Vbj8b3Sf8tKiVWUhx90+z7j4oW7su2Rdv+9To/ilb7trSL/31Xxb/AMLBvN23c21f9qpY/H10nzMzf7tEakh8x9qr8S7Vm/1m6nSePrd/+Wn/AI9XxcvxBvEbc0jL/wACqzH8S7rb8zSf8C+9TlUDmPra4+IdvuZfMWo7X4h2+7/WfLXyHJ8QbhmZvMb5qbH8QbpW+WRv++qUagcx9rW/xBt2j/1ka1JdePLXav7xa+NYfiReRLt8xmqST4l3kv8Ay0Zl/wBmrjUIlM+wP+E5t2XbuWqbeObVWZdy/wDfVfJ9r8Sbjc264Zv95atL8QZmX71L2oc3MfSlx43j3fLItEPjeP8AhkWvmCb4gzbtqybl/u/xU1fiDMjfK3/fVHtQ+E+u9P8AHNukfzSLTrjx5Dt+8tfIq/FKS3/iZmpW+KEkv3pG/wC+q1jVCUj6pbx5D5n3vlrSh8eW8Uar51fIMnxGm3bvM2r/ALNEnxVkX5d33amNf+YR9hf8JvC/zedWXN4vhlb/AFi18o/8LamZflZv91ah/wCFm3DybvMZa19uEnE+sl8UW7/KzLUkfiO13feVGr5PX4p3Cfdb/wAeo/4W1cLJu8yo9uK8T7S0vxHa/LtkX/vqt631mGX+Ja+JdN+M8ibdzNXdaP8AGnZH88n/AI9V+3iax94+hPE15H9lb5lrw3xprywWszK33Vb7zVm618YY7q3ZVkbdXnPijxL/AGlbyKzfK3+1XLVr8wcvxcpwvizV5Ly6m+b/AMergbyXfI1bmsXm2SRVZd1crcTtubc1cJUSG4uKy7ht7Vamfd/u1m3DtuatLDuRSVD/ABU7733aRU3SfL/DTiORNG1PpY1+9TmXZWomEb1ct22VRWpFaspAjYt5/urXoHg2D94u6vN7FvmWvRfCN6qsu5qIjPXdPuPKhqb7VukasG1v1ZVx81aUbr8u3/x6t4iZpQtv+9V6HbtVv71Zaysnyrtarkd1t27WWpMfdNBbVZW2/K38XzVHJoaurfKu5f7tR2t0qNubb8tXVvF/vVvGZny/zHP3Wm+VI237tMhlWL5a0L5Gn+7uas1rJl+6u2ol5CgWll3q3/oNSKrO396qsMTO3zVoQqq7drLWZrGJJt2R1CzfMvzf981oLKqbsN8tZt9eRxKzNQFuWRVuLhm+992qrS71+X71Zmoa8sX92sa68S7W+Vm3VPsS+Y6Rk2t96mtKq/xVxsniaR/m3bmqvJ4jm21p7KRPNE7r+0Vi+61TWuvR7trSLXl02uXDdG21UbXpl+bdUypyK54nvlnqNvL/ALtaXmw7fvLXgVn41mt/4m/3q1Y/iC33Vk+7/tVPvl+6e1LLD5i/NWhDLCm1lZWrxG38dTS/db/gO6ry+OpE/iZK0hzGPNE9mkvIVhba3zV5/wCLtUjiWTb81c7J45keP73y1y2ueKJLqTbubb/FXZD+8Zz5ZfCQawzXEbfebctYOm6T5sm7azVsWN0t03zfdb5fmrotF0td3zbdu77taSjGXvB8Jk2fhJrhd23d/wABq3/YLWDfNHXqvh3S4Z1Zdvzbqm8QeHLdLVmVl3V5E8b7OpymnsuaPMeb2OnRtHub/e21I0UcUn3aLy8XS5GVmWsdtZVpGb5dtevCca0S/hNaTaitUdvL821ay21Td826lsbj7zf3v71clX93E2py5pGrI6s26oWl+b5f4qjX+Jf4f9qoWl+avOPRJN3zNubcu3+KoZH/ALv3aSaXYv3qqTXH+18tUEZDJrhvm/8AQayLyXZI27bu/wBmpri63btv3qybyX5mX+L+LbQZfDIr3jfK1c/eS1qXUv8AtVi3D/N83zUGEviIKs2rb1qrCm6RdrVoQxbfu0ElhU+VaZJVyP8A1fzbazpm/wBmgAt033C7a7rwza7Nq/xN96uN0uLdcf71eleGbL92rNVIylI2o4l/+yq1ay7G/vVN5H7tf4azZFkVty/erZExkXNQlV42Vq5mbb9orUmik8tm+98vzbq524Zlmb73y1UZCNuzlXc275lqeSWP727bWDbzsn+7TpL1qzlIs0Zrpdrf7tZEzq+35qYzSSt975aiVW3bdzf980AaFu6/M25d1WllVF3N97/erHjdk/hqTzW3N81RIs1Gnj+al+1L/s1kM7L/AN803zW27qTDmNG4ulfb83zf7NV5rpdv8P8AFWdMzO38VVd8z1mBqSTrt3bv++arrdfKrL/u1Rj3bmX+8tJz/tUAW/tq7qja6+Zvl3LUckW77rUqxM/3t3y/3afKAyS4Z6h/i2/+hVYW1b+9/wB81J9g+X73zf7VIDN/vfw01v8AZq19n+Vqj+z/AN2gCusrbqc26pFiZd33akVNy/LQBR+ao9j/AN2tBovl20LErfL96oFGJm7P4WpyxfN/tf7NXJIv9n7tEar3agZRaJtu5vu07yqv+V97atN8of3aAPsuN127mZao3l1HE1R+a237tYWqTyeZ97/ar4aMeY8Xn5fdNRlWWParVFb7kXazfdqnpt4vy7quXEq+d8tdkXyxM5fzELf6z5tv/AqgvLJbqP5lqvqF00W5tq7aZDefu/mqo1eUXvSiYd9pao3/AKDtqOGz+Za2ppVlq5p9qssn+zWTnzSM4lfS4mik3bflrQmfbJt/2a0PsUaWtczrGrrZK3+ytdVOAcvMaUN/Hb7t21v96svVvENvFCyllXdXmviLx59lZliZt396vP8AWvH806su6vVpUJSN40zvNe8aRqzbJF/u7d1cPqXjeZmby2ribrV5LiRtzN81Vd0jV6EaEYnTClynQXXiiaVvlkZWqi2s3Ev/AC0qnHas1aVnoMkv8NdMaHMbxlGJa0XXriC4VfM+WvUdN1dr+1VWb+H5q4Kx8KSPtbbXZaLpE1rtWieB5veMpTjKPKZWpeHtl95ifdar+m6N8y7trNXTLpDOv3ab/ZzRN8telQpcsfeMIyjEbZ2CxfNXUWO2JV/9mrno1k3fKtW1+0LXU4m3PTOia8jiVctU1veR/wAW2uJkluPMb+8tOtbi48xWX5l/irLl5fhJjOPMdhdSxsvy7a5HVol+Zl21eWeZl+b5lqjcP8rbq4qs+b4jWmcTqSNFM3y/xVVX+7/6FWpq3zzN/vVm7Pm2/wANYG4ffX+Ld/u1CyfN/u1cWLZt+ZqnWBWqh8pmKuzdTWTf92tBov8AdqGRVX5fvVJmVfK/iWhU21dVV2rUUkXy7qo05Suv96pGVVb5abHt3VNJt21PMRylNvkqSOX5fmob/aprJ93b/DVCJ5rqS6ZWlbc0cawr8v8ACtRKi/3qX5f71LGyv/doHEbsb+L/AMdo2VJuX/a3LSfe+bdQHKM2U3b/AMCo+0bG+ZqIZd7bamRQ5tyr8tU9nzVcml2bvmX5aqxt96oAmji+XdViNFXduqvHL93d92rEjb1oKGr8rVJs3LVWOXfJ/s1a37Vb/wBloiBJH8jfM3y05m/u1Va6+b/4qo2n+9WpJY3b6nV/vbVqgsv8Xy06GVn/ALu2gcS80v7v+Gm79jfLTN7eX/DVRrjf0+ZlrL4hFxrje3y7aI7j7y/LWasv95tv/AadDKzt833a1iQaaz0nn7V/h+aq8fzq1RyRN/3zQWWlvNjVJJqTfd3Vm7Gdlp21n2tQyC99t3tt3fNR5/8AFuqir7fvVNs/y1SWElw395qcsu5fvVH9nX7q/LTo4vurQBIu5P4qP4vvU7Y38K0MtACq/wB7a1Ju+b5m3rTVibzPl/u1IsH8P8NADZH+Zvvbarq2xv4auNtqJlXdt/ioAW1ZvM3bttXpLyRY12s23/ZqrCuxdzNUN1KyL96oLiTWupTSzMrtuVf9qtq6v/8AQ9v8Vcrp7Kkn+9V6+uNtuyt95qiUjWPuxMfVp/vMK52SXdu+atG+uFZqzGXe1UiJFeZvlrPmf5qvXVU/K+ZvlrSJBX/ibbU0KfNTo7f5qmWLb/FVASKuxabJ0pzVXZ91RKQCfd+7Sr/s01flanL96pAuW7/N/wCPV02i3rRTblrnLdN7Ltrp9B01pZv4q1jEcpHpXh+6aXazN/DXVLLGzbdrVzeh6a1uv3a3o93mbv4asiUi9H/C38S1NG67fmqnGzbqsb1aSoINCF2q1bpv/wB2qNvu3feratYF+X5qsCSOzV1+WiTTdv3lq2sqr92pfv8A/fNWP4jn5rf+7Vfa27ctbk0X3dv/AAKqbRLuas+UOYoXErQR7t1cV4g1f7OrMd3+7XoFxZq8LLu3LXn/AIq0uT+78tVTjzEzlynKtdSXW5h91qsR6dub5mp9nbr8qtV2NdjV6dOMSo8vKV10NWX5t1SR6Mu75lrShZdu77/zVaWtuWJPLymD/wAI8srN8v8Au1A3h5X+ZlWuppVVanlJ+I4abw9t+792q/8AYLJ8yr/47XfNaru3N81DWCvU8kSeWUjh49L2/wB5qtR2rfd2tXVf2bv+9t/4DUbaXt3NV+z5TKUZcxyc1vtX/drB1B925mrrNSt/KVq5G8T/AEhv9msqg4lvRX/4Gq/3q7CxvPs/zbq5TTbVvl2/Ktby27eSv3v+BVMYlSkd9oPihbdtzNWpq3iqOWzZdy/L/DXlatJbyU26vZpY2XdtavNr4D2kuY0hX933jN8Wav59021qw47xvururQ/suSeZt3zbqvf8Ipcbd235a0hH2MeUrmKdq8j7VVfvVsabazeZ/eWnaTpeyRVf+GuotbOOJl2/Lu/vVvKn7SJdOX2ijNZN5astZk0qrIy/NuWuzZo/JZflZa4vWtsVwyr9371eLyyjLlPSjUKtxOv/AI9WbcT/ADN/dqOaf73zVVupfvfvF+78tUVcJLpUrLkl3M1OaXd96q8jbN22qMJSKtxLu+Ws2RF3VYum+b5qos29qCSxbov96tO3i31n26bVrTtetBZLJ8kf3qypm3stXrh2VWrNk3bv71BDNrQ1/eL8tepaHtSGNdv3a8t0N/3it/Ctd9peo7FX+Kric0jtGlVl+7VeSBWkZl+7WTHqTbdzfLWpZy7/AL1XEqMSb7Gvl/dVq5HWolSbbtrvFi2w/NXG+IomW4qriMlU3r8v3dtNaL5qkt1Zl+7Q3zN8u2piVYbHB83zfNTmg2fd+WhW2t8tSt86rt3NUSNIlRoP3nyt8tOaL5WqZl2/w0bdy7fu0rgV2X+7ULfe/wB6rLKyrUHzbt22swEa3X5dtN+z1Zjb5f8AZqOT5/8AdqeYqxUaD5vlam+Vt/u1dZNyrUX8X3aOYnlGeUqr/D/3zTZF3L92nSS7P4qjV28vb96qKRCqbfm3f8BqXf8ALu3L/u0zb96oW+8agfKOkl3/ACq1QruaT+9UquqMzNUXm/N8tAiSSLau7duX+Ko1fY38K0TS71Wq8ku+gklkf5vlpGb5dy7V2/LUKt83zU3zf4WoAm2bpK1tH8NXGpSKyq23d97bVfQ7X7VdKv8ADXuXgnQYVhj3Kv8AerSMTjr1/ZnA2PwxuJ/4W/2vlrZ/4VB/0xr3nS9Gt/LX92tbX9m2/wDdroUYHizxU7/EcXbwb46xdatdu75a6S3ddq/3vu1j61tbzF3V8DD3TqlE5G1uvKuGVq0/tHmsrLJWBefurhmqzb3X7tV+9WsSPsl+4TzW+98v+1VO4i2bvmq3HdKn/fPzVSvLpfm+Zajl5pHZCP7vlKvmsse1mrQtdbjgb5m+bb92uM1jxAtqzKGrjNY8ZeVu2tXZSwkpHHGmeyXnjWGCH5ZF/wCBV474q8fefNMqyfxNXH6t4ymnXarNXI3F61xI25q9yhheX4jeNC5oatrkl433qydzStQqNLWnY6a0v3VbbXpRh/KdUYxiVIbXzfu1tafoLTt8y1saP4caXbtWu+0Xwr8q7lWvRpUCJVTndF8FNKqtt/76rttL8FrF95VrpNL0lYv91a6a1so9q/LXdGnynNGXvHLQ+F44G+6tW49EjVvlX5q6b7In92ofK2fdqijJj0tfvbakXRldvu1rKvzf7NTQ9KylEn4TJh0FXbdtX/vmpm0RUX5a6C3i+X5vu0242xKrUR94RzDeH1dm+Vag/wCEfVK6TcqUfe/hrflNoxicy2jKn3fvfdrkNaX7Ozbq9PuFXy2bbXn/AIutfvbVrz8RT93mDm5ZHn142+SqisrNVi4Rv7vy1nyNt/irzYnXE0I7j+H5vlokuvl+Wstbj95/s07zW+8v3aDQsSXX3l/iX+7VeS6+b/aqGR23Nt+81NZGb/eqOYXKSLdMrbdtSNdVTZGRv/iqarM1XzDLS3v3vloa8b7u2q6feao2+9QBY+0f3vu1H9o2N92oW+7tpv36CSaS4+7TVl+b+GofKbcu77tTKtBRJ5v3vlqbftX5VqD+L/Zpd23/AHaAGyfe+9ToW2fNUe7e27+9U6xbI6AGM6/N/d21Ys4l27l+81U2++tXLe627V/hrECTymVt38NNZllpzS7/APgVVW/4FuX71ADGl2N8v3ak+0b/AO9VaX71Oh+8q1fwgWNzM397dTvKbd/s0m7/AGqnX/aqySGOD5v92po4m/8AZqcrfN8tP496ylIoWTb5f+7VNl/ebqtbtkbKq1Vmb+7/AJaqiSN2+bJtqwq/wrUcKM3zNVj+Ftv3qvmAPlRl2tTm+983/jtQx/ebd/DTpH/dttqOYoPlaSm7vl3N8tNj+Zvu/LU23evzfNQSRxyq7VYjZfm3fdqq3+s27dtWY0+X5WqBxBl/eU9V2bflohPzL8tWliV/7rLVMQRr83+zUixb6ds8r/gVOZlTb/D8tFyiu0Xlfd/9CpKVnbd8u2o/m3f7y1IEbM27bTVT+FqmaJm2/wAS0LFt+Wr5iSNvkWs2aX5tq1pXTKi/36yvl3fxUrlk9qypVPVLxVX5m+78tXpE22+7+GuX1q6+ZlWsype6U5LjzZvvVct13rWPb/O275q1reX5a1jEgjuLX5vu1D5Hy1eZ1+Zd1VZp1/harLIWiVdtRsm1fl+anSXHy1XaWsgBmqH77fdp26pdjbqaII9vzbqfGnzfdpyrVq3i3t8taAamj2DSyfd316Z4X0bym3Mu2uJ8Owfvo/8Ax6vUtH2qu1aok6CztV27VqxJZL95W+Vajt0+7t+atBdv8VA3HmM+SLZ8235ajhZt396taRFf/wCxqOODfI393/ZoMyex3Pt/hrfhT9392qFjZbF3VtQwfu2qo+8KUiv/AB0rP81OaJol/wBrbUXzbtv3qZHNL4R+z5d1QzQKzfL8y1Kv3aVl+XdupxFykMaLu+6tY+vaR9ojb5a1l27vvVaXbdR7W+7RGXLI0+KPKeJ6lZtYXTfKy7aLefdu3fervPFHh77RDIyrt+WvNb63uLORv7q/3q9GMjCMvZ/Ea0O37u7/AGqtQy/vPlrIsb/zW+b5vlrUhlXzK1jM35ub3i6r7trbqsL861VVP9nbU0btub+Ja0GWFTf91acqfdqON/vbd3zVYVl27aoXwh5X3fu024Xd8vyrtqVWXzPm/u1BqEqxbvm3Nt3UEnK+IH2xyKtcvHa/aJtv3v71bGtXX2iRlX+H71Gk26t8zL/s1hIiPvE1jYbFXavy1sx2+yNd/wDD8tWYbVUj2svzf7NSNBtb7v8ADVxiZyjylFrePd/eqvNaru3feqWZ/Kb5apSX7fw/NSJuaGk2sfnLuXctehaXpdve27MyrXlUereU27d92t/TfG/lR7WZVrxMbGXxRO2hL7JoeINIWzmZo9q7f7tYP9qR+Yyq33aj8TeLfNh4auPs7+R5Gb+9VYOrU5eWQ3yxl7p2U2r/AC/LXJ6he/aJm3fLU11O3kt/s1kx2szSK3zNW9Wnze8VGpyy5SGaf+H7396qc0u5vmrov7Bknh+62771YOoWUlhJ86tt3ferzftHTcpyNtbdtpsnzU5fmX5W3LTZmVVplcpl3SVRX/WfLV6ZtzM1RQpub722gklh+992tSGLZHuWqMKfe/i+atBdqbf7tSVEq3T/AN2qDNvkq5ebdzKv3qpQr++2/erRGcjc0e3Ztu2uqtYNnzf8Brn9HTbXTWv91qZiaFru21v6b833qwrX52X/AHa6Gx27V21cQNdpf3a1xevT75mrqpm/0dl+bdXJ6oivNtWokbFGGVYtv91qjkuF3Mqbfu0SWe3bu/3qh2/L8tQA5X+b5avQur/wq22s1YmrQt0VlVV+7QUiT7vy01trqu2pGXZVdm+ZWVfl/irI0+Ecyr8vy1GsK/xMtRs/zLTfNZmZqBE/y7aqNt/hqTzf7237v8NU5H3NQKfKWI22r81NZGZd3yqv8NQyT7FX+9TWul2/3qAiE38TfLUa/J/D8tRyXSs3+zT4br+992gPdEk2uvy1VmiVG+Vlq9u39fmqvIquu5qA5SLayKv8VJ99vu1JtX5l3VDG/wB75l/u0Eit8i7ai2bm+78tSyN/Cyrt/vLTJPlVtrbaAG7F2/L91ajkX5l2f+PUSfd+Vqazt/eoJOu8E26tMu3+9X0J4VstlvHXz54Hl8qbzG/vV7jpPiOOzsY28xah1I05Hh4qMpSPTrVVt49zVB/bMf8Az0Nebap8S4YoWVm3f71cP/ws/wD3qHVkcP1aR6f9v27d3ytVa6TzWb5ty0LB9o2staVvZ/LuZWr5Dm5TuqSOJutOZ5G+Vqba2G+4VWX7tdhcWCv/AA1lzQLaybmWtI+8YRM3UrX7LatJ8u5WrzXXvEq2u5Wbb/FXoHiLVFS3kX+Hb/er558VXVxdX0ipuda93DYT2h0xnyyKeueKGlkbbJXL3V/JcfearzaNcM33WqRdEkX7y171PDcp0x5TB2M7feqxb2bStWtHpG9vlWt7SdB/2f8AvmtY0pF3MvTfD0kv8NdhpPhf5l+X5a3NH0aPy/mX+H7y10VrYbdu1V216FOlGJyymV9J0SOJV+Wums7eNFX5fmqnG+xvlp32r5mrriYcx0VnEv8ACq1qQ/7X3mrD0mVn27lXatb0bf73y0cxrGI5pdrVH975f7tDfeP3qcq0G8Ruwf3qNmz/AIFTtn/Aqd5X96giRYjn27ajurpZZPl+7UOyo/4v4v8AvmsOXlkTH4iRW2fN81P3fN8tM37/AJqFbftxWvMajpPvbf4a5fxJYefDJtrqG/iZao30G5W/2qmceaJMo8x47dWG1m3fd3f3a5+8RUavQtesPIkZq4PWGVJG214co8kuU6aTvEy/4qsbabG67fu0/d8u6sjYj2/NTNv3aczU1nolEq5DMjfNuqv935asb96tuWq/3moiSC/NTmT5v96jbvWnfw/xVYEez7tN27Wb5qnqKR/moAKFfY3ytQu6nqu9aAEZ9zbvmqNnqRv++qh/iqgJo9r/AMVXo9r1Rj27qvLFtWsWUirNFtk+9UHzJVib5W3bt1Vm6/8AAaESWofvf+O026Zt1NjemzN/FTiBXZqdu2t/tUbPmqOTclWBaWWnLLVOFt/y1ajT73y7qALFv8jM1Wvv1TVak81UbatRICSq7I27/eqXfvkba33aWOL5m+Zm3UcxI63T+81TMv8AdWmrFt27acstBQ5vnVtq/NVf79WFfduqDa38X8NHKSSKq/e20rPthbcq06D7tWGt/wC9/FUAUY4t8n8S1aji2baPK+aptn96gcQVPm2tUy/d20n3Gpf7v92qYxrPUMlxtZf41qRn3yf7NR+V838VZgCu3mbv4acq/vN1OWLZ8v8AFRs2t96qAm+VG+aoZHVW/wDZqNzbqqXV0u1mX+GrKRWvJdzVWg+/S+b5s3zfd/urTWfyl3bqw5jQuX10q27K1cHqEvm3TNu3LWtqV58vytWG33mariROXMOj+8KtK+2oY0Zm+Vfl21tafoM11t+WtImcpcplszM1QsklegWPgVn+9G22tBfh8zr92jmMPanlLK3zfLTVib71euf8K33/ADNHRJ8Of7y/+O1PNEn255OsTbvmX5acqtXp0nw3b723dVOb4fSL92NqOYqNeJ5/H/tVqaenm/L/AHWrcuPAd0jbljbbVH+zZLCRd6slVAr2sZG5psXlMtd1os/y1wen3iv93+Gui0u/+bbu+WuyUeaJXNyno1m+7bWpGm6ub0m83tt+WuihlVlrAokaJv8AgNQq/lSVpR7ZY6jks96/LVmcoyj8Jo6XOrbdrLW/Y7XauNj3QNuras7xk2/NSj7ozeuLL+JVrJuIGRv9qtqxvFuF2s1NvLVn+ZV3VUPeM5x5TDVdlOb51q01rsb5l+anfZ1f7q/w1rYzMuZ/lWo47jYy/drQuLXetZM1qyfMv8NTKJcZl+ZFnXbXHeJPDS3C+Yse7+Gt5brypF+9u27vmq58t0vNEZ8ptKMakTxXUNGms5GZf/Hajs7popPnVlr1zUPDkd0v3V21yOpeEvKmZlX7tdcZcxycsqZnx36+TVdtS2Myq1OutLmij+VdtZLWV1E25o2b/drWIvamwt/t2/Nt/wB6rkN/v+Vfm/irnY1mVmVlq5aq27dWlzWNXmN77V8zNVXUJ1aFtrbqhaXbt+aopJdytQEp/ZOU1Bd1xJt3KtbWhoqRrVXULf5WatDR4vKVWX5qmUfe5iaUjct5W+bb97+Gpt29v4ahZl+Vvm21GrbPu/drUOchurXcrN8rrWHcWrLu21vTTqv3mrPb5mbatQEuWRz01q3zfwVBHYSeY392uqayXbu20LZru+as5U4yCKORuNOmf+9WxpvhyS4jXavzbf4a1pII/vLW/wCG/L3fNtrjr8tGPNE1h70uU5S40OS1Zd0fy1ctdLjVVZl+avSr7S7W6hVlVVriNUuI7OT5dtYUMTGr7ppySpyL2n2cPl/w/wB6sLxZokNxCzJH92tLRb1byRVVq6y68ONdWrMv3a5K6jGXMa80uU+cbq1aCZl/h/2ao3Hyr8tepeIPCH2e4myvyt8y1weraDJbt/Etacnu8xUKhysn3v8AdqS3XdtZqLiBot25l/4FU1vFuX5awNI+8WI12t8tW12/d+8tQRxfL95qk/vVQyjfL/D/AAr81Q2cTbv/AB6nXX3mX5vl/vVY0uL95833aCZHQaTF8v3a2IWZJPlX/eqOxiX7OtWJPu/K1LmIL9rL83y/erobPbn5fu1ydj96uw01dyq392tIkE1w2yNq5W8l/fMq/eZq6jUE/wBHauLvP+Pj71JlxCa6+T/4mqP2ja1WJPnj+Wq/lfxVgWOWVt25atWs/wAyqrVTVVbbUke1W4oKRpb2ZuaqyfJ92pGl2Kv3t1QzSr8tKJZD8yN8tPjff8rUz+L5qN/zbVWjmIBkb7u2qrL975WarW75d27/AGahZ/m20cwWK6p5rf7P92o5vurtqxtaJfl/3vlqG4RUb5mbb95flojICnJ97bTV3NtX5vlq15Su1R+Vs3f7VHNzE8pHub+9/wABpd/zUuxUWm7P3lMoc3zrz96o1SpPu/epsaru+9QAN8y7W+7TVVf95amj+827/epsi+V/6F8tLmArt8q01m37v92nN8/3aay/MtMk1PD979lk2rXWXHiBvsPlqzLt+9Xn8L/Z5Ny1oNes8f3q55w5pcxhOHNIbcalNdM26RttV/m/vU3Ztbc1Hm/7K/8AfVaIpQij6q8P3Sy7Vaumk2rD8q/LXBabO0G3bXV291JLHXxPvSkeFKQ+T5G2r81Y2sL+5ZlrYkibduX7tZ+sRbYa9ahT5jOMjz3WrKS6Vtq/7Nc3b+A1lkaRvmZvvbq775ZZtrf+PVajSP8Au191gY8tPlOqnH7R5/J4FjiX/VrXO6t4ZW3j+7Xrl82xf+A1xetW7XTNtVq9WUS5SjE85h0lXkXarV0+k6Nt+b7lX9N8PebIrMu2uus9GVNq7flWsoxI9oYlnYeUq7VX/gNXVsm3f7NdFHpyr91asLYfL92uqMTJnL/YmRvu05bORm+7XUNYKzfd/h/hqSHTV+batTLlBGTZ27Iq/wANakdxt+X+GpPsflVC0TbmqDpjzfZJN+6pVfdtqBfl+ZfvVJDu2q1BqTL/AHm/u1L8u35qib5F+Wj5n2/+PUB8I5nqq395qsLatuZlahrNv7v/AH1UMylIrxuvzK1Obb8rbqmWwk3bl3bf7tWP7NkdV/d/erP2kYy5ZDjOMSisv96mt833vmWrH9mzJ95f++ab9lkVvutW8ZC54nIeJoFeNmVa8k1j55m/3q9z1qw3Qsu371ePeKNOa1upGX7teZiofaia05+8c781SRr/AA06R1Rf9qoVevPj7x2jmaqsn+9Vpv8AdqrMu5qskNiszK1R7FT+9tqVW/u0xl/2v96goevSkX56Soll+bau1f8AeoiA9vlZqYrL/DTZG3f71M37f4aAHq3zVahTcvy1nqvzVMr7f71ADrhvvbahVt/8NSSbXXbTVSoiBJG2xqvLdfebb/DWWr/eVqdG7NUyiBNJLv8A9mov+Bf8Cp7fcqFqaAkVv71DNvqPd833akX7tMsX+KmSKu6m7vmpy7W/iqyCNf3W5qtRy/7tV7hNu75qbay/w0Aai/xK393dUFMX5v71SRrvZVqAJFRv91atR/Kq/LSW6/vG3fNUrbdu6gB38K/LtpjdP4aTd/eamt97c1BJIqb9zfw1IsW7rt+X+7Ucf3flq3Cu1fmX5qAFt4l+WrXlbF2sq0QqqfL96iZ/92s5FFZvvLtpGb5vmb/Zpm5d23+GlkT/AIF/wGmBIq76GTav3vu02Fty/NTm+b5f4aCyNdu7a3+8tP8A4vlp6xbv4m21G0W2ggN3zf8AjtSKvzL93c396oVXb91ty1Iz0AMuG2N83y1gTS72/wB6tC8uvm3fNWWz7mb5akuI3d/CtRzf6v8A2qlVd7VP9lZo/mWs5S5TWMeY5O+b+GoVSti80tvMZttU/sbRL8q1UZcxhKPvFrRbNri4X+7XsnhPw4rwruX/AMdrzHwnEvnbq968JssVru2/w05S5TCoWLfQ4Yv93+7V6HTYfvVTur/ZIy/w07T9R3tt3fLWTPPlI0l06H+7Uv8AZsL/AMPy1Et1sZvmWrEMrbv96sJSI9oRro0br91ae3h6Nv8AlnWjbv8AvPu1cV/u1cZBzHNyeEo5f/sa4vxR4A+0RttX71eurLGrNuqpfeS6/PtatIVQ5uY+V9Q0a40aST721adp97vZf9mvVfHGnW8tvJsWvGmb7LeMv3dv8NehTnzHVTl9mR6BpuqbdvzV1FjrKoy7Wry211SNV3N/6FVqHxB5Tbdy7a6XGMjpjLl909otdRV9u1q0obyP/Z+7Xl+j+IVlVfm/4E1dBa6p8u7du3VhyyNeY7TzVZfurUyoq1ysOssn3mrQt9WV23btzVIzpLW6a3mXbuaumsbpZ2+auFhvV/hb+GtG11RYmXdJUxkLlOxmt1b7vzVD9n2R1m2viONPvN96m3XiGH+9W/tDOVItTIqLu3fLWbdND/8AZVh6p4tjTd92uZvPGH3trVtHmFy+97p1l06/eXbVOO92SLtriZvFTN/E1Rw+JVZl+ap5OYuUeX3j1SzvVlXbVySwjutu1d1ef6Tr0bSbd1d9o9+su37zVPLKmR/EKNx4ZWVv9X8tUZPBqv8A8s2r0K3ijl+9VxbBdu1VWuunUMJUzx268EfNuWNaot4VZP8AlnXuH9lxsv3VqFtBjf7y1fMZ+z5TwuTw5N/dqs2gzRbty17q3heNm+7VG88KRqrfLWkZGUoSPC5NGZlZdrVY0vw/Mkfy7vlr0C40FUuGjVa6zRfCsbW6ttX+7VMUIylL3TydtGmdV+X5lqrJpEy/wste3XHg+FF+VazZvCSv/D8tTzGnLI8TmsJPm/iVahWwb5a9avvBq/wr81Z//CJN/DHuo5iPh+I8/ayb+GmNBs2/e3V6PD4LZv8Alm1WJPAbMvyrt/3qoOaR5TNFs3fLVe1vJLOb9392vTrzwQ237tYt14Gk3L8u5azqRjKPKVGcomK3iVmt2/u/3WrhfFWpXE8zNEu2vSv+EIkT/ln/AN9VG3gbzW+dd3/Aa4Y4OMZcxv7eUjz3wbdXCXke7d/3zXvnh24+1WarXL6T4DVZl+WvSvD/AIa8qNdq1jXwsZyNKVWRyuueHvtvzbfvVxeseA2lj/3a+gl0GNl+Zf8Avqqd94cjf+Fa7YR5afKL3uY+PfFXgaa3+aJf9pl21yUdlJbttZdtfYuseC47rd+7rzvXPhZGzNtj/wDHa5pUoyKjUlGXvHz+3yr/ALNRzN8zbflr0DXvhvcWe5k3f8C/hritQ0m6tW8t42rmlSlE6Y1YyMSbd8yt92rml/JVOaJtzfeq3Y1kVzHU2t0qqqszVY+0eb8u6sWOVttSQ3Tbv92p5RM6fTPvLXY6XFsj/wBmuD0efey/7VegaX81uvy/NWkQQ3Uv9W23+7XE30TeZu/u132pRbFauRvFj8xv4qTGY3zN95WpI4mZV+7VplXctTRorM3y1gBRaJkZvl3VF5Tfw/8AAq0m2pUDbYmoLINz1HI/+yv3alk+dqh/h27f9mptEq4R/wAO6nN975fu01YvvVIqL8v+7USJ5iJv7tMWJv4vnWrH8O2k4qAFjt960NB81DXCr/vVDJe7aCh0lqr/AHahkt120ST/AC/d3VD9o2K21tzVrGXKA7ylXb/dpsyfxL8q1C1wz/N/49TZJfl2/NuqwGyL8v3lqNU+am+b8u3buqSN9qtupSAmVPvbqjZWb71N3/3t26myPUgDbd3y1GzfLtahn/ipsjL5i7V3LVgNVPu7lqRmVfu7ahV2+b5vl/utUypt27lqWBG0rbqm8k/3W/75qSxiW4uvmb7tdeNPgx9yk5xA9r0myV2+b71dhY2e+FcL92sOO3ayvFVl+Wus0l9iyf3v4a+XhDlPleYozKsStuX5a5vXLqPbW/rErJuZvvVwGpX7N526u6lL2cuYIGX9v3yM3y/erQt5fNX733a42S9a1uvvLt3Vqafqke7bX1WDrxlI9GlyuJ1sdqt196pV8NRu33aw4deW3/2q1LXxfD/Ftr1ZVJSKlTjI2rfw5HAv3Vqb+yVX+GsWTxrCjfMy/wDAauWfi23n+XzFrD28omHJ/KWvsHzfKtSSWGxfl3LUkOqRsu7zFp8mpL/Cy0fWifZlaOyX+7uqytr5TfLHt2rUEOoxpN822tqGeGf7rfLRVxPumnJymDdRfe+X/arJkTa1ddcQQyr8rVj31gq7mX5qiniY/aKjOUTHj+6zVIrb/wC7trJ1a6azZvl+7WGvi2OKTa22tfrMTWEuY7hdu7b8tWFVf9muPj8URvH/AArVG48aLat8zfLXNLGfyg/7x6RbpHurWjijdVzt+7XlVn43W4+622tOHxvumVd1RLFyMZcp6QtlGy/Krf8AAVotdN2Nuao/Cd62qMvzfLXp2m+FfPVWZa54zlXOaXN9k4+PSI5Yfmj+6tZd1pcabvlr1C48ONFCyrHXM3nhybzPl+7/AHq7oUq0Y/EY8x5zqGlrtbateU+OtB3tI235v71fR0nhKSX7y1zuufD77RG37utPZVJe7I0jOR8d3kDW8jLt+7VNdqq275q9S8ffD6TTZJpEVq8wuotnyt95fvLXBOlKn8R6tKrzRE3VHJ89R+b81SRuv8VKJ0kKtt+X/vmpN67f4aa3+z96o6okdvqFk+bdUiv/AA1HI67mVWqSg/3vlob56asu/wDhqXf8tAES/LUq9KgZqctAEm75mZmXbTd/p81OV6btoLG/L71Iv+1TvuVDu+aoAl/2ag+996pfvfNSLE3zbqCBn/oNKrfLup3ypSVZY1v+A0q/71P276Nv91qIkDGX5arq/lSVZZ/4qqN87VAGjD/s1ZVmTbuqva/LtqRmVWbb81WWaEPz/MtTbqoxz07z/lZVX5qjlAk+8zbqF3NRG6sv8VR7tjMq/NVkFpdu7crN8tWrVv4W+7VGN1/4FViH7tYgXGlVW+7Uczbvu/dqOSVlX5ar+buar5QJlapPyqGN6kj27qAJo1/2aNv8VTx0ki7GqAI127qT+KlZqaq/eoLBV3/dqvcS7Y2arUjeUrL8tYuoXXzfe+WpAp3Uu5lWot1QSStu+Wj71ZyLjEuQtvrUs7fd8vzVk2P3/wCGul03a7LurjqVD0qECza6NHLH8y1XvPC6y/Mvy10lj/vf7VXmRW3N/wCy1zxnKJ1zpRlE4/SdDaykXCq1d5o9w0EbKzbax22+ZuXbViF9i/xV1e0lL4jxqtD+U1Lq6aVW+7t20WMrfLt2/wDAqzVul8za3zVY+1RpXR8UTz/YROmt5VfbWlbv8tcfb6iv3a1IdU2/d3bay9kT9WidVHOv8VWPtS/3vu1x8mrfN975ab/ajN937tX7Ij2ETqJtU2fdrHvNUb5vmrP+2eb/AHqmjgaWT71VGkP2Bh6xFJfr8q/NXG3HgWae4aRo/m/3a9itdIjdef4q2LXw9D8vy/8AjtdtOIvZcp4C3gObb80f/fK1i6l4SmtfmXcv/Aa+oJPDUb/w1y/iTw9CsMjbVX/gNd0vdiOMDwHSb9rKZY5f4f71dlY6l5q7l/u1zPiqwW1umZdv+9WdpesyK3lu21V/2qmM+U15eaJ6D/aW3+L/AL5p8OueU23dXKf2ysq7qx7zW9rN81E+UUeaJ6cvihU/i202Txkqfdb5q8vbWWdfvVT/ALRkf7zVh7pteR6fJ45ZW+Vm/wCBVWbxvNP/ABV5us8jfNuq7Z3TRSLvqm+UdNc0uWR2bazNdfeahW3/APLSufXVFX5lqObW9q/eXdXPKcpHt04YekblxcLtb5vm21htqWyT5W+Vaz5tXkfd81U1laVq0pc0TkxVWnV92J22l+INrfKy16R4Z8TNtXMn/fLV4THK0X96us8O6z5DKrNXXze0PGl+7kfSmi638q7WretdS3N96vKfDOqLPGvzLXdWNx/tVn/DNPiiddDdbl3N92rC3CvXOwz/AO1Vpbrf/s1XMZe8b3nqzf8AstRybZVZvu1nrdbWqZbpdvzURqhycxz+pW7LcM235a6bw26/Z1rOukjl+bbVvT5fK/2V2/w1v7XmM4R5ZG9Jt/2WqrJErbtq1H9qVvl3VNGy/wAXzUcw+XmK66Wsrfdq5DoK/wDPOrFuyqyt96tL7VH5a7dv+1Rz8ouT+YzY9Gjib7q05tOj2/d3VYkuF3blqFbhdv3qpyI5TNm0iN2+Zaq/8I/C/wDyzrWklXc1Ojul2/eo9oaxiY//AAi8L/w1Xk8Lx/3a6qG4jZflq0sS1PtOUmUDi4fD6xNuVa1rW18hVwtbUlqv92qsirb/AO7R7SMioxlEq7/eo5P4s1aXy3am+UrVXuj98z2gWVtv8NU7rSI5d37v/wAdra8pV+98q1XvJ1ijb5v4f4qPdF70jh9W8JR3Csu2uJ1j4c287NtjVP8Adr0DVvEEcDN833flrnbjxXC38S7qmXN9kq0TynWvhVGm5lVflrg9Y8JfYJG2/wANe9apr0MsbN8i/wB6vMfEV1HcMyrWHs+b4iuaMPhPNZImibaqtQu1fm3VrXlqvzVk7Nu75a5pw5TaMuY1NHl/eK1ekaHcN5a/NtrzfR9rSLt+X5q9E0n5I9tc5pE0tSl/c7tv8O6uH1C4bzG212WoNvj/AOA1weoP+8alIuInm/3mqBZ9n+7UMy/LtWqq7vM3bqyjLmKZpLcN/D96myM237v/AAKqaq395qmXd8u7dTJJd3y0zzfm+9Qq/NR5Tbv9qo+IByrsVfvfdpv3W+Zqkj6VHIrI1FwF/wDQaZv9PmpvzJHUfzLuosUPmf5mqLZtXd833aj3Nu3N/FTl+fdjcyrQCI22uqtupvyuu2htyr/8VTV3L95flb+7QwHMu1W+9UMibf8AgK1NJu3VGz72/wDQlqQGKu//AHqRl2KzU5n+batM835vm+7QAvzfe3f7O1qjZ/m3fe/3qGZXX/aX+Ko5H27qoCSRt6/7NMX73y/NV3S9LuNWmWNI/lavTvCPwvadVaWPc3+7VxhKRzVcTGmeUNYSL8zRsq/3aYyMzV9KSfCqP7P8sK/d/u1yd58L2Wba0f8A3zWkqRxfXo/aPH7V5IG3Lub/AHa0P7eP+1XqUPwyj3f6vdT/APhVlv8A88U/75qXSiy/rkT1nVpVeHcu3ctN0fUt8iruaudk1fz7f5G/3qq2d+ySfJuVq+Xn7seY83lO21p1eFm3V5nriskjba7Zmkuo1/u1l6hoyy27N/FWFKrKUuWRn9o8vvpd7N93d/D8tc9JrLWF0u5q7HxRpq2u5lVq8v8AEjbZNy7m217WGnKnI6ofEdBceId0bbWbd96s3/hJWVfvNurm7e68+Pau7btpkaySt/tf7NfQU69jt5To/wDhI5N33v8Ax6r2n+K2ik+9/wCPVxM26KT5l+7Qt0qr8tVKrzGkYxPWLXx+yrt8zcv+1WhZ+NWlbasit/wKvFW1Rq0tB1bZcbnauaUoxCVM9sh1ea4/eIzf7tadj4lmt1ZWb7tcXpuuQ+Su1qtzX8cu3Y3zVwTxUjhlzROsk+I0a/eZqIfiDbz/ACtIq15neaXNLNIoZvmqGHw/eRNuaRmWsfaSkEap6lcXVvq8fytuauF8ReF7iKRpIP7tXtDuJLJlV/u13Fi0N5Dtf5V27vmpe3lGQS5ZfCeGrqV1Zt5ctR3l/JdL/vV6dr3hW3uv3karu/2q5v8A4RT+H/0Gr5+b3gjP7MjN8Js0qsu5m211WraTNBax3UX95ar+F9BbTdQbevy7Wr0azs1v7FYdu6uyh70hv3oncfB2w+0QwyN/dr6K021jSNdy/NXgvwzRtNhjVl27flr2jT9Zj+Vd1e1h6XKbNR9mb01hG/8Au1Tk0GOX7yrVq31FZf4qsLcK7NXqROOUTBuNDjT5vl21k6hpEb/w/wDjtdJqUu3dtrBmuvm+bdVyEeY+OvAceo2sm2NfutXyP8RvBU3h++kkWP8Ac197XTrLC1eB/GLw0t7DNtj3LWVSMakeUmMvZy5onyDIzbqFZt1amsaXJYXTRvGyrWayf+O185KMqcuU9qnL2keYfF9w1G3+z81Ct83+zUqp975vvVcSiruqFnq15X+VqGT/AHqoCP5nVamb5P4qiXpSs+5qkAj+8ytUtRxfe/ipd6q38VADlf5vvLT16VF8y05XoLBnpvlf3mp9PoIIV+Wnb/4ad8tJQBEzN5jfd+Wnq/8AFTN9R8f7VAEzNso37qj/AOBbqkVaADfVeT7xqRn2tTP46OUC3C/7taXf/wACWoI/7tTKnzf3aALELbqnWLevyt9371VlXyvu1MrURLJF+X7tDbt26mr96hfvbf4aogsx/eFSq/8AwH+Kqu75vlqxCrfL/FUgOkbfQsX8X3qkZF3bqjWXf/u0cwDlT5ttWfu/NUS7Waptmzd/EtQVYmjejezURxN97+Ghtu6gkbspzfKrf3amj2/NWffT7F+X5aTAp31596smTc7VJNOssjbqa22sZS5TWMeYryLViGL+JV+ao403Veh21zTmd1CHve8Itr+83f3q2dN+6v8As1Vt9r/eWtK1T5q45HdGPKatu/3dv/j1WVn/AL1Z6+Wir83zLU3m/L81OMQlULXm1Mtwr/71ZMk/y/7NRrcNu+9XTTpcxxSqxLVxPtb5f4afHdM6/N8rVW+Z1aiNdjfNXbGPKedKXvF6Gdnb/ZrVheTbWZZqv8W7bW1a+Xt2stBA1WZvutViNN+3a3y7qj2fvPlq5bo27azLt/2a0uA6NP3jfxVrWLfN8v3ajsbNXbj+H7zVsQ6XskXbu/vVceUDS0uLf0rct0bb81U7GLatbFuvy7vu/wANa0yQk27WrhfGF6sUbbWrstWl8qH+78teS+LL/wA2Rl3fKtaz94mR5v4mZXmZv4q4G6Xypvl27q7rWtreY1cHq0v7xmrBlRiTR3G6P73zfdqpMrbvm+aptJ+arslnQijPs93yr/6FWhHb/wATf+O1X8rymX71TfalT7y0AS+V8q/NVa4fylpsl/8AK3zVRuL3ctFxcoNft92hb1mWs9m31Kv3anmNCzJef3qtWd6rbayv4qVZdjfe/io5iDrrXbLH/tbamjVoGrF02/8A7zfdroYWW6j+9/wKuunIzlE7Hwz4j8pVX7tepaL4h+0Rrt/hX/vqvB7WLymVl/hrsPD+stEy/N/wKtJQ5jKM/sns1vqnm7fm+9V5bxv4W3VyOl6ktxGvzbv92tyG4X5ax5eUuUTb+2N/epGv5FVvmrN8/wCVttN83+HdSGai3+1trN81H9rbG+9WS0u/5f4qqySsrVPMB1VvrP8AtVdj1xV/irhobptv+1VyO63f7tHtB+7E7SPVm2/K1XLfUmdfvVx9rO3y/wB2tK1l+Wr5iZHULf8Ay/e+Wo/tqs26sdZ//iaa11t3bq05uUjl941pL9W+Xd81Qfb9rbd26saS8/iqBr9om/2WrPmGdfZ6j/Eq1qR6su3crfLXnK68sX8TbasR62zt8rbqUoykVH3T0JdWX+9VG+1Fdu7ctcXda80S/e21jzeKN+5Was4wkVOUfhOuXW2WTdVqPW/SuN0+/wDPk27t1bPHvWvvGUeY2brXlij3M1cX4i8ZKkjKsn+z81LrTNtbazV5lriTLMzNu8v7tb0ve+IznVlEu6pr0l75jbvm/h2tWFcX8it/u1X89U/iX5aoXV6vzMGXbXaYx94lvNUk/vN92sG6vPm3MzNS3l/v3L/D/e3VhXV4vmfL8y1nJ8o4w5pFi6ul/i+asmTdK3y1G101xNtX7tbWn2SuvzL/AOO1zS5ZHVGPYj0e3kibcy/er0TRWV4fm+7XIqscX/2K11Giy/Ku37rV584+8dcDU1BF+zybP7tef3m5bhl+9XoF588bfw1xd9Ev2iT5a5ahZjzPu3fxVGq/N8v92tPyl8tvmWq2yNay90oh+VF+6q1PGjS1WbbuX+JWq1b7fl3Nt+Wol7oMcsS/8Cpzbd1TMrKqttqrJu3VnzAhzbdv3qjb5/m3fLTfuN96jY3975f9mjmJG/LUci06T5aT733aZRFs/hqT5UX/AGaYsTf8BprKzt8tBYnys33vloZF/u1DIm1l3My/K3y07zflVfm+Wq5pEIhmf5v/AImo1fa33f8AvqpJtu3dtqvJuq4gE0q7fl/4FVdW+X5ac23+9Qq/N92qjECP5n+Vf4auWOlyXsiqzNFu+ao7eJWk+f5a6Kzljibcy1E58vwmUj0z4b+HLW38vdGrNXu2k2tnawqyqq/8Br5j0nx1HpbLtZVrpofi/wDL/rmq4VTyqtCUj6CmurVl2rt+WsXUPsv3mVd3/oVeMr8XNzfNJVfUPinu+7J83+zWntji+qTPVpL+1iXd8q1V/tu1/wCei14XffES4l3bWrN/4Ty4/vf+PVg6k2dMcHK2p6JDqO2Ta1bmjyrLcbt33q4WaXbcM1WtL1RoplZJP4q8/E4aUYmB9BaLpMctnu/vVmtYK800f91qqeHfGC/YVXd9371Y2oeNYbDVGXcu2T/vpq46FI05YxlEy/iJ4eaCzWSJfl/irwfxBZNuZdv3a+mvEV/DqPhVtm1pG+9XhfirS9v7xPutXox/mNZ0/ZyucBZ2vzbdqqtaej6bvum+X5aLW1+b5l+ZauQ3C2uoKv8AC1dlKUZG9OXMZ/iqw+zx+YtcLJdfeWvSfGm3+y227d1eULuZq64+9EulL3uUma6+WprW8ZWqGO33Vchs6rk5jp5jWh8TTRQ+WjV0nhXVprqRWZv4tu2uRisFeT5vlrpvCcCxTMv/AHzWVXDR5TnqQ5j01bqFJo2b+Jastf26r8zL/vVyutXDRWPmL/ernV1lpW27WZv96s6WFjKJzRjzHbX2qQp8yt/D96orPxW1v8qt8tcd/aLP97/vmo/tW/5f+BfNXXHB0y40pHoy+K1n+Vt1XLXUo9u1tv3q81jv9lb1je79u1t1YzwsYlch6FDLG0it8q/w13XhGwaeZVZflrgfB+kzajcR723Lur37wj4Nkt41k8tv71deFw/L7xPL/MdJ4d8NRxW6/e3VtNpzRbdtTWsElrDt21JJ5j17kTKpKP2SbT925fmaty1l/wBquZV5om3U5tRki/2ar3jG8TqpoFljrHvNO+X5WrPj1tt22nNqjMtHMT7pm3Fu3mVyPibSY9RhkV1+781dZdXHzM1YN9cNub+7WVzTlifO/j74brLDIyx/7VeD61okml3DK6tt/hr7c1a1jvbeRSqtXjfjjwMt0smxV+792uSvCM4nRT/dy90+b2XYzbVqRfm/vfLWtr2gyaXdSKq/KrVk/cX/ANlryPhkejGUZBJ93/ZqrJ8/3atfe+7/AHar7P4q1EMX73zUqxNuX+7Uu2mL8lAEm1Yl2o3+1UP+7Uyvvb5WoWJdu6gCGRPmp22pGVd3+7SbV3UAKu7bQzMlSLFVdvvUALuWk+5R/FTVWgAX5vl2/dpmz5qnVfmpsi7KoBqrS7lpm/b/ABU7ZUgQ3DfNTbfazfNU0i7/AOGq8PySUAXFX/x2pF+98rbv71N/8dWn/wAVAEu/b96pI3V6q76erbV3fLVAWflT+Jaj+9uqFdzfw1YjT5tzf3aLAOjSrUKfN96oovvfxVbh2/7O6pAdJ8/8NQrFuarirvb5f/HqsLAv/AqgCG3gb/gNWmVVX+L5qF/dblX5qh82oAmj+9tWj73y02P7275qp310q7moL5SS6vVi3fMvy/w1h3l60rNVW4uGlbctVd29tzVnIuJIz/NUbStU0cW9qn+y79u2ueUjrhTkQWvzt/FWvaxb1+7UFrb7G+WtKGLZ/F8tc8jrhEmht9m3dVj/AFUlOXbt/wDiqcvzbf8AZqYx5h1KnL8JNC+/722p/wC7t2tUVvF83+zVtvvfLt21qjm9pzfEM+zq9O+x71X7tL935anhb5qqMpESjEj8jYtEdvub/aqeTdtpYfu/e+aumJwyHQwbG3fN8tXo2ZG+Wmxur1OqL92riQTW6s3zK26rsMTJu/u/7tQ2KKse3buZfvVpbFX5v++qZfKaWk/eVq6yzVW2/wDj1cjbyrFGrVpWeqeVT5gOoXburQtX/vVzdvfs22tqGVkjrSMuYSKPiSdUhk+avEfEF7vuJFX5vmr1PxZe7I23N8teUahF9okb5vvV0xkc8/ekcjrkv7tq8/1aXfJ/47XoHiC3aJa831Bv33/AqzZrE0tF+euyj0vzYflX7tcb4d/1i7v71evaHYLLCvzUoGhxNxojfwrWHeaXNFubbur2r/hH96/d+as++8Lrt+7WvLEz948Iukkib+JfmqlJK2771eoeIPB+xdyL8tef6tpDWrfdrOUBxkZ8ctWFlWqf3W21JG/zViyyyzLUDP8ANVyG381l2rU0mlttbb81SBRt7jym+Wug0vVPmVf4f7tc/JZNE1TW+5G+anGpykHpGkzrOqqv/j1bccSqystcFot/5Em1q7iz1JWhVvl/4FXpUqsZHPOmdHo+qNBNt3f8BrtdN1Rbj+KvK5LjymVg1aml65skX5q1lykRly/EerRuzR/w1Mv+zXO6TrayxqrN8tdBbyrOvy1zSjI392Q+T7u5V3NUDP8AxVNNFu6VA0TfxfdrAOUZ95qsW+3/AICtVVRUqxC+zq1BRqQtsq1DOy/xVlfaf977tR/am3L8rVYG/wDbF2/eqGS8XbWL9t+9tpn235vvVFwNdrpdrVVklaVVXdWf9t/76qRZ97fNRzD5SvMknmfeZlqS3lkVqkmuFfbt+WqdxdLAtdMav2TOMC5NdM33qx5LdpZpG3fLVO415Ub722qM3iNf4WrVf3SJcsviOy0f9w27+KugW/8A7zV5jD4oVW+9Wlb+Klb5dy/8CrCcZGkeU7aZo59392uX8RaWsscjKu3/AHaktdejb+Kpr68jnhZd21qyjPlkEqcZHkerO1rcbW/h+9urn77UVX5flrpPGC/vpGrz243fNXd7X3eY5o0+WQXWpbmb5vlrJmv/AJv9qppIN+3azNTVtVST71YSqSkdMY8o7Tdz/M3y7q6CO88iNvm2fL96sWN1gX5ar3l/vXbu+WpjLliXym1b6t5sn3vlruvDrb4Y23V5HYzs8y/3a9O8My7I491c05cxUPdOmvpdsO5Wri764/fN81dDqV1thZdv/Aq4q4n3zbW+9XLUNy416u1l2q26qUkrfN821mqk0rfN/dpu5l27tv8AerGMZBcuRvuq5bv5DbqpW+1l3VbVvlWlKRJrWvls3z/dqjdL5UzKasWb/wAO2m6pE33l+b5a5l8RH2ikzL95VZlpPN+8tVd25tu7bS/NE1b8prcnk3eX8q/xVXWX5ajkZnZv92oV3bfl/wB2nGIFxbrc33fl20zf8zN93/gVVt37yhvl/wB7dS5QRJIy7fmXd/vVDv8Al/i2/wAVWPll2x/xf+g1t6b4Z/tKH5d3zfKtBE5nL+ayr/eXd/3zUTOrfer0az+HcifeVm/vVR8QeBZLOHzEjbcv3ttaWic31mPwnB7VdvmpyszttWrmm6RNf3ywrG3/AAKvWvDfwq+0Wq/u/mb+9WsYhPExpnjcfmfN8u6pJrqRFVd1e8TfCpYo2XyV/wCArXJ6x8OY4lZtv3amUImEcZGR5W0rP95qbvb+Fq3NW0H7FIyr95ay/sTbflqTujLmI45dirTmdt27d/3zQsXlfw1IqsvzfwrQy/dGx/wtuZqk2f7NRt8u1jUm9vSgfMj1CZFljbb81UYdyTN/C1Nt9RXbzVe6ulebduX/AGdtetXpRrUTwpUzpNP1lrVWZZPvfK1YOuXE2pXkc25v3bU6G4V4/m/hrPur+OJvm+WvCw8eWUoyJ5bnaaTr0ktmsMsn3VqrqE8d1uWRvur8tYel6ivl7lb/AIDWfql/JFdeYrNt/u1Vely+9E2jV+zIsNpf+lbl+61cz4m3WflyfxK1d5p8vmxxt/tbaxfG2kte2Mip8zK25a4aEpcwn+7MKF/7bt1Vv4lrj18M3X2qSPy/4q7vwbb/AOjw71/2WrrF06zt75WddrMtelSnyy5ZG1OPNLmieb2Pga6eP5ty1T1DSJtLk+evdobzTbVW3Mm7/ZavP/HEtnLJuTb/AMBr04TidMoSj9o4OFfN/hq1ot79l1DbWtoulrdQyf3lrD8QRNpGqW7Dcqt96sJVeb3TOfNGJ32oN5+lt/31XnP2/ZIy/wC1trvtJl+26bt+98vy15rqEDQapND935q5sPV97lOePuyLjX7JVrT73z2b+9WPIvyLu/u0aXdMk21q7JTO2PLI3ry48ra33q6zwTYTX80aou6uV+z/AG2Ff9lq94+DvhfzWjk2q33fmqqUvaEfFI7z4f8Ahya3mjZl219EeHVWK3Xd97bWH4V0GNLePdGu7b/drrobPyv+A17NOETllKUfdJmWF6hVI91O2M7fw0eUvl/w11cpzcwbI9v8NVbq1jeOnM+2mq7bWX+9QIx2tVWbd/wGpmVUjarX2f5qjuIttR7oGLdbtrN/DWHeN8396uiuE+XbXM6pE3mMy/dqZCRn30vyt/erl9Wi81W/2q1L688r71Yt1dfL96vMnLlOmEjyvxh4SW6aRkj+WvIdY0OSwmb5flavpa6ZZd27b8y/drifEXh6O6X5VVW/2q5pRjI6o+770Tw+3tW3fN92m30XlLuZa7q+8ONB8q/xVxevW8kUirXNKPKbRkZKv81P3/N95qrK7bvmoWWiMii1H/vU7eqKu3+Gq6y/LUm7f935q1Ak3bt22hWqH5t38P8AwGpFX5qALEfzbttNmiVfmVqdbptk+anTbVoLK/y7aTZ81Pb/AGfmp23ctBA2N9rVHJ/F8tOmTY3y0ffoLIViZmb+KnMu9akX5aJP9XQQV5H2R/NVeN/3lWrh1aP7v/fNZ+795QBqL8i1Iu1m21Gr1Jt3t8v3qCxPvf7tKsXzf7NTRo3+VqTZuXdVEEKp822plb/gVNZ9v8NOh/vN91f71AEir8y/Ntq9CrbV+WqLfJt21ajlqZAXlapFl21Tjl+7/s02afZ0bd/wKsQLiy7/AL1QyXEa/erNkv8Aa23/AL5rPm1Jt3zVJZsXGqeVH8v3axbq/wDNb5d22qsk7P8AxUm7fUykXERW3rQvz/dWm/7NWLdP4qwlI6IQJ1X5v71W4/vL/eqGP7y/+hVMqKjferGx2Rlyk0bbG3Vdhl+Zf4lqpHt/h/8AHqkhX/gNVGBnOpymosu7/wCJqaGLdt2/+O1Wt0batXY4tkbKtVy8phKUpFiOL5VZfvfd+7VuGL+9Va3/AIf4V/u1oR7fvUEcw5rVdv8Au1DGqo33Wq9H/wCy1XkX5v8AaogTIkVf733aNi+Z8q02P/Z+9Uu9t1dBzsYqMn3fl21bV2qBW+XctOj3VtEktW9xs+7VhpZHqqvyL92pll2UgLlncSI33vlrWtU89vl+asNZ13fxVpWN4qNSkB2ek2q/Lj5lrqVtf9H+Vd3y1yug3S7q6ZrrZHWkCzzrxx/o+7c33q88mlXzP4q77xtL9ok2153qCNFM275VreRzR+I5/wATMvltt+RdteV33+uZq9G8QXCvHt+7XnuoIqyNWcjYv+H51imWvZPDuqQpartZfu14VYt5Un+zXZaXrLQQ7V+7URL5uU9oj1mPav3dv93+KnNqMP8ADtryuHxHJt/1lSL4mbd8u5q6CZSPQNQ8m43btu2vPPE2kRvuZVqyviNmVl3fM38S1TvtR89fmZm/hoDmjI8/vrDypGZfu1R2bGrqNSt9zfdrDmtfm3fw1lOI0XtL27q3o7dXXburl7W48hlatKPUlT7v8VcsjQsXVmrbdq/8CrLmsmVmataG6WVvm21JcQK8e6p5iOUy4W2ba2LPVGiVY2asOZNjMq01bhkrphLlDlOy/tLzf4vmqa31JfM+Vq5GG/8A9qplvWVlYfNXTGqYShzHrGh6p935mruNL1Zdq/NtrxPRdWZGXc33l/irqtN8Rqv8VdlOcZfEZuH8p65HqyyrTvtUbfxL92vL5PGCxL/rvlqfT/GCz/xbqylGMpBeUvdPRVlWjftX5Wrn7XV1lj3bvlq9HqMbfxVfsYhz8vul7zd27+9TWfY27/0Gqc2oxxfd+aqv9sxv/F/wGspUCoz5jQadlb73/fNNa6+X+GqsN+rM3zKrVG16qLuZlap9lKQOfKXluGpy3X/AmrJ+2K3/AC0/75qH7eq/xUewkV7U2mum+9uX/drJ1a/aKNlaov7XH97/AMerE1rVo5YZGVv+A1HJyyCUuaJzepazIt1Jt/vfeqv/AGs2371Zd8yyzbv71Oki2KrKtdRjH4feNBdUbb8zU5dekiZWWSs1Ym+9/F/dqOSL5futR8Q1/dOusfFe3+L/AMerUXxb8u3du/3q8z83yvvLUy37f3qwlGJfNKJ0Gtaz9qZttc3JLsbdu/76qRp1ZfvVRml+98zUe7GJUeb4hsl1tHy/eqnNdKi/e+anNKqfNurNuG+Zvu/NWXMUFxfs+7/aqi1x/tfKtNkaoqmUjSxp6TKzyf7VepaDL/o6t/s15botu3mLXpWmvss1WspDiXNYvFRW27q5eP8Aes396r2rXDbdqrWTay/N/drCRrF80ix5S/dpfIXb/tUqvub5qkZP7zVjzB/hG2+3a3+zVjzf++arxosW7b826nbP/iaiQWLljdbJNu6tiSL7Ra7du6udjb7PJu3fN92uisW82Gs5mE/dOauEVZF2/e3fLTF+b733qua9brFMzfKv8Xy1nrt3N83yqtax96JUJcw6Rvm2t92nSO0W7b93bVdW2/N/F/DTpLjfIzNtqjUfI25lX+7UTN827bTN3zfepWbd8zUcpJLbvtuFZq9b8E+S/k7l+WvH1l/eV0Wj69NZqrKzLtrKpzR+Ewn7x9H2tlbu25VWsjxRpcc8LbNv92uR0Hxz5u3dJ935a6ptUjuI/vferyZV6kanKePUhKJyvhPwasWrNMy/e/hr3DRbCGytV+Xa1cTpN1bo38O5a1L7xRHFb7Vb5Vr2KVePKckuaQ7xNr0Nnu+6u2vJfEXjKFmk+ZVasz4ieMmZpI4JPmryyS/klZt7fe+9T96od2Gw3N70je1bWVupvvK27+7VOFo3/u1j+bv+b+7UizsjN8y1XKe3CPszrvDuhrq10qoqtt+8telf8Kb+2w+Yse5v4ttef/DvV47O4Vm/i/hr6X8K+LbH7Gqsy/N/ermlU5ZHmYqVT7J4o3wWm875o22/w7qtf8Kbk/ux19ELf6fcfMuxqd5tj/djrX28Ty/a1u58I3GttAy/NSNrbMv3lrOvrJnXdt+7VPZtX7tdsMVyx5T14+8dp4f1b7QzK3zbVqj4wZoE8xfu1m+G9yXke1vvNW14wgWXR2/vNXFzfveYynHlMvwvrm6ZVZq7C6tVurWRt3zf7VeT+G7jyrpa9m0NftVuu35vlp15SFOPLHmE02JlhjX5ty/3a6jTdIbVt0bbdv8Au1Ut7XyI2bb81dN4Pnj8xt1eXGXvDn+8pnLXXhJtGZmWPaq/3a5DxZqU1rJuTd8q19Aa5Zwy6e0y14v440NmjkkVWZdtddCcZVPeOKM5RkeT6h4vuvO2qzbV/wBqqMmvTXTfM1M1DTWSRvl+aov7LkSPzGXdXvOHL8J6lKfN8R2HhHxCqN5b/wAVN8fPHL9nkRt3l/erjbO4ktbpfmauhvGa/sW3fw1xTjyyLnLmidf4DuFnt1Xd/DTfFnhqNNWkmT5t1ZPw9uvKZl3fxfLXfeItsqxzL91lrzpSlTqHJOX2jzfVNBkitWkRa5e1Ror7bXs0NlHf27R/L92uJuPDixalt+8td0KsZfEKNTlkanhuw82P5lr60+Cvhz/iX27eX822vn3wT4fZv4dy19hfCWwW3s7ddv8ADXdhPiOyMuaJ31vpzWsK/LVjzVrU1BlW1+Vf4a4HUvEK2cknzfdr6L4YnB7vN7xrX1+tvIzLUK6vtjrm/wC3F1FlXdWpHB+53VPMZ8v8oTa4qyN81SW+r+bXI64zJN8rNUNneN8rK1TKQR949AhulZd1V7q9X5vmrDj1FolXd/drPutW3tt3UrlyjEvahqixbtzVz95q0c67f4ax9Yv2Zm27vlX7tczJeTOzfM3+7WcpFQ5TW1K4V2b+JaxLp927bUEl6zttbdUbO21t1ebVnzG0YxKNxK3mf3vmqjcPv+b73+9VyaJm/wDQqz7r5Y2/vVlc6I+8ZWpW8Lr935q4TXNB+1M21f8Aa213F42/+KsuZdzf3qk15TyDUtLkgb5V3f3qymiaJvm/ir1LVNOWX+H5q5O+0Tbu+Vm2t/FWUolo5dWqRW3fxVbutNaJvu1QZGSpjIZMrr/eqZXVfu1ns+xv9qpo7jctXcs0I3+antudW3fdqosvzVJ5v/fP92nGRA7fTlb5fl+7UW5aSNvlrW5BJJ8+2ofuNUu5dtMai4Ar/wC1TpPmojXe1Wlg3L/DUgUWRttUVT95tramiXy9q/erHuNyTfeoA0o1/d1YV/lVWqqsq+XuqTzfloLJmfY393bQrfNUG75qesv96jmCMSRtz/e2/wDAadH8jVE09Qtdf3fu0cwrGi0q7flqNbrY3zNWb9q+X71Qtdf3qjnHym5Ne/L8rLVGS8+9tqn9q3rUMlxWHMXyk0k7NtVqjV/71V2Zty1Kv8NTKRUYhtpV+5StSr/DWHMbxiSKv8VSQ/7Lbajj3NUy/wANXyhzEyts+781WLd9y/NVVV+arUarWnKRze8WF+8q7f8Aaq5H86/dqqv3vlarlvt+X+7UkylzSLce5GVv4a0rd97f7P8AtVQjX95u2/LVyF23fN81Fibl6NNjfdq5H81UYfnXdViOf+FVWspAXl+dahkT+Ko1n+bbTfN+b5q1jEnmLEaq3zLuqxDaq21t3/Aarxy7Pm/4FU0dwu7c38NaRiYl+OyVtvy/dqVrDZt+Wo7e/wBy1N/aK/8AAaoCrNF92i3gaVqha83SM1XLWfey1RJsWPhzz4/u1YbRGt5lrT0e/VdqvWjcTxvVg1H4iLRbJl2/3a6C6iZLXd/FVLS02sta95Kv2fa1ESkeReKJ2W+rkdWn3xszferpvGz7bz5a891a42+ZWrM6T/mOT8QT/vvlb7tcneS+bIzV0GpfvZGb71c9dbkaspG8Rlv8rVsWcvy1jx/e/wBmtazX+992riEjQj+df4quQ2v8TVHaxfLurSVVVa6IQMim0Wz71Gz1+792rEjf981WklX/APZrfliQQSLubc1Z91b/ADVekl3NVeZvl27a5KkSzHki21C25furVy4Vvu1G0X935q57GsSG3uGiatSG93fLWb5X+zVi3VvMrOUQiWJPnam+Ur1ahsGlb5a2rPw5NKu7au373zfeoCRzMcDeZVy3g3srL/D8tb9x4ckiXdtrPWJopNrfLQQKsTL91qjkuprdvlarH3vu/eqGZV/iqoyJKs15JKrfMzVJZ6pJbyfKzLULL96mra/8Cp+0kPlOu0/xVIi/N92tiz8a7P4q8/VdlH7xWZWb5f4dtbxxEiJUz0K68Yb13eZWJceMm3ferkpJW3N81VJJ/mZar28pD9nE7u18a7fl3VsWvi9ZV+aSvI/NZP4ttTLqUij5WaiNeUQdKJ65/wAJLGy/6yoJvEq7flkrzBdWZfvNTG1ltvzNWv1mUheyidteeK1Rvlb5qxrjxRI38VcxJfs/8Xy1Wa6/2qwlOUi4wOiXWWeRmZv++a0LfVt/8W5q4lZW3VJHeyRNtpc0hndLqK1JNqMe5WVvm2/drh/7Ukpzao22r9rIVom5eXnzM38S1RXUdu6smS83/eqFp6mUikbv9rVFJqm77tYvm/xVH5u6p5hGrJqO5arzXW9m/u/7VZ3m/NtZvu0KzM1QVctLLvq1bxLuWs9Wbd/s1Yhlb5WoJOq0dFWRd1dRHeRrH8tcHZ3Ejfd3bv8AZrcWVljXduX+9RIs0r6VZfu/8CrPjWnLcbvvU1pfmrCRZIsuxqsLdM6/w1T3Kq/eo81UrGRRc81l/iqRZ/mVfvVm+btX5m3MtSR3C7l3bvvVAXNCT7rf99VsaLP8qq1YtqyyrtVv4a0LN/s8n96sJGEi54kg/wBH8xt3+ztrmG/vV2uoL9ts9v8ADtrhbjas0i/d21VKRlS/lD77f7NG/wDeeX/F/dqFpdy/N8tbnhnSG1HUI/l+Vf4q6oyN5S5Y8xs+FfBs2ubm8uu7t/hF+5+aNm/3q7TwTptvYQruVa6LVvEtjaxt93/gVae0jE8idSpzHjM3wvW3k+7TW8AxwR/6v5a6zVPG9r53/LP/AIFWDdeOrfa22T5dtcs6o4yqHG3Fn/Ydxu+6u7+Guhs/EDNHt3fdWsTVr9dWbdEu5ahs9Lutq/u2+b71ck6fN7x0RlHl941G8aSW80i+Z8y1m6h4+klVl3NVe68M3DMzLH8393dXN32g3UG5mjbb/datqdLmjzBGNEr6lqLX9w0jNVFfvbt3zU2R9jbf4ajadf4a6zujGMfhJt/r8tRrK3mfLUPm/wDAqPN2M22qiWaNnfyQSKyMy10um+PL6yZVWRttcSr/ADLU63C/d3VlKEZEShGXxHrNj8XLhNqtJu2/3a0v+FySf89K8h0eJr+6WNPvfeau6HhNcD903/fNYulE8+rCmpGDrFr5TMqfN8tcnqTfYq9MurWOdmZv4q5XXPDTXG5k+aow0Yy+IxhKRn+DZfPuFaum8SWsjWLR7f4flrl/DdvJYXW1l2tXrmi6Cusxqzru21pV92RpVnzR908Ij0aawm3bd+2vUfBN432eP/vmup1bwRb/ADfu1X5tv3a56xslsLjav3Vbb8tOcoziRGfN7p1l9Kqx/JR4duJIpG2/3qqzSq0Mat97bWp4ZRXutu2vM5feMPe+E62a/kl01YW+7u/hrC1LTlv7X5fvMu2tK8TymZf9mm2Mqy28i/LuWsPactQzj8R4/qXgbbfSSMreXu/u1n6loMMELbl+797+9Xr2pJHt/vf3lavKPH161n+7T+KvoKGJlU92R3UpRpxPLtSVYr75furW9Ypuhb/aWuZuN0szN/tV0OjvujX/AHa6qkTeHvRJ/C8v2XVpI/u/N8teoXX+m6K3/TP5q8zhtWi1iOQf71ekaW3m2MkP+zXmYj+Y5J7Gfpd75TfK3/fVQ682y8t5E+633ttUY2+z3kirt+991q6y30b+17Xdt/h/hrCM+WRPxRO++Eenf2jIqr81fV3g3RmtbePav3f4q+ff2f8ASPKuGV1/1bV9ZaPZrFaq22vo8By/EdT+HmHX1q0tvtX+7XmOveHJp75vvba9cWVV3bv7tc3dNG10zNX0MTgkuaRwNj4Xks5Faui/1VvtZa6jyoXh3fLWTfQR/Mq0csZC96J5/rDL5jK1V9Pg5re1DRvNk3bajt9OaKRWZfmrKUQj7pG1h5u1v9msfUtO+bcldc1vshbdt+WuZ1C6WJtrVBZxOqbkkZabb2sbW/zL81WtS8t5GZWrPmvFt1Zm+7XNOR00omXqkS27f8CqizK26nahe/apF2t8q1RaX5lavPqx5pG0fdFm61QuvkXbVzduVmaq9x91t1YcpcTHmi3N92s+6g/eM235vu1oTXGz5v7tU5JfN+7/ABVZoYt1FWTeWqy7q3Lr5fu1m3D7Pm/2qzZRz11pq7W2rWFeaWu3cq/NXWXEqpurLuPmXdWZZxs1gy/eX5qqsrI33a6q4g31l3FrH8237tQETLXdQ0vy/wC1VmSJVb5ai8qgsjVqkV6hZf4qetPmF8Q9m+WmrLSt/s1DRzD5S7DOqt81TfatlZavUjP8tX7QOUuSXXy1Um2vJUTP96m+bUe0ILSyt5e2hZaq+bspqy/LR7QstST/AMVNa6aq++o2+98tT7QOUt/aG+7UTS01WqNn+ajmK5Sxu+7TWqv5tOjepK5RyvQstJT/ACv4mWgrlBfu/NViP7qrTYV+X7tTbPlWs5SNYhtqaO33rRHEz1ahWsyiFbX+7Rs3t/s1e2/eqvs+b+7XQjCXujoYlbctWo4v4abDEyN83zK1XIU2bttWZkccW9qvW6/dWmxr/dWpFZkalyklpfk21ajT7vzfL/s1Bb/NtqzHtT733amwFqFNu3+7Ui7X3bvlWq7XX7tfl/h/hojl3fxVPKHMXodrLt3Nt20NEvy7fu1Ar7Pm/hqVp9i/eraJEiaNdv8Au/3qds2/dpsL7mqf+OtkQPh3bfvU5om2/e+9Ua7vMqwr7ttFyRsdlvb+LbW1Y6XtqnDdL8qtW1a3kf8AeWnLmH7pPHbtF/tVds0Z5F+aqP2hWkVt1bWlsrbdu371XEjkOo0W1bb8y1JrEXlQ/LVjS5dirUfiCdXjb7v3a0jH7RR4T42l/wBMavOdUn+8p/hr0Txgqy6hI38P8Nea6wuxmol8RNI526ZVasW6+ZmrUvvlVv71ZM3WudnURwp81bliq7VrJt4P3m2t61sJPJ3KvyrVwM2XI5VVfu02a8X5trVntcMsn8W2q7XX8S/drf2hEfeL0l4zL975ajWWqnn/ADUzzfm+Wp5hFxXb+9Tt+5fvVVVtn/Aacr7/AL1TzDiSeUr/AMNWobDd81Qx/J/s1oQt/vbqykbxIG0v+6tPtdN/eVe+2qse3+7Ra3SpIu5ayKtE2tD0Pft3bv7zV32l6NGy/drmdHuo1aP5v9qu002/j8vhv96s5GnLEpaxoMfkybfvbflry7WrXyrhq9i1C9jlVttec+Ioo3kZf4qqPvGc4nKw7Uai4T5v9mrE0XlbdtWI0juo9u2kc5itEv3akji+XbViaDZIy7dtRs2xvu1ZY35VXbt+ao2+83zKq06Rl3VGz/LUAZ94ypGzKtYsk7bt1aepfP8AxfLWKyNurojEgl8/+9TlbzW+Wquz+9XdeA/BUmr3C/LuquXmFKfKYdn4cur/AOZY221Ym8G30S7vJfb/AHq+pPC/wtjW1X9z/Duq1qXw5jVdvl1fL9knmlynyS3hm4X+Fqa3h+4f7qtX0xN8NFdm2wr/AN81X/4Vu3/POqjTMfaHzj/wjk392o/+EZuHb5VZq+kJPh3t/wCWa/8AfNQw+ANrfNHWnsh+1PnX/hF7rb8qtSr4avG/hr6WXwGu35o9y/7NM/4QiFd37vZ/wGj2Bl7SR81x+Fbr5v3bVMvg+8fb8rV9FR+CI1b5o1/75q1H4Pj+b938v+7VxpRCU5SPm9fBd438LfNQ3gi6RvljavpKPwlHub93UjeD42b/AFatV+yiTzSPmf8A4Q263fNG1Wo/BU3/ADzbatfRX/CGx/N+7pq+Eo/+ebUeyiVzyifP8fgqZm/1bVpWfgOTbtWNq90h8KLu/wBWtWofC8P8S1HsioylI8bsfBDRf8s2q1deF2SFvlavYo/D8a/8s6juPD0cq7fL/wC+aylTNY1D5xvLWS1Zv4f96qv2hvm3fw1654i8C/avmVf733VrhNQ8G3Fq3yr/AOO1ySgaQqfzHMNe/KvzULefNt+b5qdeaNcRSfdZf9ms+SzmVvutWXszWMy810qfxULdf7VZv2ebdR9nm3fxVPsy+Y6HT7z5vvfxVur/AAsv8NcXYrIknzbq7jTbdpbePatcdWMonLOZoWd0ssLLub5q4/xB/ot4zV1UNvJBMvyt97dVDxdpf2q3aRPvfxKtZ05csjCE/eOSjuvPby1avTvBaR2Fqu7b5leU6fasl027+H5q7Cz1GSKHdub5fu13Sh7p1SlzHpGrfEGPQ7dm8xt235Vrz3WviTJfs22Rtv8AtVx+tX95qV025WbbWX5Ezt81TGh/MZKnHm5jp11m4vJPlkZq6fw/ok1+ys8jfNXE6azQMrMtejeGdXWJlVvlpSjykVfdid54b8Frtj+X7tddH4XhiVdy1R8P69C0fyt92ta416PbWsXGUfePGlKXMZsmh28W7dt/75rk/FlrZxQtt/u10F5fyXC/JXG+JNLvL/5V3bamMeb3YmsZ8vvHjevNCt8yr8tZLXXy/dWvVm+FU16rSSq27/aWuL8TeBZtGWRl+Va05OU9Clio/Cc39o3f7NTQ7rj7sbNUmj+GrjVJlVVZlb+7Xrnhv4WK8a7o93y1fJzGk8XGJ5PHa3Dt8q1oW+g3lw23y9tfQFv8NIYlXdD/AOO1pWvgC3Rvmj21EuWJxSx0vsnl/wAP/BskV150sf3q9dGiQY/hqWTS10mNWVflWqH9rH+6tcNWcebQ53Vc9TyCO8ZJPm+7U0d1G8nzLurPuvlumb/aqC4g2fvFb5a54+6dFN8pL9gje48xP4Wr1TwLKq2aqzV5Tpt4qTeXu+avTNBdYreH/arab5gqGx4qvFiWONf9Ztrz2+uFikaRW+61dFrl4094q/3V21xuvS+Va3H8S7a5ef3jOn8RqQ37TszK3y10nhmVlmVmrgPC90s9uv8AsrtrtdHl2SL/ALNRV3Npw5Zcx3UkXmru/vVn26fZ/MVtqNU1vfrLGqs1F4ipH5n96vPqy9445S945fxJftFbt83zLXn+tW/9swr/AOhV32uWDXUbbV+8tedtPJpd55bt8v8Adr0cNI3hLmOKvtDks2b5flpNN2xNtr0L7FDqlrJ8q7tu6uNvtJbTptq/d/vNXuRn7SJ1xl7P4i8sqpJGzfL/ALVdppsu1lk/havO5pW2r91q7rwvuutPVvvba4K8uUzq+8ZOtRNa6w38K16B8PZ1uoW3bf7tcj4utf30cwrU+Ht00WoLHu+9XPKPtI+6Z0/ePpj4X7bC63fL8392voS11JUsV3V87+B1aJo91ezafdfaLNfmr2cunyy5ZG/P7nKblxfs6/xfdrFukmlkXarVrWNr9oZfm+WtxdLjZvmr6qPKcdjl7WWSKH5mqreXjRKzfw10F5YR/MqVh6hYb4dtXGIzDXV43k+ZqubFlXcv3qwZtOaK4Vt3y1rWt0sS/N92sOblkXH3olx4mWP5q4PXlZbj5q7S81mHbt3V534u1aNJvlZWZfmolITjynP6lL833q5rVL3fGyszbm+X71aUmorLu3VgXW2Xcy1xz5ZHTHmK8bs/97+781NuNyMqrTlTb0/8eqGSX+JvurXNyxNxzS7F3NVO8n3fLTZrpf8AvqoGl3/easCyC6+8yrVfb+72ttX5aJnb7zNVWaXcrfN/wKpkbop3zfKu2sO+l+b5WrUuH37t3zNWXdbd1YkmazM7VVk/jqxcJ8zNu+7VP+7uqSyrNu8xv7tV2ffu2/3auN8zN93bVXav8VQBnMv7ymbPmq81v/EtRNE275f7tBcipJEu2qrJ8ta32f5W2rWey/Nt/hqEREq/71Nb7v3qmZajb5GoZcQjb5aGem/L71CzfNu/hqeU05jQjsmlVmXd92qc0TQTeW1dRodussdZfiiDyLz/AGawjP3jLm94x2X5aYtG7/apFlWuk35iT5f71DUzd81G7/aqOWQc0SSmN8zU1Wp38W6jl94OYayqv8VCv/dob5qdHEv8VX8JMiZU+WplfcvK1HH/ALVO3/NUle0Jl+98tWIUqqvys1Sxv83zVHKXzl2D71WFZVb5V+8tU45djbf71Wo/nbatRyle0LEH3ahZN7bqeqM+6nqtdEYmUpcxJb/xblq5H8v8Py1DD8yrtq2sX8K0XMxV+dqsRxb1+Wq6ptar1q+6qiBJbxf8BqaZV2rTo9v92pPs6+X8zbqOYkpqqu237q1JbrsX5Vob903+zU0Kbt396mBIr/xMyrt/hpy7ZVqORPmohZflbdTiQWoVZWWrX/fVVY5d38XzVet037q2uQNjVvm3baJN26r0duv8LbqGi3N/u04sUo80SjHL/db5q0LOf5vu02O1V1q9a2vzfdqyIoma4ZP4a2vDt1uZfvVmzWf3WVt3y1teG7L98v3v71KMive5jsrGVtvzVn+IL3yoWroI7XZCrbf4a43xg/lRtXVGPMPmPKfEE/m3klef68myuw1S6/eSMv8AE38VcbrE/mxsu2sGEInMXm3a26s5f9qtC6+Vd21dv3ay93zVizSJes9qNurrtFt1f76/LXHWL75l/u16P4dsPNtf4fu1mTM5/XNLVJNy/LWC1rsZq6vxIjWW7fXGNfq7feq+aRNMmWw3SVsWPh9pY91ZdneruWu20O6h8us5z5TTk5jBm8P/AC/KtZslm0DfNXoV9Lb7fk27dtcvqjxt8yt/vVMKvMTy8plwqv8AFVu361Ujb5v7y1MrKqtXQUTNF/wGpLeBm+7UKvu2tV6GXaqttpMuJetZWt12s33a1LXxC0Stt3bf96uekl+Vvm3/ADVUZt6t8zbt1Ry8xXNy/CdhN4jZ/utt/wCBVj3mo+fI3zbmrD81t33m+anbf4qqMQuXGlVqvWNr8vyr8tZMfy1uWN1/tN8v92kZEk2nb/u1m3WlyL8yV0scsLr89TSRQyqu3ay0BynCXVkybty1XW1ZvlrsLywj+ZttYrWqxTM3zbfu7avlLMG8sG+Zm2stYclnsb5vu12F1FujrBvPlZq1Rzy92RDoOjNqV9HH5bPX1N8JfAqxRxyeX8235q8M+HMEcupRs9fY/wAObWNLWP8Au1Upco4Q9pLmO00vQY4rddq02+8Pxyt935q3LN/l+VqkaJm/hohLmkVM5dfC8f8Ad/75qGTwvGjMzR12EcXy/KtNmT5q7Ixkc3NE41vCEMv3l2/8Bqu3guP+Fa7RWZG3U7d8zbqr3jP3ZHEr4Lj/AOedV7jwWqqzba9CjZfu7ahutrK1axkLlieXt4XjiZWqRfDKs3+zXVXnytVdp1rKUuUqEYnNyeF13btrf8BpreH1X7q10M15821WqJXZv4flqeeRVor4TBj8OLL91am/4RJfvba6SzRWm+78tdFawRsv3a1Rjy8x5+vg1v4Y91TL4Kbb80dekQ2q7lb5dtXltY0+X5a0iRGEmeUt4S/vR7qoX3hzyl+6v+7Xq95bx/dVVrl9Yg2fdqJFcvKeY3mgrL8rLWLeeDY5Vb93XoE1vsZqjjVd21vlrzZy5ZGsPePE9W+H0bs37natc/N8N4Vb7v8A3zX0Bfacsv8ACtY02hr8zKq1PxG8eU8Qk8AR/wB1f95lqnN4FjT7se5v71ezXWlqv93d/s1Rk0n+Fl+asuU0PI18FRpIrKtbmn6D5HzKv+9XaSaQyfdXbTY7BU/7521yV4c0TOUeY5WTRv4mX5ap3mlrLDt8tWrsZItm7/0Gsi8gb7o/i/u15UebmOX/AAnBr4ZXczeWqbv4d1TL4c3xsu3b/vV11varu2t96pvsX+z/AN9V6UJSlE7Y/CcD/wAIav8AdWnL4Kj3bvlrvIbdXbaNtOaz2N/DWvNIZwcPhJVb7q1saT4Sb7RuX5l/irsLHTVlkZWWuw0XQVRfu1nzHBiasY+6crpugyWsK7dzf3qtR2cjSfPurv47CNV+7Wdcacqyblrnq/zHiyqGbp+kq0K/LW5Z+HIX2r5atTtNX+8vy1vW7Rxf3dv3qmnUJ5uYzbrw5DaxtuWvL/GWgx3rbVj3Ky/NXqWtasqrt/75ri5k+33Dbf8Ad+apnXlKRpHmOT8J+C4UmVVj/ir2bQ/C6xQx/u1WqfhXw9+83Mv/AHzXfWtn5EddsZy9mYzqHPzaGqK33d1U/wCy9jV0l1dRo21vvVHI8fl7t38NedUq8xlzSPP/ABFYbI5FauT/ALJP92u88RXEbf8AAq5vyF/2qxTOiOx816pqSpcbvmqxp90t5asvzVy15O11dN81W9JuGtZtrfdro5fdPWjH3TTaKSC+3Kvy/erv9B1Fvs6q1Y+m6cuow7lratbNbW3+alzGEpE0jefqTbvm/h+Wub8RW7Jb3S/3lauis4Nl4u9flqv4otV+ysy/dZdtcnN+8JicH4Nuvm8tm+avTrWLyryNV+7trxPQ7/7BrTbvu7q968L+Xq9juX52qsR7nvHZP3qfMXrX5WZv71ajPvs491ZdxA1qyq3y/wC9Wgz/AOh/7NeZP+Y8+XvFXyll+X5q878daWsV00i/e/3a7qO6Vpl2ttrmfHEXmruWuyhLlkaRPP8Aw7rfkTNGzfL92ukurOPUrfd8rV5jqDtYak392uy8L6z9qhjVq9p+770Tu/iRKepad9nXb/drpvAMu+NY/lqHxBb+avyfxLXP+FdWbTdU8tv4WrCpH2kTCP8ALI9E8VWasqstQ+B7XdqkbVoak/8AaOn/AC7d23duqx4BtWn1aGOrwfvFUo+8fRnhWzb7HG38Vdd4fv2iuPJ3Vj+FYvKt13fdWmtL9i1RpF+7/dr1px9n70Qq+7UPWtNnWL5mq5ca2sS/erz2z8S+bDt3LuqO61eRv92vToV+aJLl9k7KbVFf+Ks241KNP9qsW1vPNj3M1V7iVpbhVWuv2gSLl1cbm+7WLfX+2ORVreXS91vu3fNXN6ha+VI2/wC7UyD4fdOV1q6uIlZl3ba8/wBW1KS6m3P/AA161dact5Cyqq153r3hzyLxmT5amPvA/dkcn9tZG+9U3m/LWrNoPy7lXdVa3tfmZfvba8+UuWR0wkUd29flWqcz/e2r/wABWuibS/3O7+GsW8i8qT5flpfEa832TMk+Zvm2/KtVGlXa3y/xbdy1cvG/cs22seS6+Zl+9WZsEj/NVG4ulVdv8NWGdnWsDVp2ib5amQ+YsyS/KzVmTXHzfNt21Ut9S+0My/N8tWPIaWTdXOWijJOrf7S1Rkb+7V66tdv3aozRNu2rUyGNXbUbf7tSrE33qRl3/epFldov7v8ADVVovm3VeaL/AL6qFvmk+7QRIkhRdv8AvVm3VusUjVsW6/d2/dqlqCfvNzVzxl7xBlMi/wC9VeSL5mq+P4qgaKt+Y2K2xfWoJIlf7tXmi2blqHyv9mpuB03hdP3a7vmqv46tfmWSrnhVPlWpPHFv5sO7+7XD/wAvDCZ55SbKkVNn3ttKq/Nu/hr0om0SHilX5qcy/wAK0KnzUhjo/vGnbd27FNjXY1WdtBREq7KsRpu3f3absqSNNtQALFsqRlo/3fmp2ygsFqZUVPmqONV+arEa7tu6ghDo13datRsqr/tLTY4Pl2qu+pltZIl3KqtQFyRf7rVJHF/Fu/2dtMX73zU/7rVYFiNVq5G/3dtUY/8Avmrke1FVqALEKK7batQ7fm21Vt9rMtXo4m2/d3fN/DUcwEiu23btXbtq3G3y/NUUNr95f/Zak8rau6hEleZd/wB1d1SWu3b81SfK0bfxVH/s/N8tVygTSbXXcv8ADVLcyNUm5t3+zT47VpfmZaqKM2Nt3VVVfm3ferUs5W27d1Uo7Vk3f3dtX7OLZ8v8NURzFia4Vdv+zSx3TM33d1MkXc1Ot7VvO3fw1cQ9407VF3bW/u1t6XArstY8cG1flbe392pLW/aCZdzVqF4nVNpCvHub7tbXh+wW3ZfuvWHY6z58ar97/drotHbfJu/hoL+0dZ9y1/2a8v8AH0u2NtteiXFwy27f7teU/ECf9yy/w1tTkZzl7p5HrE+1mauVvHV2ra1aX+Kufkb95WMh0zLvF+8tY8m75lrevPu/d+aseRP3lYmhJpreVcLu+7Xqnhe8jaONWavKI/kbdWvpestasrK235flWgDqvHCrPHx/D8teW3G6CRlauwutZa4Xa25q5bUtryM1UjKMeWRWjutjVsWOttBt2/LXPbnp8e75mpSia8x1jeIWl+81Nk1Jrhdq1y6syNzurRtW37amNPlBSOhtW3fLtWrCrVO1X5f9qrm1t1aASKu7/gNOb5aI926pGi21fKBXV/mqaNf9lactu33lq1DEqL8y7mqCymyKm5qbG7fxVakt1Zt22ofIbdt2/wDfNXyhzCfe+7SrKyfd3Vct7Vtq7t392rX2BWVf4qgCG3vWT+8v/Aq0ob9kX5mqnHpqr/vVYjtf+BUcpBI1159V2/es3y7qsLb/ADfdq1Daqm5t23+GrAyJrNZV3JWFfab8y7l+Vq6bUHWBW21ztxfx+d8zbq648vKcnLKUja8EwNa6hD/vV9dfDmX/AEGPNfJPg26Vr5a+pvh3frFaxr975awq8v2TpoRl9o9ktWj8td1aULwt/F92uFvteaCGsuHxiyybfmqaUgq8sZcsj1T93uqvMqs1cbp/iprplXczV0VvetL977tehTf8xxy5ZR900PKXbUMkS7qjkuNi/wB6qLX+35vu1UpExLzfKtZ8j/vNu7dUM2qK/wDF8tVft6tJ8vzVPOXKJNeWvmx1gzQeUzV0yyr5fytWPfKvzN8tc0pcwuTlMVnVJFVqvW8S7ay7j/Wbv9qrVvcbFreMvdHE0o5fKbbV6z1Rd3zbttYMl0sv8X3ajW43/do5iOWR20OrR7d26qdx4h27vmrk3vGRvvVV/tHe3zNWXP7xUonaWustKzM22o76VZVVqwbe6Z1+X7tWFlkZvvfLVcwyG6s/m+asua32Sba3pPes+4RXb5f4a5KvvD5DPj+fbUjWqvH81SL/AKzdTpG+X/ZrKMjWmc/dWe/+7Vf7Arr8y1cvm+ZmqBZ1+7u+WrkUULjTlXcv3qzZrXb/ALtb0j7/ALv3lqrNEv3l+WoKOXvIPmVlWqslqsq1uXkG+s/yvKba1eVVjyyOD4ZmPHa7ZP8AZq8tn8vzLu+WpPI2TbqveUvl7v8AZrqpSOyn8JjrYbNqqv3ak+wf3vmq5/d+Vl/3qlX7u7+7U16ns4jnLliS6PYKkn3f++q7S1t1ij+WuP0+8X7Rt/4FXYWd1HLHXHzcx4WJ5ibZubbUc1ruXdUkcq7vlZqmaVfJ+XbUykefyyMlVaDdRdX6xQt/e+781R3V1t3LWLJe728tmqYmlOJl61fyeZtX59396tLwrYNdSLu+bdWbdWvm7mZt3zV03g2VYpF3fw1o4cp1+7ynp3hvSVt413L/AA1salb7Idy1X0e6jeP+7WldTxyw7Vrp5+aJ5slzSPMdcnaKRvm/iqG3umaP5v7tSeJl/wBM+X7tZa3SxL97/vmuaVIqESHUot0zN8vy1l+bH/eqHXteWJW2/wB2uQ/4SWT/AJ6NUuEjZUz5ujY/bmrUj/10dFFVUPd+weg+CpG2uM8V111GvkrxRRWETz5mXJK0cke04qfVfmsRn/nnRRXL/wAvAieEXyeXrMwUkDd617r8LLmRrSMFuKKK6sd/Bidn/Ls7nxBEuV4qi7H7DJRRXhw+E8z7RzoY/wBqxjttpfF0a/ZJOKKK7KXxG8TxfxZbRrKjhfm3VU8OyssnB/ioor6On/DPQpHfly8ceTXNXltHBqblBg7qKKwgc8viPSfC/wDpNiyyfMNtdd8PraODWzsXFFFPC/xTej8R9CaP8tkMf3aq3XzcnrRRXt1TLE/xCnp8jC5kAPFdNNEvkrxRRWOE/iSMV8IW3ypgdKaWP2taKK7qX2ijp7aRmtFya5XXv9c9FFdkfhNKhS06Vmh5NZ+vwpKPmGaKKypjl8JitAn2ZuKwIIl+2txRRXHX3FH4zTkto/sTHbzXB69/x8UUVMNjrfxGRKoaDmufuh89FFYyNPtA/wB3/gNc7qfzLzRRQUZNoo89q37eJfl4oorF/Eax+Ehuol2dKxriJd7NjmiipIEES56fw0piXd0ooqCyrIo3N/u1VbpRRQEi5Ag8vpUGpRL6fw0UVx/aM/tGMv3Kayjmiiuk3I5fuCoW6UUVIHSeEesdani9A1nyP71FFcX/AC8MpbnmtJ/DRRXeaDGpsdFFVEZKtSR9aKKJAOWpl+9RRWZQ9fu0sVFFEQHL94VdtetFFAo/Ea1qg9KmmQYoorH7RrUIdo3dKmjjXzOlFFbGaHIoaXmpREuelFFUgJI/vJXQ2fzRYPTbRRWUxR+I0FtY16LVaTpRRREJ7lT/AJaNTkG7rRRW8hFiGFPM6fxVq2UCMWyKKKmRER88S7m4/hqGJArNiiitIkP4iT+GrMH3qKK0XxFM1LL94/zc1X1S2jjm+VcUUVtEzmS6TKytwa9F8PfdoorF/EXT+I6DUP8Aj1/4DXjHxAkbay543UUVtSJqHjmpfdx23VhzuTJ1oop1BxKd1yrVn/xNRRWBtEjX+CrMMS4biiigxIpPvH/dqpJErnkZooqySMwJu6U3yl9KKKsgVY1Zua0rGJfO6UUUG6NqxiX0q8sa4z3ooqDQswRruWpWiXftxxRRVkClBkcU5Il2K2OaKKCx5iX5eKcsS+f0oooIJI/uKvarq/foooCRMijFO2DdRRQAsKjdt7Vo+QjIoI4oooCRzHiP5Y2x/drgp2O5qKKJGdM6PwSx+0R19OeA7mRbOHDUUUGkDv7n5kwem2oo9PgO35P4aKK3wxw1/iNnSLaNWXC11Wmjf15oor0Tmplq6/1a1h6ixXpRRUM6onOTXMnnN81SW8z+b1oorm+0aRNeGRvJbmoL77rf7tFFOJUjDk+8asQAFaKKuRzRGj7zVHH/ABUUVEioFKZjVF/9YlFFZr4iqh0Ok/drZPy9KKKifxGtMpXErAdazp5Wz1oorL7JoRxOdy802aRvWiiuSHxCiZF+53NWXvO3rRRXYRH4h6SMwXJp7fxUUUFxKNx1rLvP9dRRXlYg5KvxEDU5v9RjtRRRQNqXxECf6w0/zD60UVxYv4jnr/EVopnW4bBrodPupNi/NRRW1P8AhmM/hNWG5k/vVceVvJ60UVmebUMO8c7m5rNPDUUVtEiI1/mK5qbSJnTocUUVVT4TQ9F0XUJ/J+/W3/aEzBskflRRWNMxkcxr8jbmrkbyZ+meKKK7o/COkcPrc7tKcmuZ8v8A2m/Oiis2enHY/9k="/>
  <p:tag name="MMPROD_10445LOGO" val="iVBORw0KGgoAAAANSUhEUgAAAHoAAABqCAYAAABzj0V/AAAABHNCSVQICAgIfAhkiAAAAAlwSFlzAAAN1wAADdcBQiibeAAAABl0RVh0U29mdHdhcmUAd3d3Lmlua3NjYXBlLm9yZ5vuPBoAAAypSURBVHic7Z1/VFR13sdfM3OH38MAAos/YFlQkLVjQWXasx7cyDVdV8+htoXt0dgn++HjabWz1jk8hdU+kJbPZud5WEzWjCxpW3XFXYhMH5XWQsMfkIqAoyAYAgIODMwwzDB3/+CR5IEymrF7LzOvczhH7r3fz33j637v3Pu9P0b1o6THRTzInX0XT+Q/4EwBtauSeJA3HtFugke0m+AR7SZ4RLsJHtFugke0m+AR7SZ4RLsJHtFugiB1gJshCBqmxUxkyQP3kJ46F5VK5ZK6Xd1mNv5xD6e+uMDl5g6X1JQzshdttw9wru4y5+ouc/tt0cy+M94ldZ/PeY/ijytcUksJKGrXfa7usgtrNbmslhKQfY+WgrApVu5e1C51jCG8/RyJr5cnFzlTwyN6FPwC7cTM7JU6xo2Eg2qpMwUUtev28N3xiHYTPKLdBI9oN8Ej2k0Y16J7enpoaWmROoYsULxog8FAREQEe/fuBWDx4sXk5uYCkJ2dzcSJE6WMJxsUL9put9Pa2orFYgHgyJEjGAwGiVPJD8WL9vDtGDcjYxs2bKCgoIDe3l6Kioqoqamhrq5O6liyYdyIrqqqoqqqCoBLly5x6dIliRPJC8WLjo2Npb6+XuoYskfxovv7+6mpqfnGZaKjo8dUs7XRh7/nTXYilWvx9nOcWJDR8oIzNRQvuqmpiYULF37jMqI4tucI+3o0XKr2dyaWq2n/aMv7HzlTQPGiQ0JCWL16tdQxZI/iRYeHh/PGG29IHUP2KF50W1sbWVlZmEwmuru76e7uHvbv7u5urFar1DElR/GiOzs7yc/PB0AQBLRaLVqtFl9fX4KCgoiMjJQ4oTxQvGgvLy8EQcDb25v777+fhQsXsmjRIo/g/4fih0BjYmJobW0lNzcXURRZu3YtUVFRJCUlkZ2dTXV1tdQRZYHiRcPgkXdGRgZ79+6lubmZnJwcGhoayMrKIjU1Vep4skDxu26A6upqiouLKSkp4dixY1itVrRaLcnJyTz88MNSx5MFihddW1vLjBkz8PLy4q677mL16tXMnTuX5ORkdDqd1PFkg+JFXx/1stlsVFVVceHCBXbv3k1AQAA6nQ6dTseHH34ocUrpUbzo0NBQnn32Wbq6ujAajUM/XV1dtLS0YDQapY4oC8aF6Ndee03qGLJH8UfdjY2NzJs3j4MHDwKQmZnJnj17AMjJySEiIkLKeLJB8aLNZjNlZWW0tbUBsHnzZsrKygAwmUy0trZKGU82KH7XfStQab0gUEZH7F5e/vG7G6Y7U2LciN6+fTtHjx7FYrFQVlbGmjVr+PTTT79TLVVkJMLD6S5O6BQ/wcE5ZwqMG9GlpaWUlpYCUFlZSWVlpcSJvn8cVgsD3R1odMGofYbfOKF40ZGRkUOC3Z3mTf+Ow2xiyn+8M2Ke4kX7+Phwxx133NJ1iHYb3UeK8J4yDZ+pd9Df0oClpgKviTFo/AOxGCoJSLoPTeCEoTamz/6OOiAI/5lz6fl8HwPmbnR3L0DtH4itrQlz9VF0sx7AbryKpe7EsPa29mbMZz/D0WPEO2o6fjPm0P1ZMUJQGH633YvdeJXeysMI+jD8E+cB0HvqEIIuhMCfPzaiN8M4EH3+/HkSEhK+cZmx3jM2or3VQkveWoIX/Rve0TNo/sNT2Nq/JHpDCT3H99P2zu+JyinC9wbRbW+/hHf0DPxnzuVq4Qb6my9iXVxL+PIX6Dt/ipa8tfhOS8JcXU7rn54fan/tw21c3bEe0daPoA9FRGRq/glatz6P34w5+N12Ly15azGfPkLkusKh9bXkZ2LvbMXaWMMPXy0Z8TcoXrSfnx/JyclDv5eVlTFx4kTi4uJuyfo6dm7C2ljD5OfeQvuDqG/dTqMLwfhRAcELlsPXvEKrz1BJ2zv/ic/U24l46jW8I+NwWC3DljceKKS38jDhy1/AN+GewXb1Z7B3XEE3ZzGm8mLsHc0IEyYNq6140VFRURw+fHjod5VKxZIlS3jzzTddvq6++jNYak8Q/EAGAXemjKltwN3zMX/xD9r//F/o7v35qMv0VOwH0UHIkifxjhzcUNXevkPz7R1XuPpuNv63JxO8+PGv2h3fj9rbj5ClT2EqL6bn+AGCFiwfVlvxAybfJ5Zzn6PSCFhqKkB0jK2xKBKydCXd5cXYO0cfxLG1fwmAT/SPR53fd/E0ot2OteEsDrNpaHrP8f14R/8YlVqDRhdCT8XHI9oqXrTVah06nbp+StXR0TFimisImLWA8IwX6as/g/Hj98bUVuy3or8vDW3oJK59VDDqMl6TYwEwHR39aptP7Ewmr83H3tVO+19eB8De0Yy1/iyW2uM0PLeQAVMn5rPlwzYEGAei6+vrSUxMHPoB2LVr14hprkAbOpmglDS8o6Zz9c8bGej66tWS3Z/8lc6iPDqL8nBYzSPaiqIDldaLsPTn6P/ywqj1g1J+jdo/kPa/bKJ50yqMBwox7t8xNF8IicA/cR7+iT/FuG871sYaeo4fACAyawdxO+r4weOvIA7Y6T11aFhtxX9G6/V6Hn300Vu7ErUaQR+K2jcA1BrCH13Hlf/+LZ1/exOvSTEI+lB6buiF+vt+hUYfiiYgCABN4AQ0/oEA6O79BX4HP6C/sQY0GtRevgj6UFSCFo1+Aj/M3kPbuzmYz3xK78n/xSfuToLmP4KgD0PjrwcgfHkWTb9Po2P3/6AStGjDJuObcA8qQUvA3T+jY+cmzDUV6P5lyVAmlZK+9ypr7a/4TfrIg6ArV6587ZsNzGYzfn5+I6bPf3AdFxpGf+2FOiZWHkOgovi1R+hjRfG7bqPRyKRJk9i8efOIec8888xNz7FljYskwzjYdZ87NzjWP9oTkxERETQ2NmIymcZ0/5jYb0X8v8uessBLa1IFhVx0poTiRev1g59b5eXlI56q/OSTT1CpVGg0mjHVFC9fxrYt32UZXcBnbv+VhdOmTSMoKIiCggKOHTsGDA55Hjx4kH379hEbGzvqZ7S7oXjRWq2WF198kaamJmbPnk18fDzR0dGkpKQwMDDAunXrpI4oCxS/6wZYs2YNWq2WzMzMoRfU6HQ6srOzWbZsmcTp5MG4EA2watUqVq5cicFgwGazERcXh1arlTqWbFD8rvs6ZWVlpKamsmDBAtLT03nyySe5cGH0ESh3ZFz06G3btvHYY48Nm3b69GkKCws5dOgQc+bMkSiZfFB8j7ZarTz99NPo9Xq2bNmCwWDg5MmTvPLKK9hsNlatWiV1RFmg+B5dXV2N2Wzm1Vdf5YknnhianpiYiMFgoKCgAIvFgq+v7zdUGf8ovkcLwuC2qlaP/FNUKhWiKGK327/vWLJD8T06ISGBCRMmsH79eoKDg5k/fz4Wi4XS0lIKCgpISEjwPD7LOBAtCAJvvfUWqamprFixYsS8vLw8iZLJC8XvugGWLl1KRUUFDz74IFOnTiU+Pp5HHnmEqqqqYTcOujOK79HXSUpKYteuXVLHkC2KF11fX3/Td4He7KWw7oDiRVutVmpra6WOIXsUL3r69OlOP4nhDiheNEBfXx/FxcVMmTKF2bNnU1JSwu7du3nooYdYtGjRmOtpEPFTjfG+7VuIgEMw/jQxyLka44AVK1awY8fgbbHr168nKysLu93O22+/zcsvvzzma9L3CCZy/WX1Vv8U8LrmTIFxcXpVUlJCSkoKaWlpZGZmEhMTQ2FhIbNmzaKgoEDqeLJA8T364sWLGI1GNm7cSFxcHDt37mTZsmWkp6cjiiIZGRmIoojKhXdUKhHFizabB5+K2Lp1K2FhYQiCwNGjR3nppZeoq6vDZrNhNpvx95fVVyd87yhedGhoKMCwoc6SkhJKSr56Rtjdr1zBOBAdFhbG+++//7XzNRrNqFe23A3Fi9ZoNKSlpUkdQ/Z4NnU3QVGiO6+Zbr7Qt+RaV6/LaikBRYmuOHXeJXUaGttcutEoAUWJrjrTQH+/87cFHa9yv++XVpRoa7+NLdv3OV0j/x3naigRRYkGyN1aQs35y9+5/R/+WISh/ooLEykDxZ1e2Wx2frduG+/mPUNI8Nhu+tt/uJJthQduvg7UdIjy+a/RIvYHqgacuqihqFdb3Eh4qJ5NOSuYc1f8TZe12wfYmLuHre/tV+q1633OPh8tn812jLS1d7Fs5ev86y/ncd/cmdx5eyz+fj7Dlmm8fJXPT9bx3q4yvjjbIE1QmaBY0QAOh8j2Dw6x/YNDaNRqpk+bgi7AFxGRS01ttLR5vjjlOooWfSMDDgdnaxuljiFbFHfU7eG74RHtJnhEuwke0W6CR7Sb4BHtJnhEuwke0W6CR7Sb4BHtJnhEuwn/BCnJYXv9W6gxAAAAAElFTkSuQmCC"/>
  <p:tag name="MMPROD_UIDATA" val="&lt;database version=&quot;9.0&quot;&gt;&lt;object type=&quot;1&quot; unique_id=&quot;10001&quot;&gt;&lt;property id=&quot;20141&quot; value=&quot;Funkční zkoušky ledvin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82&quot; value=&quot;0&quot;/&gt;&lt;property id=&quot;20183&quot; value=&quot;1&quot;/&gt;&lt;property id=&quot;20184&quot; value=&quot;7&quot;/&gt;&lt;property id=&quot;20191&quot; value=&quot;Connect LF1&quot;/&gt;&lt;property id=&quot;20192&quot; value=&quot;https://el.lf1.cuni.cz&quot;/&gt;&lt;property id=&quot;20193&quot; value=&quot;0&quot;/&gt;&lt;property id=&quot;20221&quot; value=&quot;P:\veda_vyuka\granty_projekty\BioHeMA\loga\Logo-BioHema\&quot;/&gt;&lt;property id=&quot;20224&quot; value=&quot;P:\veda_vyuka\prezentace\vyukove&quot;/&gt;&lt;property id=&quot;20225&quot; value=&quot;H:\veda_vyuka\granty_projekty\e-biochemie\prezentace\vyuka\&quot;/&gt;&lt;property id=&quot;20226&quot; value=&quot;P:\veda_vyuka\prezentace\vyukove\funkcni_zkoušky_ledvin_biohema.pptx&quot;/&gt;&lt;property id=&quot;20250&quot; value=&quot;0&quot;/&gt;&lt;property id=&quot;20251&quot; value=&quot;1&quot;/&gt;&lt;property id=&quot;20259&quot; value=&quot;0&quot;/&gt;&lt;property id=&quot;20700&quot; value=&quot;0&quot;/&gt;&lt;object type=&quot;8&quot; unique_id=&quot;10002&quot;&gt;&lt;object type=&quot;9&quot; unique_id=&quot;12016&quot;&gt;&lt;property id=&quot;20000&quot; value=&quot;0&quot;/&gt;&lt;property id=&quot;20400&quot; value=&quot;Prezentace v PPT formátu&quot;/&gt;&lt;property id=&quot;20401&quot; value=&quot;funkcni_zkoušky_ledvin_biohema.pptx&quot;/&gt;&lt;property id=&quot;20402&quot; value=&quot;0&quot;/&gt;&lt;property id=&quot;20404&quot; value=&quot;821642&quot;/&gt;&lt;property id=&quot;20405&quot; value=&quot;0&quot;/&gt;&lt;/object&gt;&lt;/object&gt;&lt;object type=&quot;2&quot; unique_id=&quot;10003&quot;&gt;&lt;object type=&quot;3&quot; unique_id=&quot;10004&quot;&gt;&lt;property id=&quot;20148&quot; value=&quot;5&quot;/&gt;&lt;property id=&quot;20300&quot; value=&quot;Slide 1 - &amp;quot;Funkční zkoušky ledvin&amp;quot;&quot;/&gt;&lt;property id=&quot;20302&quot; value=&quot;0&quot;/&gt;&lt;property id=&quot;20303&quot; value=&quot;MUDr. Daniel Rajdl, Ph.D. -&quot;/&gt;&lt;property id=&quot;20307&quot; value=&quot;256&quot;/&gt;&lt;property id=&quot;20309&quot; value=&quot;12377&quot;/&gt;&lt;property id=&quot;20312&quot; value=&quot;0&quot;/&gt;&lt;property id=&quot;20601&quot; value=&quot;0&quot;/&gt;&lt;/object&gt;&lt;object type=&quot;3&quot; unique_id=&quot;10044&quot;&gt;&lt;property id=&quot;20148&quot; value=&quot;5&quot;/&gt;&lt;property id=&quot;20300&quot; value=&quot;Slide 2 - &amp;quot;Vyšetření glomerulární filtrace&amp;quot;&quot;/&gt;&lt;property id=&quot;20302&quot; value=&quot;0&quot;/&gt;&lt;property id=&quot;20303&quot; value=&quot;MUDr. Daniel Rajdl, Ph.D. -&quot;/&gt;&lt;property id=&quot;20307&quot; value=&quot;257&quot;/&gt;&lt;property id=&quot;20309&quot; value=&quot;12377&quot;/&gt;&lt;property id=&quot;20312&quot; value=&quot;0&quot;/&gt;&lt;property id=&quot;20601&quot; value=&quot;0&quot;/&gt;&lt;/object&gt;&lt;object type=&quot;3&quot; unique_id=&quot;10045&quot;&gt;&lt;property id=&quot;20148&quot; value=&quot;5&quot;/&gt;&lt;property id=&quot;20300&quot; value=&quot;Slide 3 - &amp;quot;Sérový kreatinin a odvozené výpočty&amp;quot;&quot;/&gt;&lt;property id=&quot;20302&quot; value=&quot;0&quot;/&gt;&lt;property id=&quot;20303&quot; value=&quot;MUDr. Daniel Rajdl, Ph.D. -&quot;/&gt;&lt;property id=&quot;20307&quot; value=&quot;258&quot;/&gt;&lt;property id=&quot;20309&quot; value=&quot;12377&quot;/&gt;&lt;property id=&quot;20312&quot; value=&quot;0&quot;/&gt;&lt;property id=&quot;20601&quot; value=&quot;0&quot;/&gt;&lt;/object&gt;&lt;object type=&quot;3&quot; unique_id=&quot;10046&quot;&gt;&lt;property id=&quot;20148&quot; value=&quot;5&quot;/&gt;&lt;property id=&quot;20300&quot; value=&quot;Slide 4 - &amp;quot;Cystatin C v séru&amp;quot;&quot;/&gt;&lt;property id=&quot;20302&quot; value=&quot;0&quot;/&gt;&lt;property id=&quot;20303&quot; value=&quot;MUDr. Daniel Rajdl, Ph.D. -&quot;/&gt;&lt;property id=&quot;20307&quot; value=&quot;259&quot;/&gt;&lt;property id=&quot;20309&quot; value=&quot;12377&quot;/&gt;&lt;property id=&quot;20312&quot; value=&quot;0&quot;/&gt;&lt;property id=&quot;20601&quot; value=&quot;0&quot;/&gt;&lt;/object&gt;&lt;object type=&quot;3&quot; unique_id=&quot;10047&quot;&gt;&lt;property id=&quot;20148&quot; value=&quot;5&quot;/&gt;&lt;property id=&quot;20300&quot; value=&quot;Slide 5 - &amp;quot;Clearance kreatininu&amp;quot;&quot;/&gt;&lt;property id=&quot;20302&quot; value=&quot;0&quot;/&gt;&lt;property id=&quot;20303&quot; value=&quot;MUDr. Daniel Rajdl, Ph.D. -&quot;/&gt;&lt;property id=&quot;20307&quot; value=&quot;260&quot;/&gt;&lt;property id=&quot;20309&quot; value=&quot;12377&quot;/&gt;&lt;property id=&quot;20312&quot; value=&quot;0&quot;/&gt;&lt;property id=&quot;20601&quot; value=&quot;0&quot;/&gt;&lt;/object&gt;&lt;object type=&quot;3&quot; unique_id=&quot;10048&quot;&gt;&lt;property id=&quot;20148&quot; value=&quot;5&quot;/&gt;&lt;property id=&quot;20300&quot; value=&quot;Slide 7 - &amp;quot;Tubulární funkce&amp;quot;&quot;/&gt;&lt;property id=&quot;20302&quot; value=&quot;0&quot;/&gt;&lt;property id=&quot;20303&quot; value=&quot;MUDr. Daniel Rajdl, Ph.D. -&quot;/&gt;&lt;property id=&quot;20307&quot; value=&quot;261&quot;/&gt;&lt;property id=&quot;20309&quot; value=&quot;12377&quot;/&gt;&lt;property id=&quot;20312&quot; value=&quot;0&quot;/&gt;&lt;property id=&quot;20601&quot; value=&quot;0&quot;/&gt;&lt;/object&gt;&lt;object type=&quot;3&quot; unique_id=&quot;10049&quot;&gt;&lt;property id=&quot;20148&quot; value=&quot;5&quot;/&gt;&lt;property id=&quot;20300&quot; value=&quot;Slide 11 - &amp;quot;Akutní poškození ledvin&amp;quot;&quot;/&gt;&lt;property id=&quot;20302&quot; value=&quot;0&quot;/&gt;&lt;property id=&quot;20303&quot; value=&quot;MUDr. Daniel Rajdl, Ph.D. -&quot;/&gt;&lt;property id=&quot;20307&quot; value=&quot;262&quot;/&gt;&lt;property id=&quot;20309&quot; value=&quot;12377&quot;/&gt;&lt;property id=&quot;20312&quot; value=&quot;0&quot;/&gt;&lt;property id=&quot;20601&quot; value=&quot;0&quot;/&gt;&lt;/object&gt;&lt;object type=&quot;3&quot; unique_id=&quot;10050&quot;&gt;&lt;property id=&quot;20148&quot; value=&quot;5&quot;/&gt;&lt;property id=&quot;20300&quot; value=&quot;Slide 12 - &amp;quot;Chronické renální selhání&amp;quot;&quot;/&gt;&lt;property id=&quot;20302&quot; value=&quot;0&quot;/&gt;&lt;property id=&quot;20303&quot; value=&quot;MUDr. Daniel Rajdl, Ph.D. -&quot;/&gt;&lt;property id=&quot;20307&quot; value=&quot;263&quot;/&gt;&lt;property id=&quot;20309&quot; value=&quot;12377&quot;/&gt;&lt;property id=&quot;20312&quot; value=&quot;0&quot;/&gt;&lt;property id=&quot;20601&quot; value=&quot;0&quot;/&gt;&lt;/object&gt;&lt;object type=&quot;3&quot; unique_id=&quot;10091&quot;&gt;&lt;property id=&quot;20148&quot; value=&quot;5&quot;/&gt;&lt;property id=&quot;20300&quot; value=&quot;Slide 6 - &amp;quot;Shrnutí postupu určení GF&amp;quot;&quot;/&gt;&lt;property id=&quot;20302&quot; value=&quot;0&quot;/&gt;&lt;property id=&quot;20303&quot; value=&quot;MUDr. Daniel Rajdl, Ph.D. -&quot;/&gt;&lt;property id=&quot;20307&quot; value=&quot;264&quot;/&gt;&lt;property id=&quot;20309&quot; value=&quot;12377&quot;/&gt;&lt;property id=&quot;20312&quot; value=&quot;0&quot;/&gt;&lt;property id=&quot;20601&quot; value=&quot;0&quot;/&gt;&lt;/object&gt;&lt;object type=&quot;3&quot; unique_id=&quot;10532&quot;&gt;&lt;property id=&quot;20148&quot; value=&quot;5&quot;/&gt;&lt;property id=&quot;20300&quot; value=&quot;Slide 8 - &amp;quot;Koncentrační schopnost tubulů&amp;quot;&quot;/&gt;&lt;property id=&quot;20302&quot; value=&quot;0&quot;/&gt;&lt;property id=&quot;20303&quot; value=&quot;MUDr. Daniel Rajdl, Ph.D. -&quot;/&gt;&lt;property id=&quot;20307&quot; value=&quot;265&quot;/&gt;&lt;property id=&quot;20309&quot; value=&quot;12377&quot;/&gt;&lt;property id=&quot;20312&quot; value=&quot;0&quot;/&gt;&lt;property id=&quot;20601&quot; value=&quot;0&quot;/&gt;&lt;/object&gt;&lt;object type=&quot;3&quot; unique_id=&quot;10533&quot;&gt;&lt;property id=&quot;20148&quot; value=&quot;5&quot;/&gt;&lt;property id=&quot;20300&quot; value=&quot;Slide 9 - &amp;quot;Frakční exkrece (FE)&amp;quot;&quot;/&gt;&lt;property id=&quot;20302&quot; value=&quot;0&quot;/&gt;&lt;property id=&quot;20303&quot; value=&quot;MUDr. Daniel Rajdl, Ph.D. -&quot;/&gt;&lt;property id=&quot;20307&quot; value=&quot;266&quot;/&gt;&lt;property id=&quot;20309&quot; value=&quot;12377&quot;/&gt;&lt;property id=&quot;20312&quot; value=&quot;0&quot;/&gt;&lt;property id=&quot;20601&quot; value=&quot;0&quot;/&gt;&lt;/object&gt;&lt;object type=&quot;3&quot; unique_id=&quot;10534&quot;&gt;&lt;property id=&quot;20148&quot; value=&quot;5&quot;/&gt;&lt;property id=&quot;20300&quot; value=&quot;Slide 10 - &amp;quot;Acidifikace/alkalinizace&amp;quot;&quot;/&gt;&lt;property id=&quot;20302&quot; value=&quot;0&quot;/&gt;&lt;property id=&quot;20303&quot; value=&quot;MUDr. Daniel Rajdl, Ph.D. -&quot;/&gt;&lt;property id=&quot;20307&quot; value=&quot;267&quot;/&gt;&lt;property id=&quot;20309&quot; value=&quot;12377&quot;/&gt;&lt;property id=&quot;20312&quot; value=&quot;0&quot;/&gt;&lt;property id=&quot;20601&quot; value=&quot;0&quot;/&gt;&lt;/object&gt;&lt;object type=&quot;3&quot; unique_id=&quot;12155&quot;&gt;&lt;property id=&quot;20148&quot; value=&quot;5&quot;/&gt;&lt;property id=&quot;20300&quot; value=&quot;Slide 13 - &amp;quot;Klasifikace CKD dle KDIGO 2012&amp;quot;&quot;/&gt;&lt;property id=&quot;20302&quot; value=&quot;0&quot;/&gt;&lt;property id=&quot;20303&quot; value=&quot;MUDr. Daniel Rajdl, Ph.D. -&quot;/&gt;&lt;property id=&quot;20307&quot; value=&quot;268&quot;/&gt;&lt;property id=&quot;20309&quot; value=&quot;12377&quot;/&gt;&lt;property id=&quot;20312&quot; value=&quot;0&quot;/&gt;&lt;property id=&quot;20601&quot; value=&quot;0&quot;/&gt;&lt;/object&gt;&lt;object type=&quot;3&quot; unique_id=&quot;12156&quot;&gt;&lt;property id=&quot;20148&quot; value=&quot;5&quot;/&gt;&lt;property id=&quot;20300&quot; value=&quot;Slide 14 - &amp;quot;Děkuji za pozornost&amp;quot;&quot;/&gt;&lt;property id=&quot;20302&quot; value=&quot;0&quot;/&gt;&lt;property id=&quot;20303&quot; value=&quot;MUDr. Daniel Rajdl, Ph.D. -&quot;/&gt;&lt;property id=&quot;20307&quot; value=&quot;269&quot;/&gt;&lt;property id=&quot;20309&quot; value=&quot;12377&quot;/&gt;&lt;property id=&quot;20312&quot; value=&quot;0&quot;/&gt;&lt;property id=&quot;20601&quot; value=&quot;0&quot;/&gt;&lt;/object&gt;&lt;/object&gt;&lt;object type=&quot;4&quot; unique_id=&quot;10444&quot;&gt;&lt;object type=&quot;5&quot; unique_id=&quot;10445&quot;&gt;&lt;property id=&quot;20149&quot; value=&quot;MUDr. Daniel Rajdl, Ph.D.&quot;/&gt;&lt;property id=&quot;20150&quot; value=&quot;zástupce přednosty pro vědeckou a výchovnou činnost&quot;/&gt;&lt;property id=&quot;20151&quot; value=&quot;ja_stul.jpg&quot;/&gt;&lt;property id=&quot;20153&quot; value=&quot;rajdl@fnplzen.cz&quot;/&gt;&lt;property id=&quot;20155&quot; value=&quot;http://biochemik.org &quot;/&gt;&lt;property id=&quot;20159&quot; value=&quot;logo_ebio_min.png&quot;/&gt;&lt;/object&gt;&lt;object type=&quot;5&quot; unique_id=&quot;12377&quot;&gt;&lt;property id=&quot;20000&quot; value=&quot;0&quot;/&gt;&lt;property id=&quot;20149&quot; value=&quot;MUDr. Daniel Rajdl, Ph.D. -&quot;/&gt;&lt;property id=&quot;20150&quot; value=&quot;zástupce přednosty pro vědeckou a výchovnou činnost&quot;/&gt;&lt;property id=&quot;20151&quot; value=&quot;ja_stul.jpg&quot;/&gt;&lt;property id=&quot;20153&quot; value=&quot;rajdl@fnplzen.cz&quot;/&gt;&lt;property id=&quot;20155&quot; value=&quot;http://biochemik.org&amp;#x0D;&amp;#x0A;&quot;/&gt;&lt;property id=&quot;20159&quot; value=&quot;logo_biohema.png&quot;/&gt;&lt;/object&gt;&lt;/object&gt;&lt;object type=&quot;10&quot; unique_id=&quot;10485&quot;&gt;&lt;object type=&quot;11&quot; unique_id=&quot;10486&quot;&gt;&lt;property id=&quot;20180&quot; value=&quot;1&quot;/&gt;&lt;property id=&quot;20181&quot; value=&quot;1&quot;/&gt;&lt;property id=&quot;20182&quot; value=&quot;0&quot;/&gt;&lt;property id=&quot;20183&quot; value=&quot;1&quot;/&gt;&lt;/object&gt;&lt;object type=&quot;12&quot; unique_id=&quot;10971&quot;&gt;&lt;/object&gt;&lt;/object&gt;&lt;/object&gt;&lt;/database&gt;"/>
  <p:tag name="MMPROD_DATA" val="&lt;object type=&quot;10002&quot; unique_id=&quot;901&quot;&gt;&lt;property id=&quot;10007&quot; value=&quot;Next&quot;/&gt;&lt;property id=&quot;10008&quot; value=&quot;Back&quot;/&gt;&lt;property id=&quot;10009&quot; value=&quot;Submit&quot;/&gt;&lt;property id=&quot;10012&quot; value=&quot;2&quot;/&gt;&lt;property id=&quot;10022&quot; value=&quot;Try again&quot;/&gt;&lt;property id=&quot;10068&quot; value=&quot;Correct - Click anywhere to continue&quot;/&gt;&lt;property id=&quot;10069&quot; value=&quot;Incorrect - Click anywhere to continue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Clear&quot;/&gt;&lt;property id=&quot;10128&quot; value=&quot;Click to clear&quot;/&gt;&lt;property id=&quot;10133&quot; value=&quot;1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You must answer the question before continuing&quot;/&gt;&lt;property id=&quot;10185&quot; value=&quot;1&quot;/&gt;&lt;property id=&quot;10188&quot; value=&quot;The time to answer this question has expired.&quot;/&gt;&lt;property id=&quot;10189&quot; value=&quot;1&quot;/&gt;&lt;property id=&quot;10194&quot; value=&quot;2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1&quot; value=&quot;&amp;lt;Format Name=&amp;quot;Presentation Default&amp;quot;&amp;gt;&amp;lt;Question FontName=&amp;quot;Comic Sans MS&amp;quot; IsBold=&amp;quot;0&amp;quot; IsItalic=&amp;quot;1&amp;quot; IsUnderline=&amp;quot;0&amp;quot; FontSize=&amp;quot;44&amp;quot;/&amp;gt;&amp;lt;Answer FontName=&amp;quot;Comic Sans MS&amp;quot; IsBold=&amp;quot;0&amp;quot; IsItalic=&amp;quot;0&amp;quot; IsUnderline=&amp;quot;0&amp;quot; FontSize=&amp;quot;20&amp;quot;/&amp;gt;&amp;lt;Button FontName=&amp;quot;Comic Sans MS&amp;quot; IsBold=&amp;quot;0&amp;quot; IsItalic=&amp;quot;0&amp;quot; IsUnderline=&amp;quot;0&amp;quot; FontSize=&amp;quot;14&amp;quot;/&amp;gt;&amp;lt;Message FontName=&amp;quot;Comic Sans MS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1&quot;/&gt;&lt;property id=&quot;10229&quot; value=&quot;0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004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1&quot;/&gt;&lt;property id=&quot;10029&quot; value=&quot;2&quot;/&gt;&lt;property id=&quot;10072&quot; value=&quot;Quiz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0&quot;/&gt;&lt;object type=&quot;10062&quot; unique_id=&quot;10006&quot;&gt;&lt;object type=&quot;10050&quot; unique_id=&quot;10007&quot;&gt;&lt;property id=&quot;10020&quot; value=&quot;2&quot;/&gt;&lt;property id=&quot;10191&quot; value=&quot;-1&quot;/&gt;&lt;/object&gt;&lt;object type=&quot;10051&quot; unique_id=&quot;10008&quot;&gt;&lt;property id=&quot;10020&quot; value=&quot;2&quot;/&gt;&lt;property id=&quot;10191&quot; value=&quot;-1&quot;/&gt;&lt;/object&gt;&lt;/object&gt;&lt;object type=&quot;10061&quot; unique_id=&quot;20000&quot;/&gt;&lt;/object&gt;&lt;/object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/object&gt;&#10;"/>
  <p:tag name="MMPROD_THEME_BG_IMAGE" val=""/>
  <p:tag name="MMPROD_12377PHOTO" val="/9j/4AAQSkZJRgABAQAAAQABAAD/2wBDAAMCAgMCAgMDAwMEAwMEBQgFBQQEBQoHBwYIDAoMDAsKCwsNDhIQDQ4RDgsLEBYQERMUFRUVDA8XGBYUGBIUFRT/2wBDAQMEBAUEBQkFBQkUDQsNFBQUFBQUFBQUFBQUFBQUFBQUFBQUFBQUFBQUFBQUFBQUFBQUFBQUFBQUFBQUFBQUFBT/wAARCAY0BR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yW4n82T7zVX8rfMu5aoQ3+6T+HdWi10qQ7vl3bd1fGfWY8x85GPKXLiWFNu5vmqvcap/o6xp/wKsK+1RnkZt21V/hqpbzySzfNu2r95qic41JBE1JrrzV+98tVYXVW/2WqrfXi28bMrLt3fw1iya8qfxLVyoe6axid/ps8e35f4avzbZVrzqx8Wxr+7WT5vvV0em6z58bNu/4DXmwwP7zmkTykOtWf+sZa8z8RLNbszfNXsTbbj5l2tXF+MNNja1bavzV9FhsNTKjHlPIri/Zt25mSsSaf958q1NqUU0Vw0at827dUUNrNLN8y12cnKehHl5Tp/Ca7Jo2/wBqvYtJvVihryvw7atAqs1dhb3jbdqtXFOXLI5qsjc1K/Z/utVfS7eS4uG+bcv+7VONGumWuq0HTvKbc1PmlI5jas7XZG25f9qm3G3d/eq9vba277tYuqXWxflr1aXuxMJS5pFG+uFWP5lVf92uL1q/3blTc25avapqn+s+Zl+auZmuvNk3bvu1hVq83umtOPMZ7fvZPm+XdVjylijXc3zLTvl8zc3+9UNw7P8ALuZVrh+I9CMOUcsvzfKtbWmxfKv96qOm6cz/ADMv3q6K1t/KVf7tEpcsSJyjEj8hqryfKv3a2Nm1d1Zd9L8v92uCUuY5DFvpfm2qzVXt7dp2+b/ep0zr5n3quWO35V20uaUTSJat7L5V3L/DUN1Z/wDjtaUe3b92oWTfJ/wKvQoe8Tcw2stzfdqaODavzfK1bEln/wB81XktWr0+TliHMUfmbd/Ft/2aFVfL+Zvm/u7asLB/FQsTK38X3qqMRkaosW1tu2r0eotAv3qrzbtq7l3VXm3baI8oviLU2qSSt/s1Gt/ub71Ufm96bJKyttrXmFGJsR3tSR3Xzfern47ht33ttaFjul27q46tf+Udjat5ZN1aVmn96s21qT7a0Eir8v8AvV5UqnNIuMTQkRUb+HdVdfk+amLeK7M1K3zLXZT5ZCl7xNH+/b/Zq5a2qu1ZC3HlNtatnT7jcys33a7qfxGZoQ2X8W2r0drtbdUtv5daEcS7flrpjIggtU+Ztv8AdrUtU+X5qqwxKv8Ae3Vf3eUv8Vae15fiOcnWWNFrH1i8V1bbu/vVHqGqeRuw22uX1bWfvfNurzcTivslRjzFXUtWbzNu6qcd/u+83zVjzXnmzNJ/FTo90+3ateD7fmkdcYcp1FjcNcSbV+b+Gu30D7i1yGhwKqr/ALu2u40uDav+zWvtTupUjYkv1ihZUrgfFWr/AOu/irptS+dfvfLXm/i6VlhmZf7tdNOUZGFSMuY8p1DUV/tpm+826u/8C62v2rc7fxV5JqUv/E4Za7bwfZXFw25Vb5vvVvVjHlNY83KfVnh/W99rDtb5a6yHWW27VryfwnFcJDGrK23/AGq9C0+Bvl3bt1eDViKFSUpe8alxP9o21saT8n+9WGvyfK33qvWt15S7q82odEakYmpeL8teN/FDV1srOTc396vUNQ1ZUjZt3y7a+ffitcTak3lp92ujBx/ec0jlr1Ob3YnjerS+fdSSN/erDum3r8v/AI9XWSaNM0jbo2+WsnUNGkRtu1ttfX06kTshyxic/by+VcK33q77wfqK+cvzfLXHx6DN8zFWVa2NDt5LW8X7zLWFePtIhOR7to+oqyqu7b8tdRbyxyqvzbv4a4Hw3EzQq3+zXaWMTJH96vh8Zl8ubmiefP4i95S7q0rGBd1ZKz7W+arlvdbZF/2a82hzU5e8ZRmbywfLVLULVpV+Wr9reRyruqbasv3a96nS9oVL3omHp+lsnzfLWxHZ7F27d1a2n2q/d21oNpq/K1df1X+UmlGJx99Z+au1f+BVa0fw+qw+Y1aEkC+ZtrUWWOJV/uqtYSw3Maxhze8V49OjWs3UrNV/u1cvNZhiVvmWsebW45ZFXcta0sDzfEYVeWJj6lYb1bdXnfiDTWfc1esSTrLGzVyuuWavHuVa9mlQjTMoyPH49E8268zbu2rXQaLbrat83y7qsTWqxXElc7ea39gkk+aurm5Tp5jqNQv4VXarblWuB1a/WW4kZW/3ao33ihm+Xd81Y8d1v+YM27d/FWfxG9KMuYtMrSqzbdy/7VRqvlN/u1J5u1f4ttVbi4Vfu1HJKR1X/lJpL9UZVXd/tVDHrPzfebbWJdX+zdtqtDL5si/NXdToSCMP5jtLe881d33qub1lX5mrm7GfbWh9q2t8tb8h08pR1L/WMqVnR3EnnKrf3q0ZPm+aqfkfvN1axpxJ5TqNDutjfxV1S6usEa7dv+9XncN00TLUlxrcjdf/AB2uGrT9446sDrNW8V+VG2xvmrjWvbi/Zm2szN/eqbT7WS/k+bc1d1pPg3dGv8TVzS92JlGHL7xwtnFNu+b5P92t6xiZdrNXVSeElt/4fmqjNozWvzbflWuCdQnmHW8uxVarlq+/7y1lx7kZVX+KtK1/dfdrOJ6FKfMdHZIvk1FcIu5maqK3u1V20y6umdV/2vmpR+I1liox90rXz7W+Zdv92ubvJWlar2oXTbWVm3Vjwys8jb2rvj8JxzqyqFq1g3bd1akO2JqowttZdu2nTXX7771EYkyj7puQzq67fvNVy33bvl+7WDpcu6T/AGa6bT1VmjoYRocxpWMTP81a0bsq/wANR2sS/L81X2tVrCUeYmVCRkXl0yRtury3x1q7IrKjf71euXlhvjavM/GXh/dDJJ5dOnQ94wlTlE+dfEVw1xeNurn2rp/E1g1rdSbq5pkr6KlHlielR+EIW21ajnb7tU403NXQaL4cmv5FZV+XdRUlym/Nykem6dNqM21V+WvZvAPw+Xy1Z4//AB2neB/Au3y2ePb/ALy17t4X8MrawruVdy/7NeLicV/KcMqnMZ2i+DY4oV/d/Kv+zXTx6THa26qqr/3zW1DaxxRrtX7q1DdNsXbXiTnzHNOX8pztx+6b7tU/N+WtO8VZdy/xVlSRbF/2qImEZFO4iVqx5rBZZvu1vNF8tVWi+61e7Qj7pJifY1ikbb/31SLuVa1ri3+b5lrJuP3TN81enH2ZBXklbdWXeXTfN82yrl0+z5m21h30q7v/AIquarH+Uso316u3bWet+qN/FTNSn3NtWspn/h/irzPZSlI1jE6KG/WVl+7tq0t0vzfN8tcvDPsqb7fs/iqZUBezOgW/b+9Wxo+otEyssnzL/erh1um/hre0uVvvURhKJMonsGh+Pvsa7WZlqTXvi0yQssUnzf7VeZxu235mZlaqNxbtLJu+auOrl9Kp70oh732S1rniW616b52+X/erNjt22/3qsRwLt3N/u05t3y7m+VayhH2P7umESNdyU5mbzPlqNpfu7drbqb95t3/Aa9Wl70TpjIvWc++T5WroLGXyvusv3d1cnDL9nq5a37eZ96teQzlUPRNLv9vl/NXUL4gWBdrNXmMd/wDd+9TZtUk2/eaq5uUwkeoL4yj3f6ytbTfFUcrL+8r511DxBMsjbV+7VW38a3lrIvzNUyqGXvfZPsDTdWt5dvzVtSeXLGu3a1fMHhf4m7WXfI3+9Xrug+NI7qzVvMWp5v5SeaX2juLzRIZ4WZlVvlrgdY0RUuNv3VZa7BfFEL2q/N822uV1zXoUkX5tzf8AoNE5Bc818RWS2t9/DVW1t1b71N8Says+qMqN8u6pLWXcvy140ub2nvF05FxbJdtH9iLdSMzf3f4qtQxM21m/iqz9tjt22/3fvV28/u+6dEfdMq60mO3h3ba8/wDE1r95l+6teh6pqnmq21a4bWP9I3bVq6U5SkdVOoeX6ta/vtyq26obPzrdlk/u12S+HJL+4VtrVuWfgbd96OvZpyNPbxic7o+ryRMqsuz+JttdR/a3+3Q3g9lb5dtN/saT+7Whm6kWTaXLvb/0Gr11cN91W2r/ABVk6TtSP5v/AB2pJLpfMZf7tfGzpy5jmqR5Zco6TdK3+9V6GJlt2X7rVHY/vdv8VdFHZebGqsqrt/u16VChy+9IyOD17dFHI237tec6tqNxFu2/d+9XtGtaG0qsrLXm/iTQdkjKi/w7tzLXqoqMjiYdXmWT5WrsNF8QTRbfmb/a3Vza6T++X5a1YbX7Otc83/Kay5T0vS/FEbQsrMytWZq2rLdM21vlrhJNU+ys393/AHqrw69vm2u3ytXRS5ohGma0egrf3TNt3Vej8LrErN5danhtI3j8zdW1I0PkttrXn5jWUuWJytnZtFu/hqa13Pcbd3y7a0Nm1ZNse5W+7TtJ01pZF/d7Wrkq/EcfNzG9odgsqq1dpZ2Cpt/u1n6HpflRru+9XTeUqrW2GXNL3jKcjLuv3W75a4/XLhkWT5f9qu6vov4tvy1wviZP3ci7q9Sr7sTOJ5zqV609x8q7qq/MjLuq81l++Zqr3FlJu3KvytXk+6epS5YxKN1e+Uzbfmb+6tTabFJeXCtt+WnQ6WzyV0mj2C267vuNWUq8Yms6hraXpu7aqr8v+1WpJarbw7dq1Jp+23VWqaT/AEpq86vX908+cuYwbhmRa5nVNR2qyr95vvV1GrRbY2215zrDsrSbamh7wokK3n7z71bel3HzK26uSt9zzV0Gn/uttd0onRynVLuZa0LO1aX5vL3bflrN09ll2turqtPiXbXZhvdMJFNrL5fu1Smtd38PystdLJAu2qMlr/e+bc1esYRkc/8AZfl+ZflqrNEqsvy10lxBtXbt+ZaybhV/u7qcvdNIma0W+m/YNy/LurQj+dtqrtq1HbrXNHl5izn5LNl+XbtqjNB5TfNXWXFhuWs24sF/u7W/2qwr1YxKiYa26y/Mrbqu6a3lTf3aim2wNtb+H+7Vdbrymrxak5SNeU6aFldqhvtvy/3qqWt/SXVwzdP4ayiVGI2GVnk27a1o03fxVm6bAzybW/h+augW3/d12Rq8o+SRh3G5Gbb8y1oWN7sXn/dovLXf91flb5dtUZv9HVdvy/L/AA1pDE+8Y8p1Vvq+zy9zLuroLHVll+81eRyX8it8rN/u102l38i2u5vvf3dtdsa5nynoi3S7vlb7tNm1L5fvVydrrjeX8zf+O1MuqK+7c38P8Nc1eqaUqXMUfFGr7Y2/efNXItq32j733fu7queKLpZdy7q5uz/0qbbt+WuGUJVPeLjT940o2aWZWatyxRty1Lp+kr5P3fu/3qv/AGVYI1Zl/wC+qj2X8p0xUafxGxpMqxMq11UOqKi7flrzf+0vKbaGqxHqjfe3Vh7CXMZfWJfZO6vNUjaOvP8AxRcLLDItWm1lnDf7Ncz4gv12srf71dlKMohGfN8Rxul6G2s+JPl+Za+lvhv8PFW3j3Rr/wACWvI/hjZLdaorMvys1fYngHToYrNflqqtSXwmyj+7Ken+D44FX5fu1NdRLZ/Ltrsrzy4I/lrzvxRqixN/rK4a8vdPJ9ryyIby8WKRaq3WsrFb/K1c9JrfmyVkatrPzfe+7XHSj7aRvKp7p0zal9qXbu+9WPqXhxbxmZl+7VHSdWVm3M1dVb38bQ/LXJi5yw8vdJj7x57eeGY4t3y1zd9oMcsn+rr0nXJ13Nt/u/w1zUaK/wDvV04XFy+0VznI/wDCPrt2+XUP/CP+VIrLGvy/7NehfY4fL/vNVW4sFr0JZhGJXtZFfw+vlLtb+GuijvdqsoqjZ2qwL935qm+zszbVrmlio1CZS5ix5/zLu+7VpZ6zVVk+9/DTo5fm/iZa8irHlkZG1Z3jf3q6DT5f+BVytiu9q6jT4mVa9fL6UqkglI3rOfyvm+X5abqXiVYo9u5Vase+uGt121w+vauyM3zf+O19PKh7OJnGUjoNQ8ZLaybmkrLvPiVH5fyzK1eR+JtekdtqSVzMd1dSybV+7Xny5Ym0eaR7BdePPNb/AFlRx+MlaT71cDZ6dcSqrfNU0lhcRLu2tWP1mMRypyPVNP8AEv2iNtrVb+2rOrbm+WvKtHv5oplVmbbXZabqSuu1mrtpT5veIjEh1Daszf3WrzPxhF+++Rd1ejX25risW68M/b5vMbdtWrnL3jrhDmPHWlbzPm3N81XrXbLtroNa8JeRdMyq21qx/I+ysq/8BrtpRjKJ6VLl5QuJVVdq/wB2s2R9/wDe21oXXzyLjb8q1Tk/ut/vV0RhEcYmLeO3nNUMP3quXUTPIzfLtqq3y/NWxojUsbjbu2bav/at8n+7WFbz+Uu6rlrO3/fVQM2Pv1Hs/wC+adH8/wA1N++zbV+ZaAIbhfm+Zvu/LWfMn+kbf4a0JH+Vt26qK/NI235ttRKJB13hd18yNWr2Tw+8KW6s+2vANP1H7LJu3V1un+PPK2xs3/Aq8jEwlynFV5ontjRQz/3aytQ0j5d1c5ovi1bhV/eK22ush1GO8j+Zt1fK1KkqcjjRxOpab5Hzfw1QhulRttdTriK0bV5jrGorZXW5vl/hr1MNL20TpoS5Zcp00lwryfeX7v3aqyXSqzfNt2/3q5xdc/2vlqKTV93y11eyLnD3jR1C/Z/lWorddqtJ/D/erNhl8+T/ANmretYv3aq3/wC1W8Y8pXLEkh+T+LdVWZf3zMzNuq2qKu5mb7tZ11dbmbataSLjE0Le62t83yrXQaXrMcG35t3+9XDrP/F5lSR3skS/L/vbmauc6Yz5T1Wz16NfmZqur4jjdtu7dXky6vNEvzMtIviCSJflatohKZ7Wuoxyrt3LWDryLLbyf7tcJpvihmZdzfL/ALVaV54gWW3ZdzNVRkcM58x5P8QNLXzJJFryuZNjNXrnjK6WeOTa1eX/AGVrq88tf4mr06EuY0p+6WfD+jNqVwu5flr23wX4LjijjZo9q/w/LWP8PfCnmtD+7avfPDfh9YIV+Xb/AHq5sVzGFWqTeGdBW3jXcv3a7azijT7lZi7Up9vdMv8AFXy9SUub3jklI2ty/wDfNZd986037V/CzVXmullkb+7REZj3SMjblqnNLtrYuJY/u1kXSq8m1a3pw94CDzWdvmp0fz/dVV2/LTo1j3bvl20NKqfdr1qY/dK91Eu35qwb5Plrcupd392s2aLdurTmJsczcfxbaw76fZ9771dVfRfKzbfm+7XH6hE3mbtv+zWnMMzZlZm3FVbdRHpDXDeYq1oWtusrLu/hbbXXaXpK/Z/MZV21NzohKJwV1pfkf3mqjDpzStt+8td3rFkvzKFWodJ0lWk2/wDj1WRzcxz9ro0jfL/6FW5Y6XIn3V+X/arsLHw+vl/d+Wta10RYl+ao5eYiUji47LZIvzVNJYbdv96ukurDymbdWbfTxxL8q/w1XswOfuolibbuWsuZl+bctSXl+rTbfmqnJul2/wAW2ub2UeY0jGJJCu5vl21oQwfe/h+Wm6bpzS7d3yrW5HYLt2qvzVpGPKZSOXuIGZmqW1t23fNuroZNLV2+VfmWj7Btb5vlpmZXt4mdqtTabJKv91Wq5ZwLt3ferWhgWXr/AHayn7xSOBvND/vfM1c7faWyMy7a9ik0TzV+7XP6t4c3M21f4a54xkVI8r2tasypuWRWrqtD8YTWCqryM397bUGraN5TMzK26saGwmlutq1PLLmM+U9ZsfH8k9uu1ty1U1DxNJKzMrMy/wB3+KsfS/D0jqqqrbVrat/C8ksnzK1b8pHKZdj5l1cSSFW+aus02z2qrNUdjo3kSMu3bWzv8qP+H5a8ivzRkVH3SlfX6267V+auZ1LVmik2q33vmrQ1KfezfNXM3EX2ib/ZooT/AJhx94sf2o0q7fm3NVzT9Ia9k3Ou6naTYfN92uw0uyVFX+9W/t4xkbSlyxK+m+Go32ttroofDiqvyr8taFjEsSr92r32pWbatejSrxkcU6phN4ajb+Gq/wDwia/3V/75rudLtluG+atr+xBXemnsQqh8Zw6z9l8xdzfdastteWW4b5qx7i6b5m3bmqjGzJNtX71cnsontTp83vHqnh2/WX/gNd5ps6uteV+F0Z1Xbu213ljL8tZ83KcM/dNy8aN4Wrz/AMRWqs1dRdXn7uuT1a4+1bqXMYxlzHK/Y13M33lqjeRbY2roJnW3j27q5rVJ/vfxVcfeOmJzWrXSruVay9Jlae4rQvLKSWT7vy/7NWNH0lopFbb96u73YxO/l5YnbaHK0Vqqq1bFvulbbWRpaeV8rfw1u6W6+ctefOock4+8bljo3mxruWui0vRPK2sq/LTdN2+Wv+7urprOL5VbbWUXzHLKPKQ28SwLU0dwrt/u1T1C48pW2r8v3t1VbW8Xd/tf3a3jU9nI5viNi6dWt2rkdcgWWP7vzV0jT7o/mrHvl83d8yp/s12Tr80TWETiZtN+b7tQ/YN38NdFcRKm6qLIu5trbq8DE1+U3lL7Jmw6Wu7dVrZ9lb59vy1JI6p/d/2qz7qXc1eF7WVSRlzEy3jOyqjVrWs/lRqzMq1h2tvsXd96rEl1sX5d1etToe0j7wRG6tcfe/u15/fQNcXDbfu7q6LUrzzZNvzVnwxLu+bd/er0aVP2ZrCPNIx/sHlMrNVq3ib5djVpSWvmt92rlnpLKy7a64x5jpl/KSaXF5UfzV01neqn8X3azYdOZLddq/dp8iNEvK7f92tY+6czN37er/d+amNfqm6uca/8qNl3NuqGa/ZFrf6yEaZr3V6sv3WaqWzzWbbVFbrd8ys1a2nr+7Xd96pnWKjALW3+9vX/AHdtXI7dvlojT5l/u1ej21y+15TWnS5iNbf5W/2ay9Qs9/zfNurqI7fev+7VG+tf3bV5s6/NI6ZxjTiec6hayNcbf4Vqr9ib7q12UmnM027+GmyaX81VGcTkiuY5GOKSL73y1pWPz/e2/N/eq9eaaq/w/eqjH/osyt/CtVL3onXT5Tbs4lWT+LbWvHErr96uZbV41ZdlXI9ZVlVV/u1ySjIuU4/CbU0SvH8vzfLWBqUX7zy2rXt79fLb5v4f4qx9Sl/eK3/AqzhCXMYTjHm5iG1sFlb5vm+WtiSyWCxXb96s2xl3zfK3+zW1eS7LPb/FXZGUolSjH2Zy9xf/AGdm3NRDrLfNtZao6s22T738O6qMO7b81dXuyMIc0R2sXn2ib7zbqfoe37YrNSfYvNXcq/MtO02Borha6oR902+H4j0LT/nVdq7lpurJJ8q/w1DpN0sUK7/4asSN9ob+9WEpRiY1Zcxhrbs0jbd1Wo7CZl3Mu2uh0nRmlVm+9t+9WyujL5fyqtZRqxMTzm48y3X+KuR1qWRmb+KvUNa0vbN83y/+zV57r2nbZG/us33a3jVj8IoyOz+F67Ghbb/dr6r8J3+yxX5q+V/hu/zRqrfd+Wvojw/eeVZqv8VeVi6vLI9CUo+zOu1jVP3fy15n4iuvNmb+7XRapqKytt3fLtrk77a8zbm/4DXnyq+0PG5PeObmdk/i+WuZ1q6bzFbc21a67UkVF+Va5HUrVm/9Cr0cDS973jflKdnqzRSLtZq6vTdekePbu+WuKtbVtzblrc09dm1aWOpRkveIjE6KadmVpG/u1Ts/mZfmp1xOu3arLRY7v7q7q+dl7vuxD7RoR/I21qsR2q3Dc/w1X8hm+arUN15Xy1h7KpL3pEXNS1sN7fMtWvsa7mX5flqHTb3zWrSPzKzV30aUpHVHlOZ1JlRvlrJW8Xd95ab4ivfKZqw7G9Wdvlrq9hKUuWRmeiaD/pDLXdWcCrDXCeE937vNdy14sUP/AAGvrsuoRpxIkYfiKX7PGzV5P4kv980m37v96u48UayrM0e5flrzubbeyM27+KtcVVN6VOMjkrq1aeTctbnhPw1JdTLuVvmrXs9GWWRfl3V6B4R0Rbdmbb83/oNfM16/N7sTup0P5hul+Eo0Xasf3avXnguGVdqx7q6qxij8tV+9urSjgV/l215fNL2h08sZRPBdY8NNZXjRr8v+zVPT5fst02/+H+GvSPFFgralN8ted6lF9nmbau2voaEuWJ5/LEtRq090q/8AAq6BbNYrVl2/N/erD0m4Xzo66iRGS33L91qiVX3jqhKPLynC6lZLLI3y7v8AgNef+LLdbdo/4Vr1jULVot26vLfHjb5IY1X+LdXr4WfMae7E5XfuZWVqjZG/u06OX5vu05m3t8teobIqyRfK3y1Ra12//E1tSL8vy/e+7WfcKqszNVjiZM25Zvm+7Vq1Zmb71NaLzfm/hqa1XZJUAbFn8i7ak2bJN21f7u3dVVZdi1ajff8Aw7qCCrMvzVH5Xy7W+b+KrVwmz/eqvIy/eVdrbaC4lGZ/l+X7tZrXTRSfM1XLiXyv4qy5Jd0jN81ZyjzEyjGR1Gi+JZIGVdzbf/Qq9I8O+LVljX95/ssrfw14Srssm4NtruPBN008y72b+6y142JwcahyTp/ynrt5dNPG1ebeLLOSWTcteoaTpzXUKqy7mqnrXh9dzfLXNQpexObl948hjtZF/wCA1pWelzSx7tvy11DaCqMtaEenLFGqrt/4DXX7SJ3xic3Y6W0Uf3vm/wBqtiNFRWq9NAsUbNtX5az2uo/mrNy5jNmbqErIrLWT5rfxVcvrrezKq/d/irNkl2t96tox5iYlpZf4ak3L821f++az1uNlH2rd92nyAWppVdflqq0q7qZJcfK1Zl1frFGyq33aOQo0vtvlSfN8rVa/tRpY2XdXDzaszzfeqRdW2R1UqRTjEm8RXW6PatZfhXS/tWobtu5qbcTteyfKtdV4Ft1STd/tV2UPdMJyke1+AdEWKOPcu3bXpsbLBDtX5a4nwvLHFZx/+zVqX2rbFbbtp1+WUTz5GldaosUm1f8Ax6mw6l/49XKtftLcN81atq+5V+avm6tL3iImu11/eqq1/wCV8v3aga6WJfvbqzLi62fdb5aqEIllyS/3s26oY52b/erP+0bm3VNG+/7rV004gDXSo38VRyXv3vmqvdNtbc1Y9xfssm6uyMeUOY3Ptu9vl+7TWl3tWHDeq38XzVcjuPlb5qrlJHXzLtauX1TaqtWxdSs/+7WTNtlX5v8AgS7awkaIq2K/xMvy11VrfrFbsrfwr8tcpI3lNtX5l/urVC81lk+Vm3VcTXlOgutSVpPu/L/erS0eVZbhfu15/wDb5Lhv4dv3vlroNB1FoptzfdrTlI5T1612+Sv3an89du2uIh8R+UvzN8tTQ+Idzbd26s4mZrak/wB75vu1xOsXrRbvmrem1RZVZfvf7tcvrkW9mbdWnOaRMeN/Nmq9boqfM3yq1U7Xy/vfNVyP7ys3zVhzGsomxYsyN8vzbWrctf738VYNnKu5vvVqfao4l+9WdSoT7pofKjVXuGX+L+Gs2TXFRdqt8tVft/mx7a4fbmVzatbr+8v3a2tN/esuFrkrdm3LubbXe+FbXzWj/vV2U/eK5jfs9IZ4flVm/vVBfaD+7ZmWu60mwj8n5vvf3ah1LTV2t/drplDlJ5jw/XNE3eZ8u6snR/D3+kbljavSNetY/mX+Ko/DukLLMrfdXd/31UQjzSMZTLmj+Gf3a7lWty40SO1hXbHt+WtrT4o7fb8vy03WpV/h/u16caERORw8yLE0m6ub1a88j5Vat7UJf3jNXE643ms1eLiqcYhzGXcaj5rbadb7X/hrOk+98y1Zs3+b7zV87Uny/CUdJp7bPu/NXQWc+zbXO2O7d8v3a6TT7BpVWuCUa1SXukSkbFvdeaq/3dtaVmis3zNWfHF5S0fb/K3fNXrYWFSnL3jL4jtNLnjt2Xdtatz+1I/71eUt4lW3X5pFWqn/AAncf/PZa+ppS90rlPmz+y2lk+6tbml+F923d96t6PS44o1+Vd1aFnFtb7tTKR7dWr9mJc0fSFgj+6v+7Wg1v5VQx3sduqtWbqGuMrfe/wC+awPPl7wahdfKu2uZvLhfm+b/AIDRqGosjNu/8drFkvGl3Vj8RVOnzBeS7pNqVT+wNL833qvQ2Ukv8LVpw2bL/u10R906oRjEwP7LXb/q1ojtVgrWupVtVb+9Watx5rfeq5SOmUo8pajl+Vf9la0NPl2zK275ay96r92nfaFT7rNWHLzHJ9o9E0m/Wdo9rLXaWt0u3/a215ToN18q7a77Q1a4+Zm+Wo+E55RkO1R2aT5f71V7VWim+bbW/HYNKzM33V/hqhfWv2X5vu1hKRz+z5Rk0/lN/DVC8uvl+98tZ+qaisTM27dWPJq/mrt3fKtTKr7ptGRqzSq0dUN/+xVf7Zv6U6S4+X73zf7VeLX5pSJ+IhvJVX5aoblRlb+GoLy/WLczf71Za3/75v7rVrSw3NLmHGJ0TT/LtX7tU9SultYVb725az21aNV2/NWXdXrTzfer6GlS5YnRGnzRCS4/eVet5VbburJX71Xo93yqrVUo8pr7PlOgs4N0m5fu/d+Wuy0nRlaNW27t1YPh+3Xy1+bdurvtHVVj/wCA1UJGFSXKUZNJWKPbt/h/hrn9Us/K3V3lw8fl1xuvSrErfNW8jjj70ji77903zfLWLJcbpPmaptav/wB4yq27bWStwzsvzf7VYcp6tOPum5C2zb8y/wB2tqG6+zx/erm7P513Kvy1LcXnlR7Was2ZSpyN1teXdt3LWpa6yrba8xmv2WTcrfLV7TdZ+627/gNZyia0pcp63a36tHu/hp9xPHL/AHa4Wz1xdq/Mv96rcmvbl+98q1yypFV5RkdHI8a7mqPdG3zNtrmf7cWX7rf+PVNDqX/Aq45c0ZHAWtQTe25f4f71c7qDKq/eWtq4vVZWX+Kuf1K43ttVvl3f3a1hUkXHml7piySybvlqS1vJIpl+arEluu3c1DWao26umEjWMS9Dq0iL/eqveal5s0a7qp/NFJ8v3aNn75W/h+9XTGESuU6LS5du3/a+9W3qDSPHGzbdu35dtZWjqsqq1dFqXlrYr93/AHqwnH3jqlH92cHeNvuG/wBmtDT4I5d0e1drVVawZ5mbbWto9hJFJ5jfd21vE5oxLElhHbw7f4v71U4YFSRm3fL/AA1qXkTbt38NZczqq/7VbxCXNL4i4t0vlrtp1nqK+ZtrF+0M8bbfu06xt5HmVqxqU/aGJ654d2vZxr/E3zV1Umm7P4fur/FXC+HZ/ssa/wB2uy/tTfHt3V4teMqYpyOR8QLH5jbl+avOfEFr5v8AD92vVtW07zY5G+bdXB6tYMrNu/u1yUqspVDliQ+CX+y3m2vatJ1lYrP5pPm214bo/wC6uGb5q7KPW/KjVVaumtTlUkay+E7y41fd/FWfNqSvNu3VyNxrjf3qht9W3sys1VSw38xlE66R1l+81Zd5arubbUdrqSqqtuprXSssnzf7Ve3T5YxLM1oF875l2/8AAqdHP5UlR3EqoyqrL81VZmbzNytXlYnmqAai3HmyfL92tyxXZ5dc5YsryL96up01d+3/AGa8+hQ9pIiRpKu2PdtrH1K6W3b71bF0/lR/L/d3VwuvXUjyfeavoXgfdOc6TR9ZXzG+7XSQ6orfeb/vqvKdLvJLebc1dRb6j5v+0tTDCezNolfxlKssbbGrJ0W1bdGta2pWrXjKv3l21PY2v2Vdqr8tRN8sjdHS6HcfZ41/2auahr22Fttc/wDaNq7Vas3Urpnj2tXdSr8sRSiZOsao09wyq3ys1SaXa/aJF/u1jyJ590q/3a7bwzZ7Nua87E1ZVJe6bUKkafxG1p+nLAu5lWtzTbr7O3zKu1qbHbr5f3lqu0W5vl/8dryeWR01cTHl906LTZ9033vlrc81be3Zt3zVyNn5lutOuNWb7rVt7v2jzPbyIdWlVvMZ/vNXl/iSdftm1WXbXbatqirHIzNXmWtXXmzM23/gVZ+3JjUlIl0/VNsy7W/76rrF1z9yv7z5q8909/Nuv92ughiaWsvay5jUuapq7MrbfmrzHxIzSybj97dXqVvoMlx8yrurB8QeCJG2/Ky/Nur6HCVP5jrp1OX4jy23tZJ5PkXc1aC6W0Xzba7Cz8Ktbybm3fLVqbRm2/dWvTeLOyNXmPO7iL95/drFuvvbVrvtS0n942371cfcWDRXDblb5a66deMjWE+Yhhi3Kv8Au1GtuyNtq8q/u/4fl/u0ke5/lbbWxuQSfLtXdVi13Ou75qn03S2vZtqKrfNXc6L4La6t1/d1EpcpzTnynnd47JWe0u75mbbXo2ueA5IG+61cPfaDNbsyqv3f71EZ8xEasZGDM7StuqOS3+Wta301t259zVJJYfK392jmOmMTnfI/efNXceC4lTy/4a5tbdd1a2hztBIvzbtrVlzBKJ9AeGZY/LVm/u07XJ1lZm/hWuP0fXvKs/lqLUNeZo926uGrE4px94XUtRjimVVaiPVI/L3K1cbfXjS3G5mqSG6by23f7tc3szelzRibeqavvbarNtWsSS8/iqOZ28v5Waqcj/ereMTOXxE0krS7lVv96q0jfNto3UxU+X7vzVqKMRrbqh83+HbVpoqrSLtZv7392mVEguLrarba5nUr1mkb5q1ryX+9XN6gzSybq6KcfeNbRKNxdN5lR/bG/vVHMrP92o47WRpPu10yjERqafLv/ir0jwbEqNGu3/arhdD05n27q9G0GBomXatcc5cvwnNOPMekaff7bdV3fdq014z/AMW6uZtZWatS3dkauXm5jk5TSjZvMVq27VmRd38NYEcuz7zfNUy6lt+WuWUOYzNiR9vzM1Zt1cfN8v3aryXbP/eqrcMyL8vz0RpjiWFbe3y1qWcTbf7tYtjPv3fxLurWW/VFrppxCRHqW1V+78u6uT1Bm3NXQalfq61zNxKrSN81dLjEw5RtvLtk+9WnHdbVrA81YpG+X5qm+2bF2/wtWJrGJfurrf8AxfdrMuNR8rdt+9TWuN67v7tY95dbWb5qjl5jXl5R11f/APfTVi3l797a1JcXm9vm+6tUJJ/Nb5fu1pGPKbRNKxlZv4vvV0Wnv5S/K38Nc5p8TRL8392tm1baqsvzVoBpXF193a1Ns9RZLj73+8tQr8y/NTVg2yeYy1nKMTP2Z0lvdfNu/vVT1S4aWNvlpsKs23/dq9HpzTr91t1Ycpmc6r7Y23UNf/d210E3h7av3axbrQ2Xdt/u1MglIjh1lom+Zqc2rNL8zNWa1g0TfMtKqsjbf4a5HGUjItteM33d1XrOXf8ANurCVtjVo2su1d1EaBpGB1dvtZVbdur0XwzOsEatu/2q8ptdRVLVdzLW9pfihVWNVb5a9KhT5ZFSj7p75o+oqzKu6pNUvNysqt/tV5zofiPzZlVWrrLdmva7q8YxickveMnULVrpmZ/u1Np/7iRV/hrUukjWNlXbWSsqxM1eR73NzEs3Ib9YvvNWTqWottb+Ko2naVflrPuomZq9SnV90nlM26+eFttcvqUDfNurqrjcn/AVrJvPLljZq8rGR5gicTNEqSN8tTaeu6TatXL6Dfu2r/u1HpqeVJ93/wAdrxIUOaXvHTy8x2Gi6d93cu6uwtVWCFW3L93+GuP028VY1/8Aiq2G1eNY/mb/AICtfQUMNHl90y5eUvahdLFH/drhde8ULAzLu+7R4o8UeVD95dq/99V5lqF615eMxkbb/DU1eWmT8UvdNXUPFc1x8qfNWR/a9x/ealt7dWZdtXf7NX+6tc/tToSijrbiJVb5v4aoyXXlM38NXbyXd91lrMmi3f8AxVVXqcoub3ijfauyr8tZP29rib5v4asaxb7F3VTtbf7Qq7fl3fep0pc0TSJYmt/tUK7PmosdBkaRdy7v96ui0XRtis331rqNJ0ZZZo1/9lrUqU+X4TFs/D+y3VWWobzSWRfl+X/gNelR6WqLtVfl/wBqo7rQfNjb5fl/2arl5jklV948J17S5EVty/7VcxC3zbttey+KtG8qGT+7trx2aDZdSKtOUeU6qVTm90ka6bb/AHqrzX/y7VZajmZkX/aqhv3TVUTr5Ynb+H7r7rV6l4dv4/JVd1eJ6be/ZdtdRp/ipbVf9qsuX3jphGP2j25b+OKFf4P4q5nxJrMflttavP8A/hPml3Lu3VA2vNe7vm+X/arCrTMK8fafCLqWoyXDSKfvL8tZ9vPuk27vu1k32pbWk+Zmqpb6oyzfK3y1yxoSOGNM637ftX5dtU9Q1T93tX7y/NurF+37vus1QyO0vy7vlato4UPZkd9qW+TczfM1R288jN/s1J9gZmq4thsXdXbGlGMTopxiQs29d1V2lXzPlX7q1NJ8m5VqrDE0s33vlrW51xp8xNCzbq1LeXYq5+b/AHar+Qzt937tC/Luapl7xr7PlOr0vVFt9vzfL/u11+l65935q8njuPm2rure0m/k+VWasYx5Tlq0uY9KuNZ3rt3bq4/xRqi/NsaiS8Zo/wC7XK65dM0n8TVtGXMcUafLIyb6VXZt1Q2qb5NtVbyf7qorN/eq1p8u3/4mn9k9SnE6CzTyoWb+9/DWffPsVtv3qufav9HWNaxdSulWNtrVjGJU5xjEx76f941V7eWRPu/3qfHbtdSLtVmatOHSWdfu0S908/l97mIo9SkT+9T21SRFp0mmsi7dtU5LVlb5v4ay5zItR6oyfNub/drRt9XZV+9WEtu27dU0KsjbfvLtrCUYyEdFHqn95v8AgVV1n82Rv4qy18z/AIDtqSFGWRWVflqY0om0fdNhmV41WnTbdytVSHc0nz/d/wBmlvJd6/KtZc3LIodJtepoV+Xdu/hrN8/av+1WhYyr5LL96u+PwlxNrS51t1/iroLd/wC0Y/LP8NcjbvtVdzV0Gh3X7z+GjlN/ax+EvW+k/vG2/wDAq3o9JaK1Xavy1teHdG+1L5jL81dhJ4fX7PGqLu/vVlyyMeePKeR6hBtXatctNZNLcN8rV6Xr2kNbySfL+7rn7fTt0jNt+WtIy5fiOadTm+EwLPRmlZdy1s2ug7G3MtdNZ6Wqqu5dtXvscaV3R94x9oYdn/o67a0be/2/N823+7TLqJV3bKyJmZV+WsK9CNSIXOpk1eOWGuP1y4jaRlVv9qmzX8kX3v8Avmub1TUm3SfN8zf3a8WOF5ZFP3ib7Rsb5WqNtRbzNq1m28u9V27vu7fmqSNG8z5a6OXlJlE0/NZ227qswystMhtWSPcfmq3Z2G5V+9/s0SlynTye6aFnP8u5qVrxvMar9rpe23b+9/eqGTTvmqKVWUpHMyjHunk3f3Vqvdfxbd1bENh8rNu+X/ZrL1D5JG2tXoRphzDrGf8AeKu6u30O4Vvut/s151HuWZdrV1Wk36wRr81XQpR5iZHfTW8csLVyepaT5sjL/DWlZ62sv7vdVxvLn/u/dr6Oly8vKc0jh5tNWLay/wALVa0+L94v92ugvLDd93bVFbNom3Kvy1FelGRJct4l27mqvfMsS7l+9Uc119nX5a5/UtXZ2+ZtrV8xiYcp0RkbDXW5aqybp93zVn2ssl1Iv92uo03SGnZfl/75rzoykXIxdP0Znm3bfm3V22k2flbdy/7NXNP8OM3zKtdBb6S0S/MvzVrCEjLkkUViZdu7+GpI7dd3+zWoukzbfu01dOkX7y1hV5ok+zkU2VdtYepfulZt33q6aazkRflVqx7ywkdW3LXBL2lQqVM871y6kTdt/wDHq428fdI1dx4ksmWRmWuFuomabbt+9XPGhKMveCBNpNvuXzNvzNXYaHB9o2/L8tYNja7VVV+992u28MxLFJ81dEKcuY3idh4f0RW27lq9q3h+OVfurWhp91Hb26s38NNutXhVW3NXqU+aMSpHA6po0cUm37lYd5YRqv8AtV0GsatDLJtFYsk6ztt+Xb/erkxNWUSIyOdvNJ3q3y1xeuaQqeY391a9QvHj8v5flrk9YRZf9qunA16kpHVSnI8zuF8rctQwrsXdurS1Zdl1UKxfL8zV9jT+E9OMvdOm8D6Wt1cL8u1d27/er6A8K+F45YY8qteN+AdsXltXunh3Vo4rdctXLXPKr1DN8TeHIdv3V+WvJ/FHh63VpPl+781epeJvEcbLIu6vLfE2vRy7v3i1yRlI5qUjzm+tVimasm4+WNfl+X+9WpqWpLukZf71YNxOsq/M1d9L+8e5TlLlIWRf4av6bFtb7tUrdWdttXoZdrfKyrtpSkaSOgtbrZ+7/hqG+vf3bfeZaz2uPm3K1TRxNKv96uYyKaz7m/vVahbfUn9msi/7VTW9rIzKqr8tBPNEaqtUc1v/AHa1o9Lk+b71ObSJH+bay0oh7pgQxM+35a04bVWVf9qr1rozN8zL/wB81a/s5tyr8396mY8xkTWq/NtrKazZt21fmru10hvL3KtS2+gq3zba0jEnnjE8vutGkf8A2qpr4Sa4+Vq9mh8LrL/yz/76rStfB8Py/Ku7/drpjHlMZVzw6PwAz7flarS+Btrf6tm/3a95j8NRr96P+GmXnhyOKP7tORPtjxCHQfsbfMu2ug02BYl3Mq/drc1iwjibaq7dvzfNWD5uxtq/KtcFQqFTmNS3uI4vu7atLeKzfK1c7JdLF8qqzN/E1XtPuPN+9trONMuUTf3s6/3qs2+mszf+PU2xiVmXb96up0+zVv8AaqrHGyhDYb127ahurBtrfK3/AHzXTfZ1WP5aq3ES/ereMfdMXM4xka1mbbt2rUcl/s3fd+atW+RYt33fmrnrq337l+bdXJKXKacxSutXZm27m21myX6qu3+KlvLVlZm/9mrMklZeu3bWkZ8xvTLU1593bTYL1v422/7S1ns7S/Mq/wC1TvtiqrM1VH3jTlL0l0qLu3bq53Ur1k3Nu+WpLi/3L96sW8uPN+Wr5Q5feD7Q0taFnA3ys1U7GJX+atqDb/wGma8vKWreKtK3T5V3bqrx/Iy7avWqs7Ky/MtLmJl7paW3bbU0Nqzbflq1HE33ttWYYPmX722oicvtB+n2v3f935q6jTbBdqs3zVj2sSr91fvV0Wm7UrqhTMJSLkmmrt+Wsq80Rfm3LXR27b2+7U1xEr7aidKIRkeX6loP3vl3fxVzN1B5DN8u1a9Q1hV2/Kv3a4fUrJXkbcq/7NYez5TVHMbP3jN/DSwysqtV6aw+aqs1uqbf71X7M1jIha8Zfl3U6xvZPtC7N1R+Qzszbvmq1Z2u1l21UfdKkd54bv286PdXpFjr0cUO1JK8bs5fKhXazLWxZ6yyNtZmolPmic8onqn9r74fmZd1V45ftEn3v4vvVxNvr3mrt3Vrafqn8W75ay5OYXKdpHEsS0TQK7M1ZdrqXmt/eq5NfqsfytUylyhKJm6kir/u1yV9cLE39/8AirT1jUWXc1cHqmpMzblbb/DWEpcxHKXLi9V5vlXd/FUdvcKkkjLWbHub+GtbT9NkdflX71T7PlOqmWrfUvIXc393+Gqt9rM0q/KzLu+b5WrQXSW3fNu/75qG60hYlZlX5tv8Na80jSnCNT4jj9UnaeTczbqw5p1WRd1dBq1q0DNt3fd/irjdSl2UuT2hu6Efsm5pt0vmLtZq3vtS+grzmx1HZIrVsf2zH/dqlhjD2B6H9o+0XH3V27aSaXyvurT4YFRWasy4ulVmY/ernqUvaGHKQ6g32j5ar6fB5Um7/wAdpyz+fIu1fvf3qmaVbVf9n/arnjzR90mUTpNJvFiX5q6TT9ZjiZfm/wB5a8hvPEq2v3GqG38asjf+hVrGMieXmPoWz1mFlXc1X21SPy2+Za8K0/xur/eatGbx18v+srsgZ+xOo8XalH5ciq38LV4zeSxtcSMv3d1aGveLWv5JI0k/4FXMyX+5v4f71FT3jalAmuNtU/lZdy/eoaeSVv8A4mqclx/CtTGJ6EYmlCy7fmb5lrPvryTc21mpI5W2srVBMnmtuVv9mtIx942JLW8kVvvVs2+p/e+992uWaXazVYj1Ftvy7a15eY0jKJoahP5rbfvLUdmjL8y7mqrJe/aGVa1tNtdu1vvKv96q5TllHlkXbe1kf7ytWjb6dv27VbbU2nxK0dbkKqkfy1pGJySlIq2umxosn+z/AHqp6g8cX3a0rq9Xb8u2uX1K9XzG/u1nOJdPmkV5H/u1YsUVmrL+1fMu35q2rGX/AIDWJ61L3TSjtV+9u/hqrcWXy/Luq1bz/wB773+1ReOvl7ty1B1mbGqq21vvVoWKfNt+as3d833vlrStbpYP97bUS9455Gy3+r2t/drktauPmatC41ZWasW8nVq0jE5ZRMht0s27b81XbOJkk3N8tOhgV2+X+KtaxsGl3fL/AA05SLiV97MvytWXcW7Syfd/2a66HQW21J/wjzbm+Vay5iZw5jmdN0395t+auutdLVFXcvy0230v7O0a7dtdBb2/+z8vzVzVJC5YxMWbRlb+Gs+48PfNXXfK6su2nNEu35a5eaRn7OP2TgZNB2N93dVFtL8qRWb5a9AmtVf5V+9t+asnULJdq04ykYSp8vvGDDZ72X7u2tZdGXb8vzf8BqOH90y/L92ty3l3R0SlIw5jH/sZU/vf7tZd5YMnzV10m1VrLuolbdWaKjI5GS1bdWxpth93d93+KrX2BVmb5vu1rWMHyru27aft+UqUjLaDypNv3qvaP8l5H/d3baLz5WZlX7tQ2c6rdRttZfmr0I1OaJke6eFdsUcf3d1d5YxefG0jLtrybw3rK/ufmr0Gx1uOK3+VvvfLRzGfwmR4k05bhmVa56TRFg2/L92uyhRbyRmb7tR31ru3Lt+WuKdX3jKJyauqrUcj/eq3qVg1u38VYU103nba6aVUzjL3h118y1nxru+Vq0Fbcu2o5ItrfKvzba7pS903MHVLVmj+Ra4fWovs8m1v96vSNQZVhXd96vPfEUu5mrmXxG8JcoaSvmx7fvVvWOl7m+ZV2/7Vc34Zn/fbWrvo/L8lf7393bXHVlyyOn3fiHWdh5rfwqta0dksW2izVUh/hqxHKvmM3y/LXmyq80uUwq1P5S7GixRtVKRvm+b7u2s+81RXk27qzbrVlSP+Ld/s17OFpROPm5jSvL+OKNtzba4/UtWXzm2t8v8AeqG91GS4ZtzVzd9dMrf+hV2T90cYnTQ36v8AN96pJNU8r+KuThv2f7rba0rfddfe2/dqIz5TTlOo0nWZGmX5q9A0e889Y1avK9Ji2TK3zbq7jRb3Yy7f4q1hieWQSpnfKit/D8tOawWWNtq1l2N00u1a6rT4v3PzV68KvtIkRoc0jjdS0ZtrVzLeH5JZv7y161qUEe3dtWsOO3hST/a/vV5teh7SR3UsHL7Rk6D4ajihXcu5q7zRdEjiXdWXDdRxfd27Vq5Dr0cX8VRDBnr08HGJ2FrZRov8NXobONm+Za4lfFC/wtVq18UKzbt1df1aJ1Rw1OPxHoFvZQyr/s1I2lxv91a5ux8SrtXdurYh1tdq/NWMsJGRo6NORcXQY5V+7Ve68JRuv3flrQs9XX5WrWhuo5du3+7WX1SMTP6pTkeR+IPh81xDJtXdXm958NJIpmby2r6oawjnrNvPDMPzfKvzUfVIyOapl0fsnzHD4SmgbdtrUs9Jkt2+7/tV7lJ4QhZtyxrVO48IKit+7Ws/qnKZQwfszym61GS3tf4lbbXK6l4hZN3zNXpXiDwpIittX5a8j8VaXNaySLtao9lynBXpcsjLXWWnuJPvfeq0upbF+Zv++a5+FGiVmb7392o2um3fKvy159TCxqSOWNPmNqbVF2tub/gLVh3V5uqvdNI7LuZtv92pLWzZ/m3fLXZSoU6J1wjymPcWfms0jfd+9VVrLa3y11TWu1flXdWfcLGjf7S16EavN7pvGXMaXhtvs8f92uz/AOEh+y27N81ee2tw3zKtW9Qnme3aPd97+7Wko8zOerS5iv4g8WyT+Zsbd/Dt3VydxfyXG7e1aFxprbV3VTm05kX+L5quNLlHTp06ZizIz/LULWrKvyqvy101rozS/Ltq9/wjLOvyrROXKdkZxONjRlVty/7VN+0MzKqfLXQaloM1qv3dq/wtWDHask25lrLm5glKJetV3t8y102m2Xyr92s3RbDzZFbb8tdRb2+z7q7axkZSlGJYj0uOX/arRtfD8bsvy1BZyqrfM1dFps8bNQcUplePw5sX5ad/wj67tu3dXWWrQsq/LUzLH/CtVGJz+1kcnHoKp91f/Ham/wCEfXd/drrY7df4af8AZVZV2r96t6dLmM5VDj49IVWbavy1ah05YlXcu2uiazVPmC1Xkt/m27d1dvszLnM2O3Xd81W4du7+H/gVPaBttRqm35tv3avliLmkXI0+WqOsbVj21JNerF/3zXP65qS+W3zfdqARyPiJl3My1xn2j9425m27q2dW1JZ9yrJ/wGufVl3fNurgq/Ed9KJHJuZv4q0NN8xf++ar/f2r/Ctb2l2bS7VVfvVlzG/wmxpMrbVauy02X92qtXP2OltF/wABretYGRfmqJSOGoXvtDIy/wB3bVW8ulqG4l8pfm/u/LWDqGqfK37ys+cwjEmvLqP5t1YbSrLI3zVl6hrK7mVW/wC+ar2+pLu+9WMo8x0wiaGoQL8zfKtcvfbfmrWvtUV4/m+auW1K/wBy/wB1f4q6KcOU3jEgkvFiX71Upr3zfvfdqpIm6bd97+GpPs7Ou6t/hOghkuPm+9UK/e+ap2tdjK1VlbY1IOU0oZVWP7yq1aFvL8v96sON2T+L5f8Aaq9ay0pD+0dBaz7v7vy1vaWnmyLt+7XJ2r7WrpNNulijX5qyZyz906q1tf3fzVa+zqm2s2z1H7qsy1ea9j/h+at6UonKWo/lb5a2LNtv+7trmWv1WnLrixfLurp9pEg7iG/VV+9VO815Yo/mZa4m68VLFG3zL/wKuR1jxk33aylV5g5TvdQ8QRvu+b5awGv1nm+98v8AtV5//wAJBJPJ95q0rG/Z5F3tXJKRrGJ2iqrf7v3vlrNuIvNb5v4abZ3u5f4q0I1WX/e21pGXMCMfyvm+7tVavWa/3lqxJa1HIyqvyfdWsakuUrmJJG2/xf722qrXrI3zN8tQXF5t3Yashrrc275d1RGQ4wlI6qzv/wDarptJvG8tV3V5/Yz79vzV0Vjf+VGv92uiMjaMeU7q31LytzM1R3Gubvl3Vy/9qea1SRuzNWUjEualf+bHy1YMdm1025fu1vw2vm7VZVate10Ndq7VrelQ5iGZek6J/eWuu0/RPl3NHT9PsFt/vVvW6Lt+7urrjhjKUzCk05dzfLtrJ1K12wsv8S11986rub+7/FXNahOrK33awq0vZm9OpynnuuWu+Nv9mvN/EEDJ8392vWNSdX8xa858SW+1WZq5qZ6sZ8xxsPzNu/hqzUDfeb+7S7j/AHa71sbnsrXmyHb/ALNcvqmpKzfKy/NVXUNc8hW+auUutcaVt33a4oRPOjD7R09vqKp8rN92m3F/5rLtbdXGtqzLVi3v2aRdrfep+yHKBpXkTTt8tUWsJIpNzfL/AOzV0Frbq33qr6g0a7VVvmrB/ES4xiZqtJF91qjvLqRV3K26rTbX+9VeRVlVt1VE05eaJm+azsu6rEaM9SLZskny/wB2ryxKkdRNyMDPbaoVVrPk/wBrdurSkRdzVnzJ+8q4GsCS3+dttaHkb4/u/N/eo021jT5mrYVI1h/2aqXxBORyd1ZMrf8AoVVViZG+WuoureOWRWX+GqM1h/e/vVrGRlGfKZcK7PmrYs72NGVdzVXWBW3bahmTym+Wo5zTm5jpI9UVP+WlaEOsr5bKzba89a/kX+KiPVJHX/WVvEfspHbXmsr5bfN93+9XO/bGuJm+825qz1uGumXc1alnYbmVv4maplLlOmEYxI5EVWXb96t7T59ka7t1Z7acz7aVfMtW+VW21l7SMh+0ibTXOza1Mkv/AJfm/u1iyXv/AHzVOa/b5ttTY09qa1xqkaNVdtXZvu1lrO11IvzVuafZq7f3vlqfhCMuYrtLI8nzfe21JHBJO27+KuisfD/2j5mX5a2IfCu2P7rVHOI5W1sPm+9XZaHp3yqu37q/xU2Hw/JF/DXTaPYbV3MvzVnUmOJNb6R5u1dtWo9EVvlVfu1sWMDO3/xNa0Nh/FtrilUNTg7rQ90n+zTW05om+Va7qaw3/wANV/7LX+781Lm5iOXmPP7yJrdvlXbuqvHdKjf7Vdfqmlq7N8qtXHahYSQTfL91vu1pGIcpI10u5mX7zVh6pO3zf7LbaczSLN81VbrdP91t235avlOSpzGPJf7Zty/dq9a6t/tVRuNOk3fdqS10iRW+ZWrmmcPszW/tTetQyX6s1U7y1kt13LWLJdN521WpcvMHKdVDPGzfeX+9V77fGsf+1XEx3nzVaXUW+Vt33f4awlSlzGvL7pr6pqO6Tau3a38NZi3W+4XbtVqy7q/3tu/i2/w1NYuzNu2/LXdShI0hTPSND1Hylj2tXXafq81wysrKy7ttedaO+7av/j1drprrBa7lXc22pqRkbyw0Ze8egaXq+35d26tpZVeP5m+9XldnrfkTbt1dNZ+JlZdu77tYU6EpfEcFSl7M6LUooXVq5G6ijVm21oXWvK8f8NYcl0s7NIzV6FOnynJKJNbrvomdUX/aot5VWNqq3lwqbmVq7LAUdS2tG1ed+JIvKZq7a4umZW+auV8RW+9WXb91d1ccqvLI1iczoN19nuua9I02f7Uqsu7bXk67otQX/er1LwzLvhVVrCvDmibyn7pvbm+6tOuN3lru3ba2tP05XXcy/wANFxYf3a4IYbllzHH8Rx95uRfm21zOrTt8u1m27q7bVLDZG25vmrh9St28z5V3V61IImbeTtFH8rVi3kv7tm3NWvcI38X8NYV5ulb5a1kdA2zfcy7q6jS3837v935lrF0nTZJdqp83+7XonhXwk0u1mVtrUuXmN6dOUibR9DkuNsir8v8AtV3Wl+HPlVtu1lrpvD/hBYrNf3f3a2LyKHTrf7tdUMMelDDfzHNx2X2Vl+78tTSa8tqv3lrl/Eni+OBmxJ/wGvO9Q8ZNPJ8rfLXo04ezN+WMfhPVtQ8W5/5af981l/23u+bdXmdvrLSyN8zMy/3q2rO93/NurTmNoQO4XVGddys38VOjv2Zqx7GXzVXc1b1jEqsrUROrlNK1ikl/2a0LOCTd95qdZ+Wir92tKPbWyLLFqrfKqtW1Yq38TNWXG6q1XI79U27vl/3aUoijynRWbsq/ercs7pl27mrk7G/V1bdurSjvNv3W+WsTY7ixvV2/erQaVZa4mxv/AJq3Le/3rS+EDcj27v4akktY3WsmO6/utVhbr5fvUwKepaNGyt+73f7NeZ+LPA0N0sjLHXrHm76p3Vmt0vzLWM48xz1KEakT5P8AEXg2aCRv3e3/AHa4W8t2s2ZXX7vy7a+wta8IQ3S/6v71eN+OvhvJ8zJG3/Aa8+VPlPErYaVP3oniDSs7L83y/wB2tOzZdv3qj1TwzdWcjL5bbf8AaqrD50S7WX5lrkqRlynN732i1dXvkfL/AA/3q5u4v2lmZV2/722rmpbpV+Vty1Ts7JriT5avDRkRCXLI0NNRm+9XSW9g07bd1QaXYeU25l+aujs/Likb+FvvV7sfdiEqvvGXJoa7dzLUMmhq3y7a3Lq8jSP725qz5NRj21EqhyyqEdro0at/DWlDYR1jza4sTfK38NNh8Sx/dZq4qs+YI1C9q2lrcLtrkbjwpumZlVlrro9UW4+b5avWsSyt827bXDGrLmNY1ZHM6T4faKNdq7tv+zW1/Yknl7kX/vquu03TY22/LW1/Zccvy7flrp5/dMpVDyWTSZkk3Luq1ptvNE38VelSeH1/u/LTofC6p/D/AOO1lzmfMc1byyRf6xmpW1TZ95q3rzRmiX7tcTr0DWrSV00pcxB01vrMe7bu+81a1rqUb/xV4zN4gkgk27ttWLPx55XWT7tejTlIvlPbPtUbR7fl21AzRtXmtn48j/57f99Vb/4TRW/5aLtrXmMpRO2klj/3mrKurxV/2a5qTxRuX5WWqNxrasv8VctWryhymtqGqL97dXI6xftLu2t8tOvL/wC0VRm2su1q4fbyNoxMCaKSWbd/DUDRNuatyO3Vm27qjurWOJW3LWkVzHbH+6ZMKs0y/LXoHh2yX5WauDtZVWZWau88O38aeX826lKmEzvLXS18vdRfLHaqrbt1V4/EMcUar/s1zPiDxKqLJtk/hrGUTz5fEVvEWsrBuVV+avONY8TfK23/AL5Wm+Iteafdsb5q4uZ2eRtrbmanCmdMKX2jW/tRpW+983+zU0d+1YMNuyN8u6r0MEjK1a8p1x+E0Pt+/wDiqvJKzqyr/F/s1JHYN/dqwsCrUhGJlw2/+z8tWpmWJdqtTpNqtuXd/dqrdNvWo5hSkZ9xK0rMrfdqrI/zf7NXpE+Vaz7j7zbfu1vAqI5ZauWr7WZvlqhsb1pVbZ/erXkNOU3I735fvVaj1Rvl+ZmWua+0t71LZyt51ZSpmUqfMdxY6s33d1akOqb1+9XL2b7a1I0+Vdu6sPhOSVMsXmssu75qx5tebb96jUIGdvvVjzQN/wAB/wBmiMiOUmutUkl+61ZreZK25t27/aq9Db/3m3f71Trbr977rUfEbxpla3tfmrQhTay1HvP96nw9aUomvKa+ny/Mq11lmy7Vri7Hc8i/3ttdVZ7kh3HdXNGXKc/L7xoSPHtbdWHdXS7dy/e+781WLy6bb96sWZN7bm+alL3hRjzFWaffVdpdi1a+xtR/ZzfxK22tIS5TaI2zum3bf4a3re682Nf7tZcOls0f8Vblrpf7td1VzGvLzEkMuxvlrUs7r94u37v96q32XYvyrRb/AC7auJzVY8p1ekurstdRZqu1dzfLXB6XdeVIv92uosdRV4/vV7dGMeU45SOg3+VuUUv9o7ayJLz/AGqzbq/2N96uqUoxiZxibV5qitH97/gNc3qGqKm6qdxft/C1ZbNJLJuavAxFXmkdNOHMR3ku5WbdXD+Irjdu/wBmuuvvljauB17d8zfwtWNKR6cTm2b5vvf7y0bmpv8AFupeP71eijqubfiKJvmauPuLjym+9XoHjBFt45G/vV5fNL5slZUvhOKlImW4Z2rY037y1mWqbm+7WrDtiX5aGdMonQW9591d1NuN0rfMu6sm3vdrVrWs6yyfe/4DXLKJjOI3a21f/Zqaqt5n3VatBYty/LVi305WbdtVqERGRTWL5VqOaLf8u6tz7KsS/drLuJdkjUcvMEqZi3DbNy/eqrt/irVa13Nu3LurOvn2Nt+7WsYl8vsySG62svy7qvLdbutc55rI33qnt7pvMX5qqVMjl5jd3/Nu/hqKa4+X5lpy/PH/AOPVm3j7VbazVmYcnvDprj73zVnzXTfNtbd/s1VmvGX71V5LjdVeyOqMBsz72+Vmp1uuxqhV6tW/3q05eU6DQsf9YtdZp8XzRr/D/E1c3YxL5i7q6ixlVFWvNryOScjWjtVZdqrVO8s1WP5l3f3auR3iou2qt5eRyr8rV58ZS5jk5uY5nUolt/4awZHZ5Plrpr6Bbj5masu30uSWZmVq9qlL3feOul7w7S7Lcq7q7LR7Layqy/KtZej6c25V2/71dNbqsUm1V+Va56szq/hnSaS8f93bXUWaxuv3a4mxulVvvVtWerqi7tyr/wACqafvHDUryOkazjXbuVaZHEvnf7NYza8rruVt1PXVvmVaqcSaVSXMdrpu35V27vlroLe13ru/hrh9F1FW2/N8tdta38f2dfmrypR949mMfd5guIlVlqjcQf3Wq5JdKzL/AOy0NtlVW3U7EnP31vv2t93bXJ61b7a7q+gXd8rVzerWvmrt2r81dFM05Tztbdmkq5Do29dzLu/9BrQbTvKkX9221vl3LV5rfbGqq27bWsveDliY8Ojb5NzVozaMsVuzKv3a0dPi3t8y1a1KVfsqrXnyjLmMJU4nnusWXm28jbvmVa81umZJmXbXrWtSrFbzKu3cy15nfWu+Rvl+auulE8+pH3vdM1bjbu+X/wAdpftv+1tb/ZqdrX938q7aoNb/ALyuqMYjjHlFZm+9826tPTZVZvmb5aoR2v3tv3Vqe3+VWXbXR7p2x5YxO50W4+Vv71dN9qk+z7Vb+GuL0GXbt3fNXYWf7393t+7WPLHmJnU933Su0rRfd/hqwuoyIqturSh0tW/haqd9pbfwrureNPm+E4ZT5viM2TxRJ5m3dVq31uRlVfvL/FXI30DW8zbvl+9Ulne+U3zfd21MzCVP+U9Aj1Fv73y1RvtU/hVqwf7ZWKPczfLt+Vqp3Gr+bt/3aI+8VGlzHRQ3i7v71RXyefGzM25VWsTT73fJ8zLXRN81u397bXnVYSlIJ0uU891S18q8Zv8Aar0jwDEsscbNXG6ttaTctdd8Pbhpdqr/AA12Rj+7Mz1qOJfLjVfl+X5qjmtdq/MrVpafZM8Ksy/w0X1rt+7/AA0RickqnKcTrEX3lVa5e+0vezMtd5eWvzMzVjzaczN/q6mXuke0POb6wZt3y1j/ANjKrV6pcaMqferLk0hXZtq1h70jaMveMfwjoy3Ey/L8u77y1754T8LwxRxt5att/wBmuB8K6Cy3Ebbfl/ir2rQ0W3tV/wB2vUw1P3uY+lwsY8vvDrjy7OzZflX5d1eP+PvFf2VZFVvu16J4q1Lyo5lDfLtr5r8fao1xfMqs235q9iUeWJvN8xzOteIJLq4ba38VZ9u8lxIrNu206z0uS6k+61dVpfhxotqtXOb06ZWs7CRF/wB6tONWg/3a37XTV3fd/hpZtOV2+WrjE1fKQ6bqnlKqs1dXp94rruWuNbTWikVlrZsWaKP5vvf3q0MrHdWd+qqqs1a1vqMbLXBrdSfL81Wre6kdl2tVl8x3H21X2qrVbh3O33t1c1YvJurptLX+9UGkYmtY28jNu/hrWtbdv4qr26KkdTLPsoK+0a1uuxq0rdvmrn479U+83zVYh1FXasi+Y6iOXatSfavrXN/2t/tVYhv/ADaBnRW86s1alr+9rlbef5vlrpNJl30AXJLVXX7tYOseHFulb5VrsI4leOnNart+7UcvMB4frXwyhnZm+zr/AN81wOvfCjbuZI2r6obTY5f4ay77wzHcL80dZSiYzoU6kT4i8QeCLiwZvLh+WsC3077PJ8y/L/s19geJPh9HdK37uvK/EHwvaDcyK1TCMYng4jByp+9E8nW4WKFfmqncatt+6zbq0PEWg3Wl+Ztj2rXCXl1MjeW26sqtWXwnje9zGjea2275pP8AgNZcniGT5vmrHuJWb7zVnyS7GauSPNI0jSlI2LrW5P4mrNbVm3bvM+7WTNL8zbmaoVWaVtqLu/3a3jS5jshQidvpPiD5l3M1dzo/ihdqs33fu15Lb2c1vGu5Wb+L7tatjeyQL95vu/3qUqBUqUYnvul65GzKytuWuqsdUj3bf4lr5703xNJFt3bq7DSfFe/+L/x6s+Q8+UfePZo72Nm+b71XIbpdq/3q850/W2lZfu1vWuqbl+Vq3p4bmMOU6K88mWPb/FXE69pHn/d+7W8upfd3NRIyyqy16FOhGmVE8T8TeGpIlZtuyvKdaiuLCRmWRvLr6i1rSFulrzHxN4NWXzN0da8p0RkeHx+KLqCRV8ytjTfFc0rfeapNU8FtbyM3l7dv+zWda6RJayVlL3TbljI6+z16aVv9Z8u2tSHUlb7zVy0brEq/NT4br5q82a5jP2Z10d0rt81SSXiotcv/AGpt/i+WoJtcVf8AlpURgVGPKdSt/Gn8S7aq32qLL8q/drk21ve3y7qkjumlb+Jq6Y+6XE1PN3fNubdWlp+pSQSbf4fvVnQwM6/Kv/fNadvpzP8AM1T7Q0nE2l1yRo9zbtzVj6letOvzNViS1ZV2q1V/sH8K/e2/NU8xzRpnL3FvvkZm3VVa1z91a6S6sFi+Y1kyRKlSaRf2Svb2fzferUt7dXb5fvVXhf5v4a1LFF+9VmsYyJVt/lX+9t3VUmRUb5v4a1mlVY23NXP6le/N975ag35OUz7h/m+9UTIr7mZlX/ZqK4ulf+638NV/tXzMrfequUnlHN93atR+Qr/e+7UqrvZvmanyRfK22qiaKPKZ7RbGb7rVHtqxJFULfJWsZBGUeYa0VSW/ytu/2vu01fmX+KpF/wBn71UXLlNrT590a/db5q3LW/jiX5lX/drko7rytu3+Gl/tFt1c0omDN68uo9zbaz1l3N81Z/2pmb73y1H57eZ97dUcpEYGg0qpJR5+zd/tVCv+9VqGyaVvl+dV+WjlLK6o33q1LG1aVvlWj7Lsj+Wt7Q4I027mpkmhpeiKka7t2771a0llshb5flqxbyx+XtWiaVWj2rXLOPvESceU5u+i2M277tZ8n+zWlq0uxvmrHZ90jVzmEXzF63i82T71aMNru2qq1Vsfu/7VaMLbGXbQaxiXbezXaq/LU7W/lfKq7dv8NFmyyt/tVYadU+63y1sjSMveKMifL8tVpG+X5as3E/zbmrNvLj721q0iTV94sW90yyfe+7WhZ37bt27dWHb2sjru+8tXreJkWumOJ5Tk9mdIt00vRvurTZl/vferPt22Ku5q0t+/btrGriZSKjSkUfK3yU5olZW/h/3qtLFtkX7rLU3lfLu/vV5/PzSOmMIxOV1Bd0bfN92uL1yLdGzV6FqVqzblauN1y12R7WrrpHTHl5TgWTa1FWLr5Zm+Wmce9exT2NEavxAvflaNfu153DEzSbtv+zXYeIt2pSfN/epkOh/L8tcfteWJ59CXKZ1jYb49235f4qs3EHlNt+8u2tOG18j5akXS2umZljrL2pU6vMc6zMrVe0u4bzP4t1bS+F2+9trS0jwvsmXctHNzEuqO0+3aVfmretbBoofmXbWlY6H9nXcq/LVi6i8paykY+0Ob1JliVt33VrmJrqPzF/u1v69K23b/AHq4ubd9oZq1pnXGfMaTS7vubay9Qi3fN/FViN9vzVHNL5rKu3/aqoy94uUjL8r5vm21ctYo0+9tpzW67ttV92xvl+7XVzcxpH4TU37F/wBnbUN1+9WrVjA1xHu21JNprbfu1hKXKZy92RzV1bru/wDiazGTazLW9fWrRfNWfHatLJurSMzSMirHb7/4a2LHTfmXb96prXTvm+b+GtqG1VY/lXc2371YzmTKoUobVkb/AGa17NWX7q0RxbV+ZfmrW0uD5vmryaspHDKRTkik21TkiZm212UNhub/AFf3qbJof3vlqaRlH3jg5tyt8y1c0vbuZmWtTVLBYo2Zv+A1gteqjfL/AA/LXp/ZO2nLlOq0vyYm+atRbfzVkbd81cbZ6oy/N/EtdFDq2yFv4t1cVWEpHfL3ojm3Qf3qzbrUmt2+b/vqnf2isrfO23/dqrNtlZf9r+9TpwlE5JUvdL1jfySt87M3+7XVaPEzKu75qwdH01X+Xcvy12mj6bsXczVUpG1KhGJa+0fZV3L8u2prPxRsVY2kqvfW/wArL81crcJIkzbW+6237tHLGRcpSieoWOqef/FWp9v2r8zV53oOotEvzs1dBHdef8275a45e7IidXlNxrzctZ90+9m+b5alt0aX/aqWSzVbenCRdKrKRz9wv93+Gmr5brtdvl21JdRbG/vLUf2VpW+X7v8AFWkpG9yv5+1v3f3VqG8vGl+X+6tXv7Ib5m21VuLDbGzfxLS5oyMviOZ1Zdy/M26uVkst8jN97+Kus1T+LbXPyMq7vu1104hymbdWWyFm+5u/hrJ+xruZq6C4bzV2qtZzRf7Kr8v8VacpM6ZWt7ddu2myRKrfLWisSov95tv8NUbqXa3+zXM5yPPlzRNfQWVLhd9egaX5bR/LXl9ncNFIu1lrutHuGVVZmo5gjKR21mnyrTrqKPb8y/Nt3LUOm3qv/u1auLpWX/ZrupzMKhxeuaR5rfJWP/YLJ/DXaXCrubd81Qw2vmyfw7amcuYIylE5GbRmaH/ZrFuNLkimbcrba9U+wLt27fl21n6hpK/e2q1VEuM+WR57DbtFJ937tdEr77X5t33d1WP7LXcv96nNa7I2quWMjolPmOT1R2iVl/4FXbfDFVTy2+9XC65EyTM1b3gnW1srhV+7RKPunJI+ntNWNrVf9laj1KJV6L/tVzuk+KI2tY13fNtqa416Nv4lrOJ5k4+8Q3lqvmNVaRFVdzfeqpqHiFU3fvPvVzuqeKF8tlVtu1aylEmMTUvJ1dmVf4abpdgt1Jtb565nT7yS8k/ir0Lwnp23azr96qpQ5pHr4OlzS5pHWeHfD6xR7ttdBMvkW7bPlp1i6pCtSXjxyrX0NKEYxPoOX+U818XTt5cleF6tp0l7qTf71e+eJoPNWT/arz240lUm8zbWsgjH3jL0Hw5Gsf3f96tqTS40X7v3atWO21j27qLy6Xy/4V2rWdju5uWJmSIsTbv4agjulaT7q1TvJdzSbf4qp2sv7z+L/gVOJySl7x1UNnHK27+HbV2HS9zfdqlY3SrHu/2a0rfUV+XbVmkZGlZ6Mrr8yr8tXLfRo4v4f+A1Fa6kq/3Vq+t7/tfeqJGt4lu1so1Zfl21v6ake7+9XOxy79uGrY01mRl3VBrGR1Fvb7v4flqG6gZf4aksZ923dWkqrL/t0FcvMcrMki7v4l3U1Z2ibc1dFNYK9ZdxYMklLlGU1upmX5auWd1JE3+zTrWzXd92tKPTd0fyrUSiOJe06du9dZpMvzLXHwwNE1bmm3W2Rd1Ze9Eo7y3l/drU3m/NWbp9xuVa0mi/iqYz5gsWrfa1Xls1ljrJtX8pq3LOXdTIM+60ZZ/vLWDqnhCO4Vtq/wDAa7xV3/NQ1ur1jID5x8afC+O8Vtse1v8Adr518d/CiawmkkijZW/2a/QLVNLjnVt0ded+JvAcN+rfu1b5v4qz5f5jir4OnU96J+ct54cuoJvL2szUkfgPUL+RdsL/AN7/AGa+ydY+D1vLdeYsf/AdtdN4P+DtvLtX7Ov/AHzXs4XB063vHi14yo6Hxno/wP1C/ZWeNq9I8M/s5t8rNG1fbmg/BSGJVZo1/wC+a7rSfhba2+39yv8A3zXtQwdGmcHtah8Z6X+zsrxqv2f/AMdrB8VfstNLGzW8PlSf7Nfo1p/gG3RV2wr/AN81am+HlvOu1rdW/wCA0Shh/hkg96X2j8cvFXwl8ReF2bfZySwr/FH81c/p/nWsm19yt/u7a/YHxF8E9P1KFle12/8AAa+ffiN+yNY3/nSQW67v7yrtavPq5dTqe9SkYSnUj8UT450O9Zo13NXX2s+6H5a29e+AureEmbyFZo4/4Wrm47W4td0cscke3+8teb7CtQl70QjOMvhLkd1sk+98tWo7/eqrWXsb5dvzLU1vuVvmrSMgNjcssfzfNuqjeWEdwrLtqSNmRfu1NuVPvVRBwuueGvN+6v8A3zXmviDQWt5G+XbXvV08bbmX5a4HxhZrKrfd3N/FXNOXKdlOMpfCeM3ETO3y7vlqNdy1vXmnNa/MyttqmtrXDzHZGl/MZd1FJtk/u7ao/Z2dlreurf7q1VWzb+FmpGkYRK1vZru3Nub/AGa1dPt13bm+Wq8cTfeb+GpIXaJvmoJ5Y8x1Gn+T8u6tCS9hiX71cuuo7fmaqd5qjPJ8zNtrPlCUeb3TrZL+N/u1FJfqi/L92uTXVmb+KnNqPm/xVfKZRgaGoXiurbWaufuLxt3+zVqa4VqyZlb/AOxrSPKXHlj7xYh1L95ub5V/2a2rfV12rXH/ADfw1JHcSJ/FV8hUZROwuNUXy91c7qGpee3+zVVrpt33qpzNRGIcwSXjbv8AZ/hp0Nw26s9p1WnQz/N81VyEcsjchn/vVYXc+6sm3nX71XIbr+Hd8tZSjyky5iSRv7rVTZmZvl21aml3f7K02OL5fmojImPMVWZk3badG/zL8tTNF5Xysv8AeqBtqVXMWP3qu6ofN2/do81d1VZrj5vu1UY8xUYkzT/3amt5d8n+7VFX3t/s1ch+TbupyiPl5Tes9qKrbq04b+GD7qqzVzluzfN/CtTRu3mblrDlMubmNdbpriTd/DW7pt0qMu6uZhl/hWtCznZPm+Wsxcp3VvL8q0XV5HFH8rLurn4dUby/lo81rhvmasqkuUy96Xujbx/PbctNjt/m27d0n+9VhUby9u77tEabI/8AariLhEIXZKs/bf7v/oVUpJdu3bUKpu+Zlq4xKka0OqfMy7vm/wBmpPt+6P73/AWrF+b/AL6p0jsy/wCzVxiTGJekvPm27qlj2z/e+7trIj+9/D8tbFjFvbaq/LVSNTa0+JVj2r92tSG1V2+aqemp81bMKsjVhIrlIvsau22po4Ni7f7tT7fm3UxvvbaylICNkXdTt3yrtqrL96nRv92s5mUveI9QT5f9quN16337vlrtLz/V7mrk9cl+XatbUZGsTzPVF2SNu+6tUNz+1bGu9aw/l/2q96lL3TZSOph01bht22tBtLVIf9r71aUNnHbxxr/FUN9L5Uf8PzV47jzSPNl/dMWODzZNq12nh3wyssf3W3bd1YPh2Bbi+Vmr2jwzoy/ZfMH/AALdXXSp8xhL3TlZPC8e356bb6XHbttC13GoQKqttWsH7EzyN/drSrD2Zye0KjRKqsq/3fmrEvom/u12lvpe/wD2qdJ4f3K3y158pGkTxPVLeSeZv9muZvINtx/FXtWseGViVtq/NXn+qeH2ik3N/dojVOmMzjVT+9Tvs61qXGmyKvyrVG4Rov4fmq4yNYyKdxui25qSxsvtEi1Uml3SKv3q6Xw3b7mXctbSqezjzHZGXum5o+jfud23/gTVeutG2Qsyqv8AwKtqzijgjXdUl9OvkyKq7q8aWKlKRyyn7x5rrWmqu7dtrHs7L5vmX7tdR4kl835flrLs4Gdd1ehCpLlJjUHR26qv92r1vEr02S1ZY9yr/wB9UQ/Iu1vlarj7xXNzGhHaq0e7buarkMSxKv8AD/eqjDLtj+Zt3/AqbNfqu37vzNtqJRMPtHUaXdbv4a0JJV8v5dtcXY6oys21v4a6C1ut23d92sf4ZcvdM/XLf9yzN97bXEzWbfNtrutS3Sq27+7WLJa/u2/2q3jXiXCpE5m1Vlq957VaWwZpNtWF0ltu6l7WPMdcapktK396iG6ZJG3fNVq402Tb92s+bTpNy/K26uqMoyCNU67w/qkfmbfmr0jS23Rrtrynw/ayLJur0zR3ZY1/3awnEr2/KbFxErr8y/7Nc/fW+6T/AHf4a1Lq/wBu7bVG3fz2/wB2uGdXlOeVf2nuxIbGwk/g/wB6tZVaD+H5a1NLtY2+Vv4a0JLCN13ItcnN7SQ/Zy+KQ3SZV8tWarF1dRpt2bartA0Xy/Ku1ax7698pvmat4U5HXGcYk15tlVtu35auaXaq21W+796udbVleRtzVqWuueRH96oq83wl88TrF01Wj3ba5/xNax29rtXbu3feqSPxaqK25q5fxV4rjePb5i7f7tRSjLmJcuU5nXLhdsn8K1yLSr5nzVY1rXPNkZf4dtY8N4rSfN/dr36UfdNoGt9/+Jqjb5N3y/8AAqha/VFqrNe71Zvm21qby5Saa62fLWLfXX/fNWLidWX5WrJuPmk2t92so0zinDmNDSbj94rV6Jo8qvt+b5a8z01Wdl212lncNBtaqlTKjH3TvPtSwR7vu1WbWVZm+b7tc1capIytt+Vaz5L/AObduojAwlT5jqptW3tt3LtrQ0/V4127mb/gNcGt1ub71TR6jJE3G2ixXsInpH9oxt/F96myX8cvy1wtrqjL/dq4ur/xbtv+7VfCclWlynVM8bfdqrdbVVt3/jtY8eqf7Tf99VX1DVNi/M1Z8xyGH4klVfm/vVyFrrLWV0rbm+9W14gvVl3f3a4iT57hf96tIy5jaEeY9o0Hxk32eNQzNtWtebxfsj+ZmrzrwfZyS7VC11GoaHI8fzLub+7WL+IynSI9Q8YSSzfKzbf4d1S6bdSapcLub5a5xdEm85V2t838LV2XhfRmtZo933a1N6VOJ6B4Z0FZ1VttejWNktrGtY/hmKOC1XdWtcX8a/Lub/gNdtCn9o9qNOMY+6aEd15TfK3y0641TevzN81c7Nqi7vlaqcmos7fM1ehE0iWtQuPNasOa1Xd92rXntLJVqO13x/dq/iLiczdReUvy/LXO6pOyL8rf7NdprFvtX5l+Va5O8svtG5aUoiMGFvNk2/w/71XlgVW3VJHpbRf7tTXi7V27amMQI4Z/K+7V2zdnb+LbWJHK3nba2LOXZQXE2rVmaNV+apPtjRTbdzK1Q2suxfvVDcS/NQU/7p1mk36sq7q6a1uF27v4q850+8WL+Ktq11dfu7qg3jI7q3v9kn3vlrcsdS31xdnL5qq1XI7/AMhl+agv4Tuo2VlqT7Lv+7WLpOorP97bXUW+1loLM37Ay/drQtYN+1a0re182po7DympSHEbHpav/u1JHpDbvlrUsE+X7tbFrZq1YG5X0m1ZK6SO13qvy1Db2ez+Gta3T7tTymTM1rBlZm21Ys1ZPvferW+zqy1Vmi2tWpBYjpzbfm61Xhl/vVJJLWXKBG3zq1Ubi3Vl+Zaseeu6nSfd+WueUQOZurCNJvu/LXYeC9OhWRW2/erm9QiatrwfqX2eRVZvu16OBr+znyyODGUvaUz2rSdGjlRW21uW+kxp/DWT4b1FZY13NXUK1enWnLmPno04kcNqqfdWpxGopu+mG4Ve9cnvSN4unTJXto5BytY2o+H4bpW+VauNqka/xVC2rx/3q1gqkfhJnVpyPM/Fnw8tb+OTfCv/AHzXzv8AEb4Iwy+Yy26/3vlr7KunhulrjfEGjR3Ebbl+WvVpz548sjhnSjL3on50694DutGuGxCzR/w1lw6b97d8rV9YfETwbGnmMsdeB65pf2C8b93t/h21jVwkfipmMfd92RzseifLuaobrSWijZlXdXSWt1Gsm16tTRRyr8i/LXnSpyidsaUanwnlOoM0XytXL6htnZlb5lX+GvRPEmjL80if7u2vO7yJorhl2tXHXpc0eY6qEZU5csjHutIWWP8A1fy1z99oO1W8r/x6u8t081aG02OX71eVH4uU66qjy80TzNdDkdtzLub7tEmjbV+ZW216NJpcadF+WqV5ax7dqr/3zXdGMYnn85521ntj+7VKa3Zf4dtdbfW6xKrbV2tWVIse7czLR7pPOc3Nu+VaozJJu+X5lroLq3VpG2r/ABbqryQL/wACrH4Soyic+sEnmfN8y1ejtWq1HEq/Mq7v96pNyrtrKRfMQx2u2P5arXkS7tu7/gNWWuFikbdWfcXSrI3/AKDUxiBDJEq/7v8As1C0S7qdJLvpVdfvVoP7JWZlVqpzSrVqZt+7/wBCrPuE+78zVrAaKsj01dy07ym3U5YtzV0Fkkcrf3quQ3Hy/NVP7K1PWJlWokKXvGn5+/azNVxXXbtasVX21PDdf8CWsuUz5S7Jcb1qlSM+6lbqlEY8pUYkf3v9iq0n3hU2z5qk8qtbmnwkMPWrkaVHGqq1WF2rH8zfNUSkIdGzVNCzfN8zfLTF6fw0m/8AirKRBet1aVd1aFu2z/dVay7e62fK3+9Vr7au2s5EmxDcVct565tb9d33vlqwt/8A3azlEg6Jrr+9ViOVXWubj1Spl1H5q5ZQLibkjqzfLVi32sv3axbe682Rdta1vL97bT5SoxJplWq8kWxtu2rEkrStu3fKtOmXfuatCzPjXa3yrWpY3G2RW3VTt4FlkrTjs/71A+WJu6bdRv8A/ZVtRyq8e6uTs4mVV27v+BVqLPIir8vyrWEohI2t3zfdq15W7d8v3lrDt7zfJ/s1srPvhX5lrkqbmaK32f5vl/hqrN8tXfvMrVFcRNtbbtrKPvBKJTk+aP5q5nXNv8P3dtdM0Em1ttc/rFqzR/N92uunDlKjE8z1y3+Zvm+Wsnym/wBmuq1aybc25f4qw/sVezS+E0id3fN5TNurltW1T9421ttdr4wtfs6tIq14/q1w3nSVyQieRS947/wXfq8y/NX0B4Xnjls9rfe218qeDb9orqPd91a+gvCOrb7eP5vl+7WvNyyCrE7O8t/NqvDar/EtW7WVZ6s3UG2Ntv3a2jH2x5/wlVfLt2527auQywtH/erg/E3iX7BNu3Kn8NV9H8VefIq7q8bEwlGRrT947jUtNjuF3fLXN3nhJbxvu10FnfrOq7tv92t7TbeOVt38NcNLmlL3hykea3Hw+j8n5Y64/wAQfD7yo2+Vtv8AtV9LNpcbx7m+Va53XPD0csbbVr6WnQjy8xHtD431jQZLK4+X7u7bW14dl8ry938K16t4s8KR7WZVXdXndxpLWszMtcWJjHlO2nVN6bUfl+X7u2sW61ZvMZd3/AamjWTy2+Xcu3/vmsmSBvMZq8SEI8wiOZGvbj7rba6bR9GV41ZlrL0/arbq6K1v4beH7y/8Brtj/KUR6hYRxQt/eWuPupVimb+7W5rGvRpG21lrjWuPt90q7v8Aa3LXbSiaQ941GuGlj2ruZdtR/Y5n+6rMtdF4f0lZZF3LXa2/hWNoY22q395qqUokyjynnGk2EzzfxfL/AA12Wk6RJO27btrprHwpHE33a6DTdB8rc3/stc8qfMRzcxwOoaMqRtuVmX+GuV1KD7O21f4a9q1TRvNXbt+XbXC614f3q37v5qiVAzOFtZf3n3d1aVuis21d1Nm0nyJm+Vl2/LVixTypN22ub2UomsZGhb6Mtwu5lqG68ORp8qq3/Aq6TS3Xav8AdqTUGjWNmaumPukcxzNnpq2rVuQzrFH/AHflrFur/ZVVdSZ2+81YSq8we9I2Ly93fdqfS5V3bd1ZEO6VflapLd2Vt277tYcvMdMKfL7x6BpdwqferUjn81vvfLXA2eqSI33m210ml6j5rVl7sqnumsq/unQNa71Zm+bdXM65ZbFZv7q/NXWW90rLuZttcz4gnVoWZWr3KcOWJw+05pHnd5PJEzMrN/eqr/b0ir/EtXrrdcTNGlUZNGaXdt3fLWcacZS5pHr0qHNEpzeI5Pm27qyb6/m1FvvferYbw+27dU0egtE27bWkYxidcMP/ADHLtZb13N/d/irNuImVlrurrS9sflr8y1myaMz/AMNbxkaukcu0rf3qbuZ1/vV0Unh5lX7tQrozRVfMZ8vvGFHEzL91qgmtWrqI9Oom03+Lb8tHMV7M52z/AHUkbN92umjlXyV+bdWbNa7Gqxbv8v3vmqSSdrhfmqt9o+8u7/gNR3TbZNq/d/2qr+b833vmoDlNCHb/ABM1WliXbu/hrPhl/wAtVtZ6DT3SdtsVRtO1RtLuqJX+7uqGc1f4Sdrxoqo3l+0rNUk3zf7FUZIJJW+VawPGkU7yVnXbt/hrHWL98u5fm3V21n4Zmn27lb/eqa68ISIu5l/75reMoxKjLlN/wHYKyqzV6XDpayr92vMfC95/Z03l/wDoVeiaLr0Mu1d1ZS+LmCU+aJTm0FVvv9Xu/wDZa1PsS2ske1asNKrXH3f9qo9UuP30bJ/CtdFOPNI7KEfdNaHVvssO3dVGbxAzt/8AE1kyM21l+b5vmqrtbzF+8v8AsrXqRPUjzG1/aTSt8slWIbppW+822sOFWRm3VrabA0sm5q3iUbtjB5rfxN/F92uht0Xy9tZdqscEe5v/AB2rFndKknzf3d1bxL+Eq69F8rf3VrndPsllVmb+9XRal/pSt/Fu/hrDWVbVfl/3quUfdM+blkFxZL/eWsu6sty/3lq02peazU37QrfdqIxIlIxY9NZG3fNtarSxLFH87ba1I1jf+Gs/UPlZdtTY1jLliWrdd/zKv8NVbqJt38TVa024WXb/ABVoXVuvyt8v/Aak05uYx49y/L/eWoYbqSK4XP3d1aTPGjfdWqckS7qiQf3juvDt79oXbWveWrOvy1xXh+9+zyR7q9G0uWO6j+b5qg6l+8iZ+k3UlnJ8/wB2u003VN6qtczeWaru2/db5qLG6aCb5vu0ER933T1bRZ/Nb5q6qO1WVd1ee+G7/wD1e6vRtDl+0baxlP3jpGrZslaWnt83zVrR6assLfLWetr5TNRyl8xrQyq1TRy7GrLjl21ajl81aylIOU1Ibii4+b5qz49y1cjbctTzkWIdv1qNm+Vt1TfxVXuvlo5gsV/4t1XIdstZP2rbViG/VW/+KrKUi+UtXVurL935qy4/Ms7jcn/j1bC3Cyr/AA1n3S/N/eoUuX3omUonfeD/ABN8sas1epabqiywr81fO+j3TWV0v92vStF179396voMPOOIjys+bxlD2cuaJ6Jcaisa/erBvte2fxVz+peIVRfvVx+seMI4t37z5q9ijhInz9SqddfeJli3fNWS3jWPzP8AWV5LrnjdUkZUkrj7rxy3mfLJXoRoROKVeX2T6e0/xVHcfxVrNfrcLXzL4f8AHzRSKryV6Zo/jmGWNf3ytXJOlynoUa38xueLNNjuoW+WvnXx14U2zMyrXv154ht7iNv3i15n4wv7e4VvmXdRT5i5xjL3j591Swa1+YLWBN4gks5PvfL/ABV6Lrlh5vmMv3a838SaNJFuZVqp0IyIhUlTl7pUuteW/k8ncu5m2qte4/C34H6Tf28Nxf2cd40i7mX+7Xx34g1m48PalHdM26GGZZGWv0Y/Z51Sx8b+GdP1bRpo7mNo1WRVbdtavjM0jUo/CfUZfVpVZfvDJ8ZfsW+HfFWm+dojPpGoL8yr/CzV8r/Eb4PeJvhffNDq+nutv/Ddr/q2r9StNijW32t8rVmeJfCGm+LNLm0/VrdLyzkX7rV4dKrKPxHXiKEanNyn5CXkq+X8tY99deVu3fd/vV9VfHz9lO38HrdXXhy8eWFf3iwSfeWvinXtRkW4kh+ZGVvmX+61dXtT5urTlRlyyG6pe+bIqp91ax5Jf3jKu2mrLu3f7NRyfe4XdurTm5iIrlJt2xf9qo/vtSs//fNQ0SkUMk+WSqslxj+9tourpVX/AGqxbi4Zm+98tI1iSXV1vZW+b/vqqnm72+9UTVDv/u1Zqix5v91qkjl/u1T3rt+Wjf8AxVfLzBKJMzb2b+Gm7N1R+au3/dqNZfm/2a0jEETLEv8AwKpY4Pm+VaZC9Xodv8K1MiJTGx2q7fmpskSr8q1aVt237tNk+ZvlX/ZrLmI5jNkXbtao2T/erQa33N/wGlaD5fu/LW0ZGnMU1pdlXo4F/i+7UrRL/DS5g5igqrTm27W21L/C1QM3+zQa845U+VaZvXdtX+Gk3bNvy/LVdpVVqOUcZFnzfm+7tpWeqLXHzfLTVuG3f7NVyF8vMaG7fR5+z5apxzr/AHqduVv4qnk5TLlLnnszULcNuqur/wB2pFRn+7RyhKJYjum3VYhnZPmVlaqMa/3t1X7e3kdv9mspRiSbeny7l3LW1avt3bqw9NT5ttdBZ/e+Zfu/3qwkaRiWbfrUrN/31To9vy/3qbN8m5m3ferMzl7pNaoz7W2/xVr2/wA3y1mWM6rt+b73zVrW7LLt+7QTzF23t1+996kkX5dq05f7tE21FX5qOY2j7xHHuWtGOXeu1WrEkn2/xU2PUWi3fNWEqfMTKPKdJbuqSfNWp5UbL92uRh1Rfvfere029aVV/u1l7MqPvGlHZbvvVi+ILNVt2rpFuFRdtc74gl3RstaRNDy3XIlVmrm/NWun8Qf69q5f5f8AZr1aXwknrHiiCO4tZlX5vmryS+8PNcTNXol1ryzx7WZazbeKOVm+7XJzcp5FOJx9jo0lrMu3569G8M37Wse1vl/2aht9OjdvlVa2IdOVW+WsufmJqS5jttF1RVjXczVrXmqfuW2tXER3TWrfL92n3GrySrtSumFX2ZynJ+OpWnkbb93dWL4blmS4Vm3N8u371dwvhybVm3Mu5W/hrc0vwCtrtYKq/wDAa5qs/aGsfdiN0m6mRlrsNL1bb97+Gs2Pw55X3Vb5aJLVrWOuGMfZy5jOUuY6xvEypG25qxbzxRG+795XF61q0lq38TfL91a4XUvE0kU3+sauyOJ+yRGHMegaxfxzr96uL1Ly9zbdrVk/8JMz/e3f980241Tcu5fmrkqzlI3jDlJptqRt96sW8nVfutUd9q+9dqturLmeSXd/FWVKlLmOqMeYsSaisUe7cy7azbrxHJt8tWrP1BmXd833qox/e+avVjSOmMOYvSXU10rfM1a2h2H+kR/e/wBpaz7NNsnzf+PV02musX+9VS9015YxieheFbKP5d33a9Es4rdVVV2/8CryfSdXjtV/1ny/w10Fv4qVV3M1YHnTPSlWP/ZWrUN1HErba85h8Vq8i/vK0ofEyyt8slbow947BmWX/drH1DTo2Vty1DDqyvt+Zakm1FXjb5qJSiBxesacqVzvleRN93d/u11mrXq/xVyNw2+ZmrjqziaRka1ve7VWqt9eM8jbdrLWfJe/K0a/NVeaf93t+7/FXN71QqFPmkV7i6+aqv2j0ZqfJ8/3vmpm1VrpjS5T0Y0IxNrT2+X7zNV5du3dtrHs5WT7tXPNb5Vrmq0pBUpfymhC33fm+7W9pNw25a49rrbt+X7rferc0263bW3baypUuWXMcXspRidhJqO232rXN61f/wALNu+Wp2uv3LbW+b+61c5eS/aLjlfu/wAVevze6FClzSJoYldm3feq1Gysu5m/hqvCjfeWpI03tu/4DUxPdjPljykkm1I/u/7VQ7llZsU2b7u1m+ambPu/e3LV8o/bitFv3blqxa6WsvzeXu/2mqSG3aWuo0XS/tEK7t1Zc3KaRqcxz66MtU77w8qKzKteiQ6H8zfLReaIq27fLRGoXL4TyeGwX+P/ANBqO603923y11k2l7ZmZdy/w1XutO/dszLu+WtObmKjL3Tzu6tfvfdqvZ2DNu2/d+9W3qFh5W7b/e21oaTpzXELVrzGUZc0jir63k875l/hqnHa/vPn3V3F5oLFqqNobK33aOYmPxGJDa/Kvy0NF/s1vLpv+y1P+wK1Tc1lGJzTW7S/dqxb2dbcml/7NXbPRm/4FSlIy5OY5+TTWdf9qtbR/CrPIu5V3bvmrorHQVnkX938q112m6RHEq/+hVx1KnKeVXpcvvFHR/DSpCu5flWjWtIjtYdyr/u12McS2tr8v3a5bxNdM6sq1wRr80jzTxvxA7Wd5uX5f71bHhXUWaZW3NWb4mt5Gum3L/dqTw/+6m+avape9E9DDUve949Ss522ruanTXC+Zub5v4a5v+2VijVd21VqrH4gVpvvbq9KlHlPVjyxOuXa3/2VWobJX+81Yun6ivl/NWtDqkaKrK27/gNdZ0RLHlKkladnt+XbWJJe7m+WrVvefZ4/mb5quIub7RvXF18vy7flrN+3/vl+aqrXjeW0m6sS4v1Sbbu/2t1amUpHardb1b5qwdal2N8tVY79lX/ZouEa4Xc38VacxLMa1uG+0f8AoX+9Wt9pb3qktnsm3fw1pQ2u6Pd/E1ICNbzZ97bVe6uGl/8AsqmktfmqvNFQAulztbzbWroJLr9zurno4trKyrV1m/d/NUGkShJcSeczL92l/tFU+9/49UsNr5v3l+9VXULBv4VZqnlLUv5TSsb/AHNuX5a67RdZZWVd1ed6WzRSKrLXS2c7eZurKUTeEj0/T7xb2NVLbmrW/svcqsq/NXG+G7rZMtenWO2WFfm/hqDrj7xDoKtFIq/3a9U8Lv8ALXndrEqXHy13nhuXZtrlqfEax+E9ItX22+2snUNqSVJDfqsf3qxb7Uv9I+9V83uhGPvFhn21c0+VXbbWD9q+VtzVNZ6isUirXJKR0cp1TItEf3mrJ/tddv3qbDqK/wB7dRzGfszaVfmp1xB+7qjDeq38VWLq8XbVc3MTynN3zbZGVazWuJErSmXz5Gb+9Ve8sv3f3WrORrGJJZ6p/erWhl83bXF/NFJ/u10Wkz71Xc1RzFSgazL5XzVoW+reRH96s+Z/3f3qwdQv2i3bWrqw1f2MuY8+vQ9pHlNTxJ4v8q3Zt38NeL+IPibtmkj8z5vu/eq5441ST7HMyfe218seMNevrLVGkl3NC392vt8JjIypnwWMwsqdU91k8VNft/rPl/2aj/tH+LdXivhvxrvZf3ny11y+IfNj3bv+A13KrzHJ7Pl+E7ZvEElv8ytV6x+Iclq3yyN8teX3GuN/erNm1RvMbazf8BquYnlPel+LTeX80n/j1U28btqknyybq8Pt5bi6kXb81eleB9GZ2j3LWMfiNLSPRtF06S/X5l+Vqvap8PvtELNt+8v92u68F6Crwx7lWvSrXwvHLD/q91aSnylxgfn78VPhLcPDceRHXkPw/wDH/jj4FeImuvD19c6e27c1t96OT/gNfqJ4i+F9vqMbboV+7/drw3x5+znDdLM32dWXb/drhxWFp4yJdOVSnI679nv9vPSfiHdW+h+MLddF1pvlW7X/AFMjf+y19STa3H5O5ZFkjb7rL/FX5R+MvgffaDI0lqrRSRtuVl/hrpvBv7Vnjz4c266bOsWoQwrtX7XXw+Ly+pRl/dPoMLj+X3Ze8fcXxi1G1Xw7NdSyKscas25q/IvxNcR3mvapcJ/q5LqRl/3d1e3fFT9o7xR8TbNre9mis7Xb/qrZtteB6pt/h+7XFSpcsSMTVlXqc3LaJnRyqm7+7TN/zf8AxNQqnzN96o7h/Ik2rW8Tm5S+s9QTT/xLVFrjeu6o2uGXcrbdq1XLzFckQuP3v8VZ8lvtqxJL5rbUokib5d38P8K1Pwlmbt+aqsn3lbdWlNFt3bvlrLmf5ttaQjzFRI/NZN21V+98rNUbSt81DfPULfcrsjE0HebT93zfeqsyN/DQv3vmrQC9HcbflqxDefNWbHuqSP5GqZRJlTNhbypvtS/7X3axVf8Au0iztu+asvZmHIbfm/NUiurbayY5fu7mq1DPtVdtRKI+U1GlX/x2q7S/NtWofPXbULXH8VEYkFjzdrU3+Jm+7VdW3szUeb8vy0vhLiSSNvqjMrbqtJ/HUci7m27vlqoyKRUakb+HbUyxfN96opPlb5fu1rzFiqnzfNUy/epkX3DVmGL5tq/NRKQ5SJo4v++avw2u9Vb+KoIUZK1LH73+1XHKRiRw2Xyru/irUtbDcu3b92rFra72+7u/3q2rGwb5VRflrCVQuMeYzbey+ZV/irSjiaJv722ry6d5Tbl+b+H7tSfYmX71Z8xPvFFd26pPmf8Ai21YayZPmqxDZMy7mX5aOYcpFFYv3m5Wq5aysvy7m21ah0tXb+KpI7BvO/8AZaOYOTmHLdN/EzLUyyt/F81H2JovlZfloa32SL/tVHMVGPKRtE0rfM3y1TmtWWtyOLyo2ZlaiSyaX5trVPMHxHNx+Yknyr8tbljqXlR7WpsmnMvzMtUfIZ5PlquYqMTqbPWd33qzNcvFfzNrf99U2xs2Vl+bctGqaW33tvy1PMHN7xxurRK8bN/FXNfZ/wDdro9Wl+ZlrC/d/wB6u+l8JRhWeuN5y7m+Wug0/Wd7LXB2bbNtbemtJLMtRUic/sj03S7xZdrba6S1l+Vd3zf8BrgdJnaL7tdRZ3XzL/D/ALtebKXLIidA6L7P9tk2otdFovg/zW3OrM1VfCMCzyLu+avavD+gx+Srf7NPm5jzJx5TD0fwhHFGv7utr/hH4VX7vzV0Eiw2sa1i6lrccW5VZav4TklIybywhiVm+X5a4nXriOBflrW17xKsUbbmVa8q8UeMP9ZtauWcgjzGd4ivfNZv4VWvPdalV5m+b5quap4ga4kZt27/AHq524n3SM33qmlCR3QJoZdrf3qdNPu+6zVTWddv92oZLr93XZy8xv8AEWGlV2+X5qtJ91q5+G/2/eq5Dqi7V3fdreMDenGQ7UoFePctZcK7Gb/Zq5dX+9m21mtPu+9trp5TrpxNCG8+atKPUdq/ernIX2NVlZdy1nKIVI+6ba68yt8rU9dem/hasu3g/ip0lluk3fNWXKcXszes/EEnmfM3y11Wj6yzfMv3v96uDsdNbdubd8tdVp8DRKrfw0FRpRO+sdS+X5vvVauNR2r96uPt7/YtTNfqy/NXLV5jlnT5ZE15es+5vl+Wsma93KzM1Uby8XzmXd81U5Lpvl+as4Uub4jWlS5i4t026jzfN+81Qw/M1aENk3y7vlrrjDlPQpwjErqny7v/AB2msm9vmq95Gz5d33ajjX/Z+Zq2LlKJJCmzbt/u/wANWl3JHub/AMeqSOKPd8tOk/ut/FUSiHtYmfcbnZV/hrQ026ZPlXbVGaJfl+Zt1R2900U392o5COaMjsIf3q7v7v8AeqGTTdzbqj026XatdBCyyr81aRiYr3fhMWGz2fw/NUi2qqtbn2VXqvNAq/d+6tdUKZy1KkuYw5oP4qLeDzZF2/3d1WplVm+7U1qqq3y1nVlGmTGUi5p9rsZf/Za7DSYlVV/irFs1Xbu/ire09tjLXjyxEeY9KhUNyG327flpt9Evk7RVq1+Zf+A1RvJf4d3y1cZcx3SqHM31l827b8tY+oWe2Fv92umuGVt1ZN8q+W1a8xPMcLcab5v3lroPDOjearfK3y/3v7tR/Z97bv8Ax2un8LovzLVSqe6aUviMy88OKzbtvzVmyeHvm+7/AA16ctmr/wB2oZNDV9zbay9oXynklxoflSNGq7lrKmslt5N22vUtW0PbJuVf++a5u+0TzVb5fu7qqNQwlI5m3gWdvmrotLsPNVf7tZtnZNE3zV1mm2v3flrHnlzExmSQ6cqruWtCzg+Vdy/w1b+yr8v8X+7UkcXzf7NcOJlKRyYh8wyS0aVf9msm+8ONPur0DTdLWVVrYXw1vX7tcEZ+z96QqdKJ4TqXgVZY921mri9W8PNpc25VZVX+GvqK+8L7Y/u15L8QtGZYZPlr1cHieaXKa/DI8H1bWWirNtdc3zLubbUXihGtZttc4txtavracuaJ0x949Ms9cX5Y933f7tdFY6iz7VaRm/3q8r0u9ZpPm+auu0/UViVdzVpzGnLzHfWtxt/+ypzXrecu37tc7Z6vvZd235f9qr0cqszNu+WtYyCRvNdLt+Zm3VnbPPuv7y/7VQR3FaFiq7vM+WtIyEWtuz/7Gr1n80e2sy4ulVqWxv8AZI22tYi5veLWobYo93zVa0+4VoWZfm21l6lPvjb5t275abZz+Uu3+KiUiY+7I0Li6XdWfNdfK1NmlZm+98q1Wl+9TA1bedWjVfvVY+V227qwfP8AK/8A2adb6vtbaW+7UFRfMdFHFsb5fmWpJFWVV/haq9ncK0e5drK1RzXSxfe+XbU8xv8ACTR2C7t1SMjWrK1WdJlWdl3N8rfdq3fWqsq/+y0SCP8AMTaPqmxlr07QdU3wrtkryOxi2LuX+Guu0HVPs7L/AHf9muWfunZTlI9c091lk3V1WluqLurzPR9bXctdlZ6lsVa4eY64HYf2l96sua83SNurN+272qncXjeZUykdVOJqSaptaoY9U2tu3ViyXTNVdrr5q5pSO2MDrIdZ3fxVcj1L+JWrh47/AGfxVch1Tev3qiMi/ZnfWeqM7L81ai3H2huK4HT7/wDeferrtLulb71axkZSoHQWNr/s1YuLDctNsbhXX5a0l2utbHJKPKcbqGl/Mzbap28v2WauuvoF2tXJ6lFtZqxmbwjzGkt/vjrD1J/N3VDHdNu+9Ukn71aVOXMRVpcpyOuaX9qVvl3V5f4w+Gi38LN5a1719lX5d1F5o0Nxbt8v8P8Adr7vLKUY0/ePgMzlzSPhPxB4ButBuJJLfci/3aj03VJom2vu/wB2vp7xh4NjnaT5a8h1bwD5U25V/i3V69WnH4onz8JSicrHPJcbdvzVpWelyXDfdZq2tN8ISeYvy/LXdaD4P+622sPeNfdMfwv4VkaSNmX733q9o8G+F9u35aPDPhfymX5a9U8O6IsSrtjrX4RG14X0vyFX5a9K0mBdqq1c7o9nsVa6yxXbWFSRcS9/Zscq/drN1DwzHOrblVq3reWrS7WX5q872konTE8V8XfCy11SOTdCu7/dr5T+MnwC8pZpoofm/wB2v0QubCO4X7tcH4u8IQ6jbyRuu5f92t41I1VyyFOl9qJ+OvizQbrw5cSQyq3ytt+auPkRrrd956+7Pj78FFlWZkt93zblbbXxprXh6TQZpIZFVZN33du2vn8dgvZ/vKfwlUK8py5ZHNLBsb/aqvdWvmq3+7WkrL3+9Ve6l/0WRq8GMj2XH3Tk2b9423+9SNL/AMCpjS723f7VK396uuJhIWHd/CrVYXam3dUNruXr8tHn/L8rfL/das5e8SiO6ZXb/ZrFkdWZttadxLvXd92s7+Kt6USokdNWLctTeV/vMtTRxNu/hroNCD7Ps/hpPK2fw1e/9lp3lLSjIgz/ACv9mm7K0PKXb92oJE/hWjmHzFXbTGqTb/DUcnzUygVtn+1TvtH3vmqL+Kj+Ggn4iVbhqc0rP/FVVXp2+gOUtQy7amadU+XdWf5u1aasrUuUJRNSO4XdTmfctZay/N/8TViNt3+9UezJ5S4qq38O6mtBsb5V+WpIfkWpN2/71LmJ5uUhhiq9bxLuX+GmxxfNVyGD+9UykHxFqG1/u1as4tszN8rU21TdVy3g/i21xhY2NP8Ank+auq0+y+VfvfNXN6TBvkWu/wBFs12xs3zNXLM0guUWHTt235asSaGrrW9b2S/8C2/xVaW13VzSqBKRyceiL95lq9b6TGse3bW5Naqi7vlp1rAvmfdqoy5iYmPHo21tyr8tSLpP+zXTW8W3d935adJErt8v3ao2OUbTldvu0v8AZau3+rWugms1+9VdoP3i0+YzlIox6Wrfw/NUi6R8rVtW8XzNV9bVXrllUJjI5K40hfJZmWseHSF3My7flrvL6y/d8fdrJtbL727+KrjU/mD2vLEx7Ow+ZV21b1TSWSGt2zsF8z5V+7VrVLX9y26o9p7xXNGUeY8B8VWDW8zbV+981cZ9ob+7XqPjq1+8yrXm21f9mvXpS90yUzz63n/eL96um0f73y1y9vB+8Wuq0lfus1a1TpOos2ZfutWxb3u3a25a5+1ZfmqRpW/3a8uUTGrVPYPAuqR+YvzV7toPiCGKz+Zl+7XyL4d1ySwbbu+Va9EtfHPlQr8y7qyjGR5Ez2DXvFscSttb/wAerzXWvHSqzfvK4XxN46klZtklcLJq81w2593/AH1WvLzHHGlLmOy17xlJOzKknzVxOoai11MzSs27b/DVdp97feqvu81W3UuU64w5SGT55P8A4qk8pttTqiy/eqaOJWatDWMeYwbx/K+8tZM10yf7tdBrUS+X/DXI3TfM21q76VPmPRpQiDXW5vvVJHcNt/u1Rj+9/C1Xre1Zq6+WMTp5Ykv2j5WpI2Zl/wDiquW+kSMv3Wq2unbV+7WEpE3iZCs277tWLd9rfd+9Vv7KyR1U8rZIq7qz5uYJy906rR4PtC/d+WrzWC+Zt/hrP0d2Ra6BUX5W21lI45S5Q0+w/wBmtz7FIsO3au771SaSit/CtbkkC+X92in7xnOfunF3CNEzVTa4kb5d3zV0GpW/yt/eWslrX7rbfu/eqZR5pGSkZdwzfeb5t1VYWbzPmrWurfcu7+HdWcy7JKrl5TphI07Nt8lbkLr5K/drn7X5fm+7Vz7bs2/d3VUTdl64fd91t396q8b/ALzdVNrht27/AMdqRXZvu1rykxhKRt2rq1StF/nbVXTfl/hrYjg3L81c0pco5UOYxLyJk/3qw7qdopGbdXW31rsX73y/7NcfqkX7z5d1VGRm4yiX9N1zY395f4a6nT9cV+rV5r/qtu2rVvqMi/xfdqomrievx6tCy/K1QXF+rV5/Y69vb73zVcbVt3zNV80jnnS5jemvF3N/FVqxutzVya37Syf7P+zWvp9x8yr/AOO1wYmUpRMfZSidzY3S7fvfK1bFjcbG+9XI2N1937u2tqzuN+371fLVZypyJ9pKMjuLO63LtpbqLerNWRZy/db/AGa1o5V8uvQw1fmPQhP2hh3X7r/dqGRFe3b/ANCq1qEq7vl+9t3Vkter8y/erulIuNSJTkdVb5a0vDMv+lNHXL32qLFLIv3qteHdU/0xfm3Uc3umkanvHrVim6taO1WX5awdJlVo91dNpv8ArPmrCUuU3hIzdQ0Tcv3a5G60bymb722vWJLVZY2+8y1z+oaWrs3yr8tZ+2JkeUzaMtvJIyr/ALVXdPdUZtq1s6xFHAsm7dXI297smZU2/ervp+9E86VXlkdZDKv3amt0Vm3bqwbe63SfL92rkd0235flqnS5jCpX5j0DQ2V2VWr0DTbJZV+Za8t8Jz+bcR7v4a9e0Vd6rXh46Hsz0cH+8JrjRllh+7XkfxI8OKkM3y/w19ALF+7/AOA15v8AEayX7Kzbfm215eGqyjUOurDlPgf4oaX/AGbcbvu7mrzld3nf7NeufHT/AI/F2r8q15K3ztX6NhJc1P3jKl7xoQyrbqrLV6HVNu7+7trFZtkdQ+buauw6v8J3Gl6lub73/fVdVb36+T/davNdLulTb8zf7rV01rf749v3a0iHNE6i1n3/ADK27+9XQx3SpD+7b/Zrzq31Lypm+atZtb2Wqr8v3d26t4yEbl9fr5yrt3VHZ3/775fu7fvVyM2t75tytVq1v9kiszVcpGH2jtGvVb+Jd1SW8vzbd1cq2qK8nytWtY3/AMu5m+9/DRzF8psK/wA3zbah89W8zdVW4nZVZvlrPuLz95/E3zVRJqTS/L95q5+SVom+826rDXu+Rtu6m+VujZmWgDQ03WW+Xc3zVsLcNdfeb7tcZM3lfd/hrZ0e/Vo13N/DWUjSMvsnYabdeVJ8zN/s1vzXG9f4dv8AergodS/0j738VdZpsq3Ufyt92plI3h73ulpbjatSw6j5TfL8q1m3j+Vu+b5azvtq/Lt3VhUN4HpGi6u3mR/NXo2l3+5V+b+GvD9Fv/mX5t1eoeG7xpYVrzOY7oHeNe1k3F5umb5ttN+0My1l3EvzNmplI7KZofbaPtW9vvVj/aPmqSGX71cp6UZGk0qrUkM+xf4qz1l/4FUkb/L8tBrE3rO82bdtdJpOrbNvzVwcdxs+atTT7rZUxkX8R6xpOo72+Zq6i1nVlry3TdSVdtdlpuqb9q7q64yOOrTNy++Za5vVIt3/AHzXQNKrL/s1h6ky7aUyYfEczJ8jfe+Wrlr81U7j5WqxYv8AvP8AerKjLlkbV481MvN97b/wKmszbfvVaWL7rf7NOW13V+l4KPNTjI/Jcxly1pROX1KzW6b513Vzd14XWVmbbXpTaXv/AN2iPRlb+GvSlI8iMjzWz8JfN/q66jSfC6qy/LXZW+iL/drYs9LVW+7WRZn6LoKxMvy12mm2eyobOz2ba3LWL7tZyNEaFjFsrWhbbWXD8lWllrCRRrR3FWo7qsVbj5qkW6rndPmKjLlOijnVqhvoVnjbdWbDdVajut9c/s+Vm8Zcx5v8QPCUOqWM0bR7q+A/2ivhRJZtcXFvH8y/N92v001aBbiFq+e/jN4Lj1KzmZl/8drtjGNaPs5GFWPL+8iflDfSta3DRurKy1i6pqO6HyVbbu+Zq9a+OHgGTRNUuLiBdq14eySN96vksXhfq9Q9Clifax5Ryqv8P3akVlRaasXyr/EtGzdtriNg3fKv92oWdqmki+X/AGarsu3/AIFTp+8HMV5NrfeWo/K2srf+O1Y/3qj/AId1dJtEav8Adp+7ZUXyovy1G0tWUX42/wBql3L/AA1RWX5ad5vzfK3y7aixBYkl2feZqqyS0SfNtqGTrVRiPlGs9M/jpWo+/wDdplEbJ8tH3adIrLUf96gBd1MZv4V/hqP/AHaFWgCT79J/HT1+781LtoAZGn+zVq3b5lqFVqRfvbqAL1u277zVaj21nxy7NtWFl21jKJnymlD8m2ta1/er8y/7VYULttWtfTZWZtv3ttc0iTat4P4atWtqzq3y/N95VqK171u6XBvb7tc8pGXMXtLstqq33WruNHi+Vf8AZrF02z37V+Wuw0mw+b7tccpF8xpW8SvHTtmxvlq5Hb7ajuE2LXERzlK4ddtRWtwqMtR3m7dt3VFH/BW9OXKaxkdBDOvzbqlhXeu7d8tZ9qn3f7ta0flovy7q15ipVCvcMv3f4qqqq7v92rTLvm/9mqNV/ef7NRKZzSmWLdNzfw1oQxbPl+Wq9rFu2/3a2re1VP4a4qkgjVK0lnvh3N/47XOTQfZ5Pu/LXdSQb4WbbXL6hAys1EJe8HNzRK1nOu5au6pF/o7VQs4t8y1u30GyzXcv3Vq2RCfLE8Z8bW+6GT+9Xl/lf9M469g8bJt3fLurySRV3t9TXrUZe6HMecW8Hzbq6mxi2bazrXS5tyt5bV0Fnp0zx8q1b1a0ZGs6o1pVT+6tV1nbcvzL8tPvLdombdu21HF9w1hHlkZR96RbWXZ91vlqRtSk+6rNWTJdbF21Vkvf3n+zV8pr7E1ml83a27c1LVazut6/w1ckZtv3qwnLlMJx5SnJ975aYvy/dansm3+9VeZlT5VqI+8TGnzE3m7Nu6pJLhfL3bqx5Lr722qbXjbvm+7XdCkd0afKaWoTrKu7+6tcxefNIzVfurptvy/xVkzS13U48ptGJJY2vmzLXeaLoMf3mX/gNcjpLL5lehaTeRxW6s1Y1ZSJqDZrBYt235aybpFVfmrS1TWY/wDgP92uV1LVPN+792ufllIwjzSJrhl2ttrPj2+Zuqm15RDdfvNtXCBu4SOw0v7taEN4zTKu75a5/T79Yl+apo7xfM+ZqxnEylS949A0W6/vV0Ul0rKvzfw1wek3G7aq/wC9W99sbyW+bb8v3acJcpnVpS5QvrpfmrLW9+bb/DVO8uGb/a2/xVnw3Tbt277tbxlE4+WRtXjfu/71ZMifvKka63Lt3fLUKtvb71VOfNE3px94tLuZahXdu21Nb3Cttq1bwK8i1yHpEKxLtVdu6r1vFt+7R9lbduX7tWI12s26tOYC9Ytt/wB6tyGVVjX5flrko7hkm/3a27O981dtZziXGRaun/d1yurW67v79dVIn3WX5qyNSt/N+Vf4fmrKMgkcdInzfdqGT5VZa2ri18qRdtU7iyZ1bNbxkJmfay7Jl+atiFmb/gVY7QfZ5FZt1bFu/wC7X/ZqZSOeUi5D8rfLtrUt22ruX5mrLj+Zd1WIbr5tu6uWUuYycuY6jT7rcu3/AIFWtZ3XzL8y1yMN7sZWX/dres7pdqtuXd92vKr4b2kjCdPm949A0998O6rF1e/ZV+9/wGuds9U8pdtUdS1tX3fNWtDDcpMZSplzVNZ2xyVz7az/ABM3y1g6pqzXUzRru21n/vH3L83y13ezM/ekW9Q1dvOb722tLQb9UuPvfN/u1ylxZzStuCtWtpdrJEyt/erPkOmlLl+I908N6iv2eP5vlruNPuP3a7W3N/tV4roepNbr975f4a7jR/Ea/Lvb5q5ZROvmPTrW6+X71NvnVYW2/wAVczY62u75mrSutWjlj+9u+WuKXuh7Q4fxVL5UbV5zp8v/ABMJP96u08XXkfzKrLXmVvebNQZt21t38Vd1KXunny5ZVDs/P8pv96tCO6XaqrurjZNbXzF/iWtaxumnb/x35a9ahOJgz0DwveNFdL83y17Vot+vlx/N/DXgfh9/KmX5q9W0e/8AKt1+avIx37yR62Fl7OJ6tDfxuq/N/DXG+PF8+1k/ios9ZX7rNWX4m1mN7dvmX7teZQwsuY6KuJjKJ8Y/tEQfZZof7zN92vE1l3t8tezftEXi3mrKy/w/drxdfvNX22Ejy0ycLLmJJpd1RxfepqozyVNJtt1rvO0mW6WJvmrQt9UZF+9XOtLvapFlZY1+agz5ve906CPV28z5f/Hqdcau23/Zrn/tG9mWnNL8v3vl20FfZNaG/ZmrUh1H7rbvl/irkoZW3bvu1oxy7F27t1WETprO/aWT71dNYz7FVq890u42yfK1dNZ6iqx/e+7WiKOoa6+Vmba3/stZVxeLu/2qoTapt/i3VlzapumZv9mtOYxOmtZ1WT5mq4t1Htbazba4+G/bzF+7WiuqbYW/iqIyLJby/wD3n8VTaXqP7zd8rVyt5debJuWprG/bd96plIUPiO4/tHfcM3mMv8VdhoOsq1eQyap+8/2a3tF1nyl/i/vferCUuU6oHpl9fq0bNWN9s3ybWXctYjay0sfzNUmm3Hmybm/vVhOXMdcTuNJl/eLtr1Dw7LtXbXl+kuvytXcaPf8AlKv8Py1xHXA9Ajv12/NVWaff91qx47/93u/vU5Z2dvlqDoiXGlpyy/3aijffSbKykd0JGlC/zfeqbdsrNjl2t/eqSO6rE6DQWX5qsWsuyTdWP9qV6mW6oLjI6qzv9i/LXVaPqnzKrNXm9rfrWxZ6t5W35q0jLlNfiPWrXVFaP71Q3F15tcbput+bH96tRb/f/FVSlzGfITXHztRZ/wCsWq+7zf4qmtW/fKv92iHxE1PhOqtV+Wr0cP8AeqnZt+7WtCNl3LX6Vlv8GJ+R5x/vBNHarVqG1X+7UccvzVchlWvQkeNEdDAqN92tC3iWqscq1YSepsa8xpQpV6N9tZMdxVhbqs5FRkayyrTluP8AarL+1UfaqjlKNbz/AHqRZ6xftVSfavrRygbUc9Wobqufjuv9qrUd1/tVMohE3pJ98bbq4fxlYLdWsn8VdEt1vWsnWH82FlrKPum/xHw/8fPBEd1b3DeX8y18N+JNG/s3VJlVdq7q/Tr4vaWtxDN8tfAfxa0P7FqkzKq15+Yw9pT5jOlLlkeWqq02T90zVaZFSqczK33f71fJRPVGsv7vc3zrVWTbt+9Uk0q7W+9VNpa3pxAJGVKr7/4abJKrybqYrtXRGJtGJJS7W3NS27b2+b+GpV+b7tMOYg8pt1LHF83zVb2/7NN/ipcwcxFs2fNUPlM7NVj+KnbP3n3qOYnmKflfN81OWJdv3flq0yfLUbL/ALVTKRNyFrf+LdVdrfdWhs+WoW/1lEZFRkUVt9n96nLBVxot1OVP71V7QrmKccXzVMtq27/x6rkcSotOZN1TKRPtCstv97K0xol3fL81XFWjZuqeYm5T8hqmjt/u7vmq1Dbr8u5qsQwK67v/AEGplIJTG267V/vVsWK/99VRhg/ef8B3Vs2MX/fVcspGUpGrp8G//ZrrtJtW3L8tY+jwK8fzfM1dto9rsVa4qkveM7mlpNn93/ZWus0+D5VrN0u1+bdtWuiht/lWuCchEirsXbt+Wo54Plq5DF/e3bam8r5f9msQ5jnZrJnWo4bLZW60FL/Z5q+Yt+8Z0MDblq/DB/wGrkdmu37u2pI7f/x2olIylIoyQfN92oVi31uR2DS/7tH9mf7NYyqGFyrYxfNWtH/DtqOGzWJtrL/tVejg21zyqk8xNG37nburm9Ui3TSV0U37qOuT1C6XzG3NW1P3pGsZDLFNkn+zWjqE+632tt+7XP8A9pRrJtT5l21JeXv7lq63H3jSPw8xxfjbb5cleWNa/Melei+IJZLpmVa5r+ym/v130naJtGjzq500fw+hRfljb/gS0y88JR2sO6Na9G1K8t4pGrm769jl3Mv8NfE0sXWqHGeU+INE2Rs237v8VcnJAu5v/Za9I8SSqy7U+b+KuAvG8qSRa+owkpSj7xtQjLmOeuIvvNt/4FWeyMlblxtf5VrLutqqzV7MT04klnKv3dta0Mv7n5q52GXY3y1pW91v21M4cxE6XMWpG+Vqy7yX5mrQkddv/Aay7hNtVSgVClylVvu/dqqyfvKuKvyt96oVTbuX+GuuJryleZfl+asuTpW1Mny1l3X3V+Wt4SAit7r7Oy1rw69IsPytXOyLsarEPSnKPMZ8vMazX8k7LuqOb5qjh+996i4ZUapjGJXLykLbd1NX5JPlprMu6iN/mrblKNKGVnb5a0LNWeT5az7HazVvWdv+8rknEuMTpNF+VVZmrab97C3y/wAVYdirRR/3q0o7ryoW3NXnTjIicuYz9QZU/vVks3zN/dq5qV0u1vmrJhnWdvvVdOMjmjTLyt8v3qF3bd1LHF83y7alZPm+98tdHKTzRiOtW2SfNtra0113bv8AarBX5ZPlq9b3WxqUqfKTGr7x19rbxu26mXFqvzNWTa6usW35vu1Jda3G6/N8tcfLLmOnniQttSRm/iqxZzqk23dt/wB6su4vGePd8tRw3/zKz1vGPMM7a1uFaPd8tQzIrzMtYdjqir/FUjav5rfeVfmrCVP3irky2qvMzNTpLOPdt2/L/eqOznWVvvbv9rdWoqK/8VV8JjKRyOtWC27RstVbeVVXa1bGuRNLJtrBa1ki+b+GsJnDKXvF5b1Yl/vLUcl5sXdWftk3Nu+7/dq9DYSS7W/h2/xVnCPKXGJJHqTP8rN8u3+7XR6bfrKq/ermo7BopPu1vaTZt93+Jq1kaRidG2o+V/E1Y15eyStuZvlq9eWDLaqzblqn9j3qv93/AGaUZGEolW3VpWZtvm7q0obX/ZarljpvzL8tdBDo3yr8u1azqVeUvl90yYdLWVa0I9D2ru210NjpOxf/AIqtO303eu3bXDKuVDlkcb5DW/8AD8tOtdSkSRvvLtrrL7RtkfyrWXb+GW+bb/F/ereNWPL7xUo+8SWesyLtbzGq7N4jk8v7zf8AAag/sGRPuf8Aj1V7zRpvL/i21zylGQckpHM+JNZkfdtj3Vxcl6ySeY33q7rUtBmbc38O2uV1TQ2iVmVa6KcIkxoS+IyY9X/ffP8A3v4q7Lw3qSy/KrLt3fd/u15vdWsytuVW3LW5oOpfY5lV22118vLH3TX2UYyPbtHl2111rqm1fvV5TpfiGPy1bzFbdWpN4lVI2+avPlCUpHT7so8p6NJ4tW3X5ZNtc34g8dNLbyfvK831zxb5Ct83/j1ea614/a4Zo1kb/ar0KFI8+dL3iH4oap/al8rL/D8teesv/fP8VamoXTXkjM3zVn7K9qierQp8sSS1i2tuqvqEq+ZtWtDbtt91Ydw+6aug0l/KO2fe3f3ajZ/3a7v/AB2ms+2o/NqyWWI3X+Kjdv8A4vlqFXoX71AFiFl/iq0stVF/1lTxr/dqDSJbhl2NuqzHebPutWbvX5fmpqv81A5cpsLe7m+Zv9qiSfdt+XbWbC7VI0rKvzVYoml9q/u1G1/I/wAu7bVPz/N+7T2Xd/e+7QHKI1xuWpLW42Mzfw1RX7wqaFNn3qzkax90uST/ALxdv3q0LW/ZVrFX55NzVej+RqzkaxOghvG2r8zKtdBos7fL83y1xtvL/dre0uXayru+9XLI2j8R6Zp+pfMu2uw0e9+7/u15bpc/zL975V212mjzt91awZ2RPSLF/tH3fm21oRr83y/drB0ef/7LbXRWrrTN4kyv8u3bR/FtXdQzVH83y/NWMjshIdI3+VqH7Rt20M/ytVWR6yN4yLH2k/3qd9q+XarVktL8y0efuX5aDXmNyG82f7tXIb9f71cus+1qtQ3XzVBXMd9pN7t/i/2a6CG/+X71ee6bebV+9XSW975u1VoNeY661ulq9ay/vFrmbO4/75ra0+XcysrfxVtDcwlsdxay/u1q0twq/d+Wsm3bZCrU1rr5vvV+jZdL9yflOdR/2g6CO8/2qtQ3i/3q5eO6b+9ViO8+avUPnfeOojvP9qplva5tb1dv3mqRb/8A2qDQ6SO8/wBqrC3/APtVya6j/wBNKcuqf7VSVzHWLef7VOW9/wBquZj1L/aqRdRWixXMdF9tp326uda/+WmtqOyp5SoyOmjv/mq1Hf1x66j833qsQ6l/tVlyl3O0hv6q6hdfu2rFh1Goby/3R/LWZ0Rkef8AxGRbi3kr4f8AjZpa/apG219seNrpXjk/3a+QfjQqt5zVy4uPNT5RcvvHzTcbUZv7tZNwzJWhqErLM393dtqjJ83XdXxvLyyPXjHmiZdw7fN/dqmz1pSRb6rzWbV1xkVGPKUmb/apFfbU32XZQsTUyh0fzLVyH+633qprVpX20EyJl+Wmbl3VF5v7z/Z21H5v3vmqIxM7E25f71NaX+7Vfzfmp2/5m/iquUrlJvN/d01Z97bWX/gVRt93+9Ue5lo5SbFpv97dQrLtqur7NrfxVMu1Y9zVNiR275W/9Cpy7f71R+a235fu0zzV2/eqeUon3Nt206Nv71Z6z/L/ALVOW6ZGpcgcpob9rfNTVlXdVFp91SLKqNup8pXKakbbF21ah/vKy7ax459rL/dq9by+U3yrurKUTORqQt8y7v7ta9r88i1zSz/N92tnT5/urXLIx5TudFr0DRYt6rXnXh+4Xzo9zV6f4dRXZW/hrgqmcjqLGz+Vdq1seUyx7ttR2MXy1rLFvhry5SJ5eYy1Zvu1ZT7rUrQfvKmjtWpxJI4V3NVryFdlZqmhtVX/AHqsNF8v3dtLmKjIptEu75fm21Yt7Vm+anLBub+GtC1i/u1MpBIIbWrS2Xy/drUtbPzei/dWtCHS/wDZrhnIj2fu8xy8lhs/hpvlbP4a6i407/ZrLuLP5vu7azMJR94wdQ+WFq858QXvlLJtavQvEEqxR7t1eV6832jdt/hrto/EHwmbpt1JLcfK3+9XSSbmh27d26qfh3RmlVW27mau0j8P7Y9zf3a7Z1eU1jI89vNL2ffWsbyvau91y12Rsu2uS+zL/drppz9009rI5TxJ4/VbjyQ3zVRh8RtcKzeZ96vP7zdPfeczM7bq0Le98r7v+9XNDA06cfdHSpfzHTzXXnszVzOpP/pDf7VWY9S3NuqCT5pGkZflrqpU+U9CMYxMST5d3zVmXk/95a07pm8z5axbyJnb/gNenA25iGNvmXdWpbqu2sqOBlZfvVrwqu1V+7WsjqXwkjSr83y/w1TmXdV7yGeOoWi2/eb5mqYkspr/AMCqOSL0Vq0PKXd8tNaJUXc1bxjzGUpGTJF8tZt1F/F/drebbWbcKr/7tVEgxZIt9Wbe33banaJd38NTRqvyqtasvmBYvl+b+Gqd0jbv71ay7VX73/jtV5E/hapiBjtE26iNPmq80X93/gVQrtWT/ZrUgvab8knzV1Gnyxsu5v4WrkYXVW3bq2LG82bfmrnmXGR1i3SoqqtVb6/8pWb71V7eVZ/urTrqzaVfl3VzSlEynPlMO6vWl3bmZt3zU7TUZ2/u7asf2d+8+ataHS/Kj+VaqMomfNzR5ia3i+WpNvy1qafYMy1VvIvKkZdrfL96qjI4ZRlzGfJt3fJ96qbXDbl/vbd1Wrj5m+X7tUWX+796icuYunCUiGTUWWqratJ/DVlrKSVvlp8fh9v9pqz906/Zlf8Atltv+9R/aTblZWarEnhyZV+7UMehyJ95d1aRlE0BdUZf/wBqnLrMm773/fNH9hyIv3ajXS5Ek+7/AN81PNTH7prabqjK3z/MtdJa6yzKq1ydnbtEvzL/AMBras/lrCUok3jI3I5ftDfdZv8Aaq5DYRvH91azYZV3f3Vq811sb5f4a4Zr3vdIlGMSH+w1e4b/AL6rStNLXb822qMmqLE33l3VHHrnzbl/8drWMSoyiazWCrJu2q22tbT7Bdrbv++a52PWY5V+626tW11ZdvzUezJ5jR1BV27VqrDZbZFZl2/xUNqiv9/5aWPVFeT7zfLRKBgbOl2u9q6zT7D92rN93/ari9L1eP8Aib5a6K18TQxLt8zctcNWnKR1x5Y/EdLDaqrfN8y1o2sCp/DXJr4mhTdtapY/F8f8LVwypSH+7OrkgWWStK10mNPvK27/AHa4/T/EcdxN8zLXVWevRttrGUZRJiolxdJjf+HdTZtGVvvLVyz1GOVv9Yv+9VyS4V2+8tYe0kM4++0GPczbdq1w/iLQY93yr/tV69cW6yrXG+IrJUjb+7XdQqmsTxPVtIWKNd23+L/vquC1i4a1mbazbVr0vxdL9lVq8d8Taj+82179L3ipF6z8XyWfy7m/3d1aTeOd67vMb/vqvMbq881vkp9utxL/ALtdnsIyMf8ACdbrniqS6VtknzVzcO6WRmZmqxHp0zKvytWla6M38VVGMYlRh7xmt93+7UcK75Fq9qkX2f8Ad7az45djbt1bwOv+6XLpvKjrBb55G/u1avLrd92s+R/l2rWxnKRHM/zVGtN+Z2qRUqyR0fWrEKVGsTKy1JH8zUFEyxL/ABU5vvVHJL8tOt/3rVBpzEyxL/EtSeR/dWrEK7V3VGzfe/2qC+UhVNtGzzaa0q7qtWaLu+Zlqw5SSzt9zbvur/tVoNart3U63+Vfurtqbd8rbVV6gRjyRbG+7Vdvnkq9dL8zbaqxxb/+A0GsSxb2q7v9qrTRbKmtYvl/2qNm+Rdv8P8AerKRrEdarvauh02JlZayrO3/AHm5fu10mnr935awZrE2NPX5q6vSW2ba5zT4q6CxSsDpidtpd6qKu6ugtbzc27ctcbYuyqq1tWstSaxOohulb/vmnSXCt93bWPHdMvzbql+1e1YyOymaO3f83/oVV5ovl+Vqdbyr/F92pGT5f96sjpsZMibarsy7vvVcvF/h/hqjs+agscrfN96rlv8AOy1Xhi3t8ta1rZ7qXMOJPY7lZa6HTUk3LWfZ2DfKq/dWuo03TdjL8tSaouWMXzLXQWK7JKhsbXZWlb2vzVrGISNiF/8AR6z2uPmq9H8sbLt/hrn7qfypK+4yyr+75T81zuly1eY1Fut33WqSO6/2q5/7Z81SfbUr3eY+WOi+27v4qc2pVzq39RtqX+1RzD5TopNR+Wq7aptb5Wrn5L//AGqqyX7fwtVRkHKddHq3+1ViHWf9quF/tLa33qI9Ub+9WnNER6AurLu+9R9vX+9XEx6ozVaXUqAOq/tH5vvVct7/AHVxsd/92tK2vfm+Ws5Gp21vefL8rU28uG8lvmrH0+93t81XLhvlrE6InA+Mrz5ZPm/hr5R+MF1v+0fN8tfVHjKLdG22vkn4xI0Ukzf71ceI+Ek+e9Sl/wBIkZfmqizMzfN/vVJqHyTN/vbqz5JfK+avlJR949SlL3S9/DTZfu1R+2qv96o2v6nlOmMi5s/u03yN9VY72rUN0rbV3Ucsomnuh9l2tuprQN/tVa++1TKi7v71TzfzEyiYskUifNUbJ81bkkUf8NVZIl3VpGZnIy2+Wmq3zNV5oFb+Gm/Zfm21fMH+Irr8zVLGnzfNVlbBn2/K1SfYJF2t8v8AwGp9pEnmKaxf3qsR2DXDL8tCxfvNrV02k2a+Wrbf4axnUI5jn/7GbbuVf/Hqo3mltb7q9EjsP9lf++aqahpG5W+Vfu/xVjGv7xfLynmv3Gpey1oX1l5UzLtqvHAu5a7oy5gjIr/7tOj6VcW1+b7tSLa/N/s0uaMQ5h2m2bTt/s7q6W30jd/u1b8L6G1xbrtWu+0vw4rqq7a86vX5TrpUvaHnM2htF8ysrf7NV7NWWbatesXnhLerYX7q157qVh9i1Bv975ayp1eYxr0vZm1orbWj/wC+a9g8Ipu8tf8Ax2vGdJ+Vl/3q9g8Dy7drVzV4nHyHqGn2v7tW/hrajiXy/wDdrN0tt0a/N8tazOsS14XL7xUo+6Zt18v+7Ulq+5V2/dqrqUv91flpbOVv4flrujH3Tkiaqou2j+Lb/DTYW+XbU0dYSiSSQwbvvba0LO1+bcy1Da7Wb7vzVuWsXy1mzSPvGlptv/dX+GtiO1/vVV0+KtqGLdXHP4jeMTNmta53WIvK3V11wlcv4gl2K1a06ZlKmeV+MrrYrKtcHaxfbZtvzN81dJ4uut11JWf4Xt1uLhW/2q9R0uWPMcnLzSO68L6IqRx/L8tdFNZKysu2pNHg8qzWtLyPlVq8upL3irHn+vaX+7Zl+auL/sVf7tetaxar5bVxzWbbjx3rWFTQLHx5cSqnzVRa8+8vzVJNL+73NWPdSs7bVr672R6Xszbtb/f0+bbWn5rT/Kq/LXJ6ajeYqt/u11ljtiVazjQ94vkkRyWqqv8AtVmtbqknzLu/hrSurqNdzfxLWDdaiu5q6/ZxCMeWRJJEqfN/DUcdx833apteLL92m/aP4V+7RI6TW+1fu6haWqkcrM33qRmb5qzYEzS/3qb5q/NVVnaoua0jIglkl/irPuJfl3fw1LM26qUkUkrVUZAQtL+8+WpoJ/mqNrKT+7UkNgzf3q1c4j5iwsrfw1DJPt21ct9NkVfu02bTmb+GuX2seYylL3jNmuF2/wC1ULT/AN2prqzZfm/hrLZWRm+auiE+YuMuYtLdb6vaazPMtYqtsaug0dNzK1TVGd54f01m2s3zfxV2Fv4fWWP5l/2vmrJ8Mou2Ff8AZrvrOBvLVv8AZrxZy94zqR908/1bQ/stxuVfl/2auWMCyxrH/drptUtfN3fdrmY5Wt7r560icaq8vumlDbrEv3ax9at/3m5fu1seetZuqXS/e2s1EZGsfeMG4tf3e5ajjst3+y1Xml81m21JDb0SmXH3SSx0hWk/h/3q3LXTY/7qrVWxi/drt+Wug0+1+7sXdXNOZ0xIYdEjlX7qvVWbw/Hu+7XVW9usUfzfK1Oa3VlbO2uf2sjKocPcaTGkf3axbi1jRvu7a7jVoNv3a4/Wk2srLUxryPPlVkZLIqbasQ7XZVFZczyKrNuai11HypPm+9WvvFU6vL8R1MNqrsvy1cbS5p49yq1L4ZZbpt3/AAFq7q1tYXh3bfu/xVjKrLmOj+IeU6ppdxa/Mu5lrLV2Vv8Aa+7Xr2qWUctvI3y/3a4GTS1+0Nt212xq+6RGEoyM+3ikcf7VdBa2TeWvzfNVjS9L/wC+q6i30aNFWr9qdfIcjNFMv3apzNJbr8v96u6k05d23buqvN4eWX+61ac5Pszi47yZdrKzVat7q43Nu3K1dha+FVZl/d/981am8LrE3zLWcpxKjS/mON+23Tf71TQy3DqrfNXVLoMLN8yrV6PQY9v3d1YTnyj9lEwdPuriKPdurQXxLNat8zVtN4e/c/d+WsPUtBbdu21x88eYwnSl9k3NJ8b7Ou7/AIFXUaf4t39WWvI5NLmtW3bfmrQtXmXb977tYShTkR+8ieyL4oXb96ub17xHDLC3zVwOoatdW8Py/wB37tcPr3jCRVZWZq1pYU1hV/mLHxA8QR7mVWrxPWr9rq6bbWh4o8QSXtw26sGzia4m3V9LQpeziaxfMaWi6W11J/ervtJ8K+aq/u2/4DTfBvh9dyttr1CzsFtVX5dtKrVPQpUo/aOUtfC6ru3LTLjSVt45GVW+Va7O42pH8zL833a57Uv4l/hrGMpSNJcsZcsTzHxM7LdNXOyS7N1dZ4oi3SbmrkbpPmbbXo0Tm5irI3zfLVWX71WNrPUbRV0GZCqVcht/l3Ulvb/N/E1aH3f9uoNIxKki/vFqNm+b5Vqd/wDXN/7LSMq7vlqxFWT5m+78tWrN1qNotldN4N8IXHiC8VVX93uqZS5TanTlKXLEq2thNeLtijZv4flrcs/hpqV0u7y5Pm/2a+hvA/wjt4IY2eFdy/7NenWfgO1gjX92q1hKrE9qll8pe9I+L5vhVqFv8zRs1Z9x4XutO3bo2X/er7W1LwlZqrLtX5f9mvNvF3hC32yLtWl7eJpPLuX4T5imumTarf7tT27tt5Wuh8TeGltbz5flXdurJhtfK+9XRGXN8J4s4SjLlkUpIGdvu09YFi+9TridYm+992qMl4zrSINaGX/vqjzf3irt+WqMdwzR/wB6prNGeT5qhm0ZG1Y/M26uo01fu1ztmqoq/wB6uk03am2uWRvTOgs4q37GBtu5vu1laaittbdXQWKKlc0pHXGJoWsW/bWpD1rLjl2fxVYhuG/3qy5jojE1lf8A3adG6s1Zfnsy/dq1bt825qk64m1by7a0IW8371Y8PzKtalmrVBvGQs0Hmr/eql9gbd/s10UcG5fu1N/Z2/5mWgm5z9vZMu35a2LWJf4vvbqmks9n3VqPzVip2C5vWKqm2t6z2ptrjbfUVStS31b+81FjSMjurOVflrUj21xOm6yv96uktb/5aqJcpe6bDS/LXJ6lL++/8ereaXetYc0Xmzf7NfX5VGXKfAZ3L3uUotL81N81tv8AFVprWm/Zc/7VfTxjzHxpV8001pWSrDRKlQslXyAV5J/m+Vqjkbcvy/w06R1qvNL/ALtRKIDZHbd95dtNjZt1N3fw7qdG60jaMS0rsi1chlb7rVnxyqtWo51+7WfMVyGlbvWhbyt/erDjulT+7Vy3v13fe+ajmNvZnWWcuz+L5a0PtXy7a5mzv12r81XmvVdawlUOinRMfxU+6GRq+VfjRb745ttfTniC6/cyV83fFpVnjmauGrVjykzpSifKGpborhl+9WWz7q39et9t5Jt+7WJJF81eDKUeY6afwlPdUfzMzNVrym2/do8jZ81TzHTzRKtSLL83ytUu35W+WomT5qZUZFyG82SfMzVoR3StWL93+GnRsytSlEo2/PXbRH87NtrKWVv4a3tFtVnX5l+98y1zS90kbDZNL91akjsGST51XbXYWOkKy7QtTTaI235Vrm9qUcytqqr8q1I1qqK33a0m0uRGZm3NVeSwkf8AhZVpcwuXmMWaw3srJXUaHZN9nXdWKytbttbbXTaHOsW3cy05SIjT5TatbJXXay1U1bTlihkbd/D/ABVv2s9ui/KytWX4ivVlj+X+7/drhj8RrP4TyXVov9KaqO1d3y7flrQ1Zf8ASGrL3bJPm/u16tM5Iky1NGqtJ833aqxurf7q1Isq/wALfdpyA9Q8C+XLC277y16VptrHFGv8VeI+D9b8qT5m2t/dr1DT9c/dr8y7dteRXhI9fC1OU66Ro4l/h3V5T4sgVL5lXbursLjXPKjZty157r2oq7SSM1TQjKJeKlGRHp8v7xVr1zwbKqKteD6TqO+6/i+b+KvXvBd/vVfmrerH3TxeY9u024/dr/u1sbmZd3+zXKeH2aVY/mrq9reX92vDn7sipfCZN5LTbWVlqaayaWarEdmyr/D8taxqnFGEiaGdvlWrlu25tzVVhg2f3q0rWL+FqpT5hyiWrP8A1ldJZ/Ou6se1irUt32VlLlCPum9Zts/irYhlXy6523l2fLWlb3Xy1yTibxlzE11P8rVxPiq82QyNXVXUu2Nq838cX/lQttrSh8QSPKfEl+091Iqstbng2Bd0dcZeTtPfNn+Jq73wiqq0derV/hnHH4j1C1TbGtaX34a52HUli/iqT+2B/eWvDl8QyTWPkhbdXJfL/erV1rWVa3+9/wABrkzqfJ+YV0RhJoz5j49htd0e3+Gnx6SrfwrWzb6dvZmZd26tbTdOX/dr6r2p78PiOX/sb7Ou5vvU2R2t1+9XdXFmvlt8q/3fmrkda01l3fw041eYuceU5vVL3ezeU1Ysis/zfNW9HZfe3rUNxZ/wqvyrT9oZRiYsO7zNvy1eji3bfvVV8rypqvQ/+O0zdE0MUf8AF96pGSPd8tC/LJu/i202RlT/AHqgCvItQ/xNVhtu1st96oVTdI1WSQsm6p47VU/hqVbJnXd81SeUy/wtT5zEkhs1dfm2/wC9Vi3sFamxz/u13bWapre9XzGZt3+7WE5SOWUi1b6d/s1JJp3y/d/75rQsXX5c/wAVdBp9hHdK33a8yc5Rkc8pHmepaRvVtq/981x+oWDRSNtXcte9XXhXzYW2x7V/2a5HVPCDMzbY66sNiRwrnlK2rbvu11Gg2Em2Nq2YfCDeZ937tdLo/hzymX5a7atf3TrjVNbwzZMjK3/Aa7yF40jjXb/vVk6TZrBHU1xP5Tbt1eIqvNIyqz5h2rbU3ba4fWGWJtyV0mpX6sv3v9muVvH83dXoQkcnLzSCG/8A3a1JcP5qrt/u1Tjt23K3zVak/dL81YTlynXGJDbpt3bquQxM7Nt27VqGFPNZdv8AFW9Y6d93dtohzSNIxKcPyyL/ALtdFpt0qstZ9xZeR/u/3qht5Vik+9RUiOVSMTs1ZWX71Stt8v5vvVlafdfL83zLWj5q+XuauWPKcU6pj6p87NXJ6pFvX5fmrrL663N935ayZoll3bVWtIQjKRynHTWfmr91qyl01opvlrvG0j+LbVGbSfNWu3lN+WJN4RTyl2s22u2WXatcVZt9lkX7u3+KtG81zYqqn/jtYSpxkdUZ+zia2oaisULL/erDjiWWRmX+Ks+a6mupG2tWpo6/M29flqf7sRqUpe9I0rNPK21sLf74922stl3r8v3ajaKSLdtrSMS5VfdNOPUVaat3T9rqv+01cXZo3mbmrsNH2v8AerWXuioSlL4jprWKNF+Vaj1BI/Lb5VohuPKXa3ystUb66+9/FXn+9zHYY9xdeVJ/DVq1v1dlXdWDfXX7xqp2d43nfL8tdPJzREj0D7fG8f8ADULSxy/3a52G9Zo1ztpsl5J5m5a45UCJHSTWEMu35fmqSz8Mxy/Mu6snT9RaXrXWaPe/NXBOnKMjKE+X4jn9c8Lq1vJ8v/fNeR+KvCkibvl3x/xV9HTRfaI2WvPfGlnHFazNt/hr0sJKUTeXKfIviy1awvvLb71XPC9n5sy/L/FTvHn/ACGmb+H7tbXgm181o2b+9X0Tl+7JoSPVvCtgsVru2/NWxNcfe+Zflp2i2u2zpt1a/eZY2rzebmkd8qvKZ91Puk2qv3aqzRN/Cqs1SXETL8zUtv8Ae+98ta8xjzc3vHCeKrXZHu+9XCzLvZq9O8XQK8Mm37y15qyfN838Nd1KQo/EUZE2LuVvlquq/NVi8bY22oY9u75q64jLVvFt+anTP8tN835dq1Cv73dSNgX7zfxVJCv+zUkdvtWkbdtp8xMYl7Q9Gk1bUI4UXcrfer6n+FvgaOwt4WaH/wAdryP4Q+HleZZnX71fT2ntHpOnrJ/dWuCvU+yfTYDDR/iSOgW6t9Gh27l8ysW+8aRr8qtXB654ja9umVd21ay/Pkdd26uDmPXZ2l14v83d92uR17xCsqtuZfmrJ1K9aKNvmrkL7UZJbhvvbaImFScokXiBFvGbatcTeRNFuX+Ku8hgaeNq53WNNbc3y/NXoUqvKeHXhzHAXm7zKgWLf96tq6sG85vlqH7KqfM1bxqcxw8hXhi+b71aFu+1qp7Nkm6rka/u/u1ZkaVmzbq6jS081l21zNjF8yt/wGu40O3X5fl+WuWqdlKJ0GmxMtbULttqvZ2vy7v9mrkcWyvPlI9WMR0e5m+arUa/981HCnzVchWsTSJJGn8PzVetYvmWo7eL5mrQhTbVl8xes4N61uWtr8u7b81Y9nKqtW9ZyruX5qvlL5jWs7X+996rXlKm7/2aqsN0qrUN1qSr95lrXlIlMmm27W/hrn9SlVVbbTbzxAvzbWXbXOatr6/3qr2ZhKoW2v8Aym+9ViHV/wDariZNcVJG3NUlvrKu3+zSlEI1D0jTdWbzv4q7LTdS37fmryfSb/5t26ussdUWLb96oj8RvKXunpkd5uj27t1Hmqjbv4a5Wz1n92vzLU02sr/C1fc5fyxpnweZ81aodFJcKlVZLpX/AIvlrnZNcX+9VeTWV/vV3fWYxPKp4GpUNyS6Vfu1Vkv1WsGTWV21Rm1bbu+asJY6J3QyqRvTX/8Au7qz5L//AGlrBm1T/aqnJf8AzVjLHRN45VI6KTUdv8VH9qLXKyXjbqjW/bd8zVz/AF86Y5WdpDqi7fvVYXUV/vVxMd/833mqb+0vvLuaj64bwy6MTsP7ZXd/u/8Aj1EeufNu3Vws2qf7VUW1xvvfN/wKs5Yw1+oRPWLfxHGn3WrQ/wCEljVfmavE/wDhIZEXcrVDN4tki/iasJ4vmMpYb2Z6lrXiNWhkVWrwj4iaos/nLuWrepeNFeNmaRq818TeI1naTbIrL9771cM6spHDVUeU4HWIt8zbax2svm+WtqaVbhm2tR9l3sv96uPmPN5uX4TJt9Iadvu7VqSTQ2X/AHa7jT9G/dq21ttXJtBZ1bau35awlVNIwlI8puLJoF+78tUZItnzba77XNJ8q3mba3y/xVyf2Le33d1dUKo4+7LlMmSJlamqny/xV0S6S0tVbrS2i+8ta+1N+Yz7Vfm+WvQPDNn5qqqbW+WuDtU2yfdr0nwanzL8tcteQ+b3jr9N0v8Auq3+7/FWt/Ym+P5l21c01V+Xav8ADW4yqkP3q8WVT3jeXLynC3mlrFIqvHVK40mOVfl/8errdQtfNarFjofmr8zVfteUmB5Zq2jbW+78y/NuWsqFvKkZf/Qq9W17QdqsqqrMrV57qmjSWszfL95mrphV5iZBb3nlL8rVV1DVN25f4ttZi+ct0yt93d97+Gp1sJJfm+ba1bx5Sr8xzd8nnybttZ8kX8Ndh/Yfyt/FWbdaNIjfKvy10RnEnlOZa3b/AIDUflMrVvNpsn92j7B81a+0iHKZdi0luyybttddY+I2ij+Zv4axWtfm2r92nLb/ACq38P8As1nLlkEfdNybxLvj+Zq53VNXa9p01qzfNt31CtgztUxhGJUpDdJl/wBIj2s1eyeDdy+X/u7q8t0fS/8ASlX+7Xs3gu3VVVm+9XLiZ8pySPWvC6fLH/31XeW8Syr8tcb4dg/1f92vQNNt1218xVq80iIyIY9OXd92pJLBdtbDRKsdU5GVl+as48xZl/ZdtWoUVF/2qkb7rU2FvlrpjI55fEXrdGRauRp8vzVThlqw0+1aw5uaRBahl/eVqWsvy1zK3m1vvVN/bcdvH96r5eY0pyNrUr1UX71eR+MrrzWk2t8tdJrHiONlb5q858RausrbVb5mrSl7suY0qy933Tlbe382+Zv9qu80Fvsqq1crpsC+c0lbE2oxxQqob5q6pT9p7phycsTevNbVN3zfLWVJ4mXd8rfLXNX1+z/N/FWau6WZW3Vz+zOaUZHVX3iFp127qyftn+1WfGs0txt+b/eq19gk/u/+PVrz2EonktqypNtb/vqtO1lVW3f3q5ia823W3dsbdV+3v1RV/wBmvW5T6OEjpV2ywt96qN5YLdRt/u/xVNa3Hmw/8Bqa3+f5aXwnT8RxOoaMytuVaxbqCSLdur1K6sI2X51Vq5bWNI2q38S/erSMjml7p5hdNsuPu1at2qPWIGiupNv3d3y02zlbav3f+BV2fZHCXMaPmruqCR922hfnahvvbagojkfctSWqfNuqFv8AZqa1dfmzuq5GRvWcW7+H+Gm3kSru2/NTrG9j/wDHaLyX5mX/AGa4483MZy94wrhmiaoo7hkalvJd0jNVRn+X+KurlIjE6jTbxdy7fm/3f4a7zw/Osu3+9tryWxnZdv8ADXbeGdSaKRfm+WuOrS5jCrE9gsbWOWHd95v7tQ6hocfzNtXbVfR9SV49y/dq9faivl/e3VzRp8p5sjmbjSI4mbau2q8arF8v8NSapqyorfMq1zza8rt96qkVGUjp1vFijX7tZt9e76yW1L5fvbahkuvN+Zq4eX3io83MOuLrf/EtC2u75qhji+0XG75Nta0cW1f+A7q7IvlOqn8RDHYKi/M3+1VWaJUk+VvlrcaLbb7vvLWb5G9l2rto5TrhHmkR6fF+8rorFdi/NtrPhtW27lX5v4q1Lf8AdR//ABS1rEuRHqDqsbL8zfNXPtL+++WtbUGaWP8A3awZHZG+b5airI4ZQlKRtWt/5VWptZ+Xd8v/AAJq5+OX92zbd38NU5rpvu7q4oxkYSpyOgW/Wdv4WWrlv/D8u5f/AEGuXsZ/m+b/AMdrpNNff5e1l2tXRT90qnS/mNCSLZ81Zs23dtrWuGjX5d1UPs+/d95q7Oc09kZF0i96rxo1xJ8u1l/u1cvIv3e6m6XFWcjWMOYvWOl/3vu/xVqfY/srfLtpunuy7t33quN87fNUxiXVhKXwiWcX97/gVaa2qy7VZV21ThRYv4q0LN/m21tE4fZzCPQ12r8tXrWyaD727/vmtS1i37d1bVrpKzr92qlE9ChTkcxNceVH8/8AerI1K92/db+HdXZatojbeK43WNGmt/3m75W/hrDk943lLlOVuJ2aSRmVf733qLHczfdqaaw81vu/NV6Gw8rbWoRkXLNPlXdV6GyV938P+9Ve3+Rvu1r2qMlZSkc86nKS6fpLeYtdRp9g25d1UdPbe1dBYyrt3fxba5pR5jnjU5ixJa+VHt2/8CrzH4hOy2cleoXkuyP/AGa858bRLLZyNW9GPvFSn7p8g+Mm/wCJp833tzV03gP/AFkfzVzfjy1aDVpP96tjwTcbZF/2a9ecf3ZrQkfRmg26vZqrfdqa6tVVfmqj4Zv1+z7a0Lh/N/i+WvJKqVPeMe+sPl+7We1h5S100MH2j71TXGl7o2VV+anzhGqeQ+LE2RyL95a83uPkZty7f4q9b8bWfkK3+z8teTah95l/u16dA64SMeZt0n+zUf8As1Js+ZlqRV2/7Vd5r8RXqa1Tc3+zUUv3qtWvSgI/ESyP/dWm2tv9omVf9qpGVn+7Wjo9nvuo/wDeqJyN6fvSPd/hbYLBaxtt/hrvvFGrNFa+Srbflrk/Aa+Var/d21c8TN5snyt8v3q8icj7HCe7TM238yebzK1JIlSP/gNV9Ftfl+78v3vlo1a6W3jba2yuc6Z+6YusSrtZa5hV826qXVNUaeb5fu07SV82TdWvwnmylzSNqzs9sO5l21k6tZK+6un8rbbr8v8AtVlXVu0rfKtEZHPP4jg7yw2fMq1k3VqyfLt+Wu8ksNzbtvy/7tYeqWG1W+86rXVCZySgcXNFtZatW7M7fN91atTWfzfKtWrOw3N91q6+b3Tm5feHafFvkWvQPDtv8sdYel6N935a7rQ7D7PGvy1x1JHZSgbVnb7PmapvK+ZttWreD5akWBv7tcZ6USrHF81WI/lkWpvK+aoZtq0EFqO4VG+981TfbFT+KsNrra33qqyX7J/FurWJnKR0X9qLF/FViHxR5TVxE2qbFrKbUpH+6zfLVkyqHqTeMlRd3mLWHqXjfdu+auDkvJH+XdVdmk+bc1bxlymEuaR0l14obbu3NWDqHiNpW27m3Vi307bW21RjZpW+b71VGRk4yNKTWZGkrU0W/knmVd27d/DWRDZKzKvy10/hnS4/tSttrKcjenSlzHovh21klhVmrTuHaJtu7btre8M6R/oq7V/hqn4isvss33flrCH8x3VY8sSva3rIv3v9qibV5G+61U44mZW2/LUc0W7738NejHFyjHlieZLDRkSNqzL95qh/tKRvvVQl+9US3Gxm+aolXqSKp0oxNb7az/Luo83f/FWX9v2f3ajbUV3fK1Z80pHRyxNZpd6t91mqHf8ANurJk1Rd33qrtq6rVx5iJGpcS7Kq/al8zdWbNqn92s2bUV3feqveiTc6dbzd/u1LHPuX71czZ3W5vlras1Z12r92j2nKax94bdTstUd+5vmq9dWrL/tL/eqqtvuajm90OUz7ifylZa53VNSaJflkauk1K3ba25a4XxBuT+GojI8rEvlic3q2uSJu+b7tcjqGqNcfL8taWrS/e/vVy8jt5nzVrGR8xVNC3uF/2a3NLT7RcR/KrLurmYXX7zf+O10nh+X/AEiOsqhzuJ6tpulq0cbfw7a1G0htu3/0Gm6PKv2WP/droreJXj/u141WXvHtYeHunmHjTSfsumt93a1cJp+nb9vy16x46g82xZf4VrjdBs1l+9XZTqe6edV92sQ2+k/L92m32g+bC21f/Ha7Sx05fL2qu6rjaMvk7ivytUe19435fdPB7rS2gvmj/i3fdrvPBtr+8+b+Go9W0Nkvm2ru+Zq2PDtr9nkVf+A/LWk6nNE5oy5jutPRYo1+WtRX837y/LTdJtd6ruq9cW8dv92vLl70jeUvdMW6X5vu1uaLa77df92seZfmroNB+X7y/LUVfdMIVPeKuoaX5rNuXcrVy+oeH1l3NtX5d33q9K+y+bJ81Z+qWG23k+VawpVfeOmcvdPC77w+q3jbV21oWugtFCu5fvL96tzULX/Tm+X+Kta1tfNt/u16EqxnGZysfhxm3Nt+WmyeHl2/NHXaWsSq3/stNks12/dX/arGNeRv8UTzG40H5mVlqm3h5tzfKtejSabHK20VKuhL8tdca5lL3TzC48Ksq7mX/vmqf9gtt+7Xs0miRy7flpq+Go/L3LHuat41yeeR47/wjkjx/d21X/sOSKvZP+EfXa25aoyeHPN3bV+X/aWp+sxKieU2MElvMqv/AA16F4Zv/Kb71R33hJfM+Vada6XJZt935dtZVZe2iRJnrfh3W40jXdJXc2PiCPb8sny14HpuoyJJ/Eq102n6tNu+9Xj/AFWXMccfdke3R69G0fzNVGTW4/u15jJ4hmt121XXXrh2+Zt1d0cP7oSq+9oeqLqK7vmapI9RX+Fvl/vV5jHrNx8vzVM3iNt21WrOVIcpRPTo9Wj/AL1Fxr0flsu6vL18SyN/tf7tO/tmS4/2aw9l7xPNE7C+8RrF91vu1zOreMvK3fvKz5Gkl+7urLutEuL1vu7664QjH4ifi+EzdY+ILbm+Zd1YsPiZrq43N8y1evvAcnzMy1kTaM1lHtVWonGMvhNKdOUZc0jdk8Wx28fyyfKtY8ni9Wm/1lcfrkVwqsyK22uftb2ZG+Zf++q1p0uUco80uY9Wj8QefJtVvlras5d0as1ee6HL8qs1dpa36pCtZz5eYI/ymtZ3/wDpHzN8q1b/ALWX+9XJXmpLatu3f981mf8ACS/7dHs7i5TgN+6Tc1Wo7hvM2/w1Rhl81dy/eq1HF5u5q9X4T1Ye6dJpN18u2ti1l+bdXK2srKvy/LWrY3W2ZdzfLWUjeMjrYYvtEbfeqjqWk742/iWtbRZY5avX1r+7kZKz5jeUeY8R8TaGu6Ro1rkVi8qRlr2DxNaqy/drzPUrLZcNtrrpzOOPuyKsX3qjb/Wfdq5Gvy/LtqOSJd275l+X+9WvMWyqyL95ajjb71XGi+WomX71EZEyEjlkX7v3aLi6ZlWm7Nv96oZv++arlM2QzNTo1aVqjbb2q5ar8q1mYc3LIvQ2Gz7tbmmwfvF21n2Mqv8AxVtWMsafdagxqyOq0e6aKP5mb5abqGqSfwtUOnvHt3LRdRK+7/2ao5Tz5ROZ1jUWlZvm+WsWO6Z5NtaurRbWZfvViLtSZWqZR903pxjI3IXZ1X5mqw11/CyrWfbz/u927/gNNkn+7urljS5pHZGkbmny7ZOfmWt5ZfNauY0f9625mZlrdh2ou3d/31VygVGkaE0u9drKvzUWsS7trN/3zVXYzMv+y1aUKbZFb7q1EvdNY+6bFrZRtH/F/u1JcRRrHTrWdVj/AOA1HcXS7V3MtTGRhKfvGHeMu7b/AHawbh933a2NQlVGZqyW/e/Mu6qmL3ii0u3crU2NPNpt4u1vlptu/wC8/wBmppxHS96ROv7raq1qafdbJPl/76rJkl+b5ansfmb5lb+7WsonXynVwuzx/wB6pdm1W/vU/S7L92tWbq3a3X7q1yS+IrliYt0v7v7u1apwysjLtX5auXU6vHtqjHuf+9XTCJNv5TYtbjYvy1pRyrtasO33JGv3mq0srfw7ttacocxauLryvmqbSdR3zfM23bWLdTs0fzfw1n2t0yybtzf3d1ESeU9o0d1uGj/u16BotqrrXk/hG93xx7m+7XsHhu6jeNdv3ttEj0qHLyhq2l7vuru21y99pa3C+W0dejXC7o2/vVyN8226ZVas+Y5qsInB6h4XX7Q2371Zk1gsXytXoccXn3zb/mXbWbqmkLcSMqrUnn1Yyj8Jw8a7Gq1HcKjL81GpaRcWs0n7v5azY3ZPvx1Mjz5S5jqLO62bWq/HqixN823b/erlIZWRfvVLM8m1ajmiETp7zXo5V+981cn4kv1a1k/9BqP95K3zUXWltcWrMVqo1YxDlkfOvjzSZJ7qabb8v8Ncr4dvGsrxVava/GmgyfZ5Ny/w14hqUX2PUmX7terQqc0eU3h7vunuHhHW98aru+Wu9jl89VZa8O8G3/zRqrf7Ne1aC0ctutcNX3ZFVeXlOi0213qrVsSWCvDuVfm2/eqrpvyMtdFDb+bD81efKXvHHGfKeNePtL3xt8v8VeKa5pElvuZlr6i8TaItwv8ADXkXjbw8sUfyrXqYaqejSqHjDJ8y7qaz7f7v3a0NSsmgZvl+7WY0v8J/8er2o+8ehGRA33qkt2+amyL8u6nQrtbd96mBpWrr5m2uw8M6d5twv97dXI6fFvmXdXqng2w/1bVy1Zcp6FCJ6Z4Zt/s9vHRrS77hq1NHgXyV/h21X1iD99u/2a8yR9Phpe6U7X91b/8AxNcr4iv2bcu7/ZrqLhtlrtrz3XrjZcNuoiXXkZ+5d3zN81dF4f2uy7fmWuPkn81vlrqvCe55FZm+WqlE44ncrYfuV/2qpNpvzfdVq3l2+StRxrvasglH3jnZrD5dvl1jX2kfL833a7mS1qndWCstXEzlE8xbQ/3zfLWha6Hs211Dacqt/eX/AGqsQ2q/w1vzGEaZn2Omqu35a6jS7L/gVVbeBa6LTYPurUyOmnEsQ2u35Wqb7P8ANu/hq1Gq1JsX/wAernNzOkXZurIvG2M277u2tu8Vdvy1iXkFBEjnb66bcy7aybrUdjfK3y1qalB97b81YF1Zt93b81anNKRmXWqMkjfM22nW+pb13M1VbrTZBu/3qzZkaBv4q3jEz5jqvt8KfdbdVea/j27t22uUa9m/hb5qlhW4umVW3bdv92jlDnLVxf7rj/a+7UtrudqnsfD00v3q3LPQfuq33alhGMinZv8AN/tV3Hg9P30bNWLHo3lf3ttdJ4fi8iZf71ZSPQoRPfvCNqrWq7qq+MdIZoWZV/3aPBOoq0aq392uu1a1W9tWX5fu7qIHZVhzRPF1Tb8rfdqGR/latTXLJrC6k/u1n/K61Z5xj3S71rMm3Kv+1XQ3EXmt91azbq1V/wCGgmUTn5rhlrPmv2WSta6s8/Kv3v8AarFvLNkbctaRM5RK82qfMtU5NU2fxVXurdkb+LbWbJuT/gNbxkSajat/tVXa/wB7Vl/MzfK33qsWcTLt3Nuas5VBRidNo8vm7dtehaHa+eq/7tcDoqfMtekeHX2qtZnoUqZck0ncvyrWXNprRNXfWturx7ttZurWC/N8vzUF1KZwOoWu5W+WuD8TaSzxt8ten3ieVMy/w1y+vQK0e1aXNyngYuUYxPB9Y01kZvmrmpLKRZP9mvV9W0ndI3y7q5y80b5Wbb92iNU+PqS944uG18rdura0VJPtC7fvVNHpzSt8q10mj6NHFIrN8zf7tE6hid94Zib7LGz/AHlrpo51Vf4qw9Li8qFdu77tay7fJ+981eNVlzSPaoVOWJzvix/Nhk/3a4PQZ1+1bf8Aa2113iK6/dybf7tcDptx/pny/wATV30vhPPxEo+05j1rSYlaHdt+WthrVZY653w/P5sa11UP71dtclSXLIqMuaPKcnqGgrLMzVV0vS/Im+aNvvV20lqsv8NZ62e24+63y1pGXMckvdl7prabbqtuu3+7Ueobd33vlWrFvtS32rVW4t1eT5v4qmUTXnM+NfPkXau1a6LS4m+Wk0vTV2/7VdPpOkbm+7urz69WMY8plGMpSK67ovlZao6kjNbtXWTaW3l7tvzf7NY91BsrzI1feNKspR9089utNV5N3l7qm+wMlvu+7XTXWnKzblojsN0O2t/bkwlLlOL8pl2/L/vVO0W5f9mt+40mNfm21T+xqjfd+7/drWJ1Qkc6tu0Vxub7taUcvzLuVflq1JYebN826hrXym27a64yBy/mLlrErx/Mq/eq9Haxou35ah0+L7u7/dqW6ZopV2tQKdT+UiuNOX+H7tNWwjTbV+OX9381RLt3ferOQ4z5SrcaCtw3zRq3y/wrVO48Krt/1ddZbzrtVf8ALVbj8uWTbRGpKJ1xODh8G/L/ABVr2PhJk/5Z120dvDx8q1sWtrHtXbVTq8pw8sZSOBk8JNt+7uqj/wAIq25v3deuQ6csq/dqT+wY3auaWJlEwnGPMeOzeH2Vfu1Rl0GTd91q9ubw9H/dWs+68ORu3zL8tZwxcjPlPIbfw9Izfd2rWxa+HP726u2bRlRvlX5ahmt1t13LXT7fmK90wbfQV8xd1bVvoMe77tZ9xq/lSf3lVqkj8SqtZSlKQQqxiO1TS7dFZWX7tcPrWgwsrfL96trXPFC/N838O6udk8URz/udy7mohzcx0fWInMXXhyGVWVlrhvEHhf7LM0iq21a9kWBZV3fw7axfEWnLPDJtX+GvThUl8Jc+WUeaJ5joar92uoX5F2r92sNdJuINQb73+zXUafpc08artqZnNSlL4jj/ABBK23738Vc95p/2q9XuvAck6/d3VW/4VzJ/zzqo1oxRbqnilrKqbfmrYt5dq/LXJRz/ACrt+9W3Z3Suq7q9mcT1YnSR/Mv8W6rFvuRvmrPtZfNX5q1rNldv92sDU6zRZdirXSSSs9r92uNsZfKb/aroIb1Us2/iauU0+GJz/iJd1u3+9Xm+qRL9oZv4Wr0LWrpWVlX+GuB1D5m3V1QOb7RmxxbNu6ntFv8A9qn7N/Wpl/3d1bFFPyty/wC1VWSLavzferWZflqjdLs+bc1JESiZ7fdNVZv71XmXf/u1TZdn+1W8SZFTd81Srcbdu2o2RnakZGrTliZ8pftb/Z/vVqWeqbPl3LXNw/IzVJ5rbm/hrPlMJxPRLPUtny7qvNqiorbl/hrz231Rk2/M1Xv7Z+X71I5vZ8xpapcKy7vvfxVzrXG6bc3+7Real5q/eWqNvLvkb5qfKdVKPKbUMrf/ALVTfejb5v8AarPtW/2dy1e2q6qqs1ZcvKdvKbXh92+63y11VrF5sy1zOlxeU1dZpMXy81hORES19lbd/eq9b2tSRxfvF21eVvKjauGcifiiYc0rQfdqjcX/AP31U2qT7N1Yk0qtIu77tVTiRGESdrjzdy0eV83yt8tQx/K21Wq95vy/w10M1Mm6g3/+hVDDtT5qtahL8vytWS15tjZW2/71KJn7sS1H+9k+aug0mz37fl+7XK2dx826uy8Oy+bHuX71OUjaMonQ2K+V92rd4qzw/wDAabDFtj3fxf7VSMm9V3ferl+0ORx95tgm+b+L5adbou75q1NSs1f5tvzVXt4m27m2rXTEy5hywLt+7/3zULJ5S7q0o7dk+6tVbiJvm3U7hzGb5W/+L738NQ/ZWdtu37tbENusv/Aatf2cu5aLmXMaHheVolWNq9Y8N3vlbW/hryvTbfypN392vQtJl/0eP/vqspVDenU5ZHo1vqKy2u1vu/7Nc/fIsrMy06z3Nt2t8tWJvkWuWNf3uUur73vGXZv96Rq2tP0tZfmb5qzd8abf4a3NPul8v+GuyPvSHCdOUeUq6loMcu5ttcvq3gNpYmkgX5tteiQ7Z61o7KOWHay/LVXOapheaPNE+d/7GuLKZleOrC2e/wDhr17VPC8c/mbV3Vxt5o3kNtX+GvNq+7I86XNH3ZHLx2a7vu/dq41rvh+7WpDYN838NXIbD+GuTmMzynxho3m2v3Wavm3x1prWt8zMv8VfamuaN5sLfL8tfN/xc8KeV5kkSs22vZwdXmkPm5ZHmvhO/wDKmX5q+gPBN6s8MdfNOlt9luvm+X5tte0eAdZ8rarN8tdmJj/KdLjzRPetPiV2Wuos7Xev+ytcv4buFuFj2131jEvk7q+dqy5ZHHy+8czrVqvkyNtry3xdpyyxyLtX7te0apAvltXmfiSD5Zt38K11YWr7xrH3ZHzf4msvKkb5a4+ZW3M22vVvElh5skny1weoab9nZq+qpS909amc+u5KdG/935ttWGt9v+7VdV/eNt+7WxtGJsaO3m3C17F4PTasdeO6Ov76vYfBv3I64q56NA9b0Xbt+b5qNagXy9yrRof3VX+GtHUIt8fy158j36EjirhNy7f4a4fXNLaWT7u75q9EurXc1VW0bz23bd1ETqn7x5Z/Y0iyLtVq39Di+ytt2/LXZSeHI9v3az5NI8pm2rW/xHNL3TWt7/dGv8O2rUMq+Z/s1jwxMv8AF8tXrX/WfK26sOUjm+0bCpuqOaLZ/ep0PSobqX5fvVUYkyM+4RVkqHzfmpskq+ZUcjbG+7WtjC5oWL7trV0WnsqrXJ2Mu5vlroLN6ykdVM3IW3VPurOjl+arUb/e+b/vqsjSUh0ibt1Ubi13/dX/AL6rQ3/3vmaiNd7f7NWZHK3mm7pG+Wsu40tdrbq71rPe3+zVC60tfm3L96gmUTze60vYvy1h3Wjbmr0ybSd7fLUMeiKzfMta8xnynndn4U3srMvzV1Wi+EF/iX5q6yz0Rflro7HTli2sV/75pcxtGkcovhdYo923/wAdqr9gWJ2/9BrstW2rG2371cnNP87VMpG8afvDWs12/dp0MHlSVZt/nVf7tTrb72+Vak6oxOm8J6o1uy/N8teuaXeLdW6r/EteH6f+6mVq9E8N6ozRqrNR8JvFjvGVgsqsyrXAt/dX+9Xp2sJ9ot2/irzHUl+z3TL91ao4aseWQ5drLUMkS/Nu+ao1uNn3ad9qVv8AYq4k8pn3UH3ttYt5a72b5a6SR/lrPmi3N935t1ai5Dk7rTd1ZNxp3+zXazW6/M235azLq1Xb92gzlTOP/s35v71XLWw2/wANaslr83/xNS2tl83/AMTUhGPKSaXa+U33flrtNBlZNu6sOzsvu/LW9ptvsaoOumd5ps6tGu7btovl3rWfp7fKv+zWhN80dBVWXunG6la/vN1c/qVh5q/7X92us1CJnbbWbJZM67a5Z1eU+GzCrb3Tz+80nc21V+61ZOsaN5Vv935mX+KvVG0T935m2sXVNDaWPcq7tv8AerljV5pHz8acpHjLWH2Vv+BV0Gj2vmr81WNW0tlkk+Xay/NTdF/77racvdMvhlyyOosV2L5f8NWJotkfy1Nptr+7rQ/strpW+VtteZz+8ae1lGPunmPiZm2tGi7vlrhY0kguN1e2al4SZv4W/wB6ufm8FbZPu16dKvHlMpS5in4VnZFj3fxf3q7yzlV1VvlZf/Qa5ux0NrVl27mauo0/TWf5dvyrWFWpGRcahehi82pprNkjZl21o6bZKn8K1bmg3r92sqcwjI52GLbt+X5ttU75vKb5V/ircuoGT7q1l6hF9o2q3+78tVKZU5HQeH7P7VGu37tehaXpqrCqqv8AvVyfg2JYrddy/wANehae67flrwcTI9ChGPKV5rBfJb/dri9Ui+bbXoF1/qmri76L/SNzfdrhjGRzYr4jF+xM/wB6nLZeU1aUbK0n/wATUczr5n96u6MTCPwmVdWqyt/F/urVK4sGRvkXdWpdSrB826obe4W4mWu6MeUqEveKcOnMv3qr3Wl7l8xVrqlg3qrVI1h58e2q5y5y5jj7W3ZKLq33SKqr92uok0nyv4ar/YP3jbqun7xznP7WiX5qo3U+2TdW5qEW5m2r92uf1K3/AIq6rFymWLPUlRvmrShv1ibctcXvkik3L92rkmoskK/NXP7spGsJyOybWf7rVtaXre/apavIZNeZbhV3ferW0XXma4+9ROEZGU5S5j3rS71ZVWugt4lZfmrznwvf79u9v4a9I0m6jlhX5q4JwCMftBJbqq/drNukXd8tdIyr5e5aw7pG3M1cXLymVQxWtd+771ZN9Z/Ky10yp/eqOSzVmrppyJR5jq2kyf3f++awpNDuEkbbXss2jLKv3ar/APCPL/zzrWVXliHJE8XuvD1xKrbl+auVk8H3C3TSfxV9HSeHFb+GqMnhKOX+GsIYknlPKtPt5IrdY2X/AHqW40hrj5a9Ibw0sX3Y6dD4fVl+781ehHE3OmMZI8tXwkssy/LW1o/hdYrhfl+b/dr0KHw55TbttNa1WKT7u2sJ1+Y3lH2ceZEen+F4biP/AFdWf+EMX+7/AOO1t6DKvmbf4a6bYv8AdrzZ1ZXEo8+p+T7J5S/LV7T5fl+RvvU2aLfH83y07SbVpZvlVq/RpS909H3uY6ix3Iu3bWhC7RSLVjTdIZlVmX7q1JJYMkjYXdtrj5oyN1LlNOzuF27marv2zdHt/u/3a5rz2ik2/wANXbWdd396plEnmG6ozbW3f+O1yN0+5mrotWuG8zbt2/7tcvNueRm3fdrSJIlT2+75lb/x2msv3amjX7rVZQ7bv+6v3aqzWu5mrWs4tzfL826tCPSfNjZlWnGRhOXKcj/ZzfxVRuLP5vu/d/u13TaQqR/drNutN8rd8v8A3zR7SMTk9ucb9lZWqvIvzNXQXFvvmbb81ZN4qpI3y1tGXMdMJcxmt96k3/NSTNtqv5rbvvVry8wSJGl2fMtJ9pb3qGkXbWsYijEkaVmb/Zp9u/zfLVZmqS3fbVcpqblu1a9ii+Wrbty1gQv/AN81uaT87bf4VrlqFnQaem6T/ZrptHTZuX5mrN0my3svy/L/AHa6zT9NVv8AZ215lWcTCUzQsYl2qzVNcRN5LMu2pI4tqrV6Gy+0Rq3/AI61eVKp7xEpnC6pat5m3b/FWfcWDfeWu8uNG/fbvmqneaQv3VreNflMHV5Ti4bNm+bb/s1ca1VY63P7I8r7y1VvINsdX7fmK9rE5HVnVI65q6uN8jKtdXqVnI/3aow+HpJZN2371d0JR5TllPmkY+m28ksm3b8teieGbJoo13Ky1J4b8JMnzMvzV2lj4faJvu1z1a8TtoRl9obDBuVajZfl3bq1JrXyvl21mzM27b/s1xc3MFWpyy5TNuNrf8BX/vqm2tv+7X5atLatKytVqO1ZW3V1wqe6EZEa2+9fu1TuLL5lrWWLfJ/8TTZLX71HtSZyMWO12SVqQxb2VdtNkg2tVm1b+GiUjDnJI4lRq3dJvNsm1ax2qSzdkZf71c0pSNIyPSNNutyrWhcReevy1zOjytKq7P7v8VddYxMy/N96uScuU7IvmicrqkUkUbbN1N0PxA27y3+X5dtdZeadvjbcted6tpslleNIn3f/AEGuynV5YnDPmpVPdPVtDZZV3feroIbjYrV5T4Z8QTQbVeu8tdUW43fNtrSVWMjsp4n7JsK+9pGrndStV3btta32pdqqrfw7qp3HzqzVwyqfZKnGNQ537Ku6rDWapH/eqRtzSfKv3W+atCNY2jVf9msjhnSObuoN8Lf7teR/ETQftlnMvl/w17xdWCvHtrhfE2jebG0e35Wp4apKnI45yPhvxFpEmnatJ8rba3PBuuMlxGrfd/ir0r4geCFuN0nl14nNbyaNqm35l/ir6mE41onRSnGXuyPrDwTq/mxxru+avYNNn3W6/N8q18v/AA11xpWhXd/vV9HeH7j7RYqv/Aq+cxlPlkTOPKWtSnXbXnfipv3Mm3+JWruNUVv4fvVxPiSCRlb/AHa1wkfeMDyHULVpZm/u1z+oaJ5qs235a7xtOb7Y25akutLV4fu/+O19PCcoxPpMHT5oniOoaX83ybtv+7WS1qybq9W1TQ9rNt3Iu6uV1DSf4tta+1O72Bh6Ouy4+avYPBar5a7a8vt7Lyrj+7XqngeL93Gq/wB2sKsuY1pRPVNHXZGtbMnzR7aztLi/drWo0X7v5fmrjPSpy5THawVpP4auQ6cqr91m/wB2pfu/7dXY5f3O5ayPQjLmiZ81mu37q1z+oRKsjfLXTXkqpG3zVyt0/mzVqZzKuzf/AHamtbf95uqaGL+KrlrEu3+GsjnF2fLWRqFwqMy7q1rqXYrVzt4/mybq6IxM5SIW+f5lpqpv/wDQqFXZ/eqePc/y7vlrUz5iWzRd1b1qvy7ay7GKta3T+GspG9MsR9atRtVdU2//AGNTquxayNCdf9r+GpI5djVT3fd3ULL81UBrQtu+7UjRLK1ZK3laFvLv+9WRQ2SwV6b9g+78tbEKbqtR2qtQaxiZMNgv3vmq80WxWrQW12f987qq3yrErMrUG8Tkdcutm6uTaX95/e+atnxJdKjf+y1zkbtK3ytu/irXlJ+0bVjL/wDs1tW7rtrBsbeSX5lrWt4JlZVZaIxNeblNazi+bb/tV1mgxNuXbXP6Xb72X71dxoMC/LWkYlRka32Vnt2X5q838YWDWs26vaLW1V7fbXD/ABA0jdbttX5qdjOvH3eY8ha42t96hZ9v8XyrVe4TbIy/3ai3bKk5YzNFZ6dv3Vnxy1ajb5ttUjeNQdIqqv8AtVk3yfe+ataS4+Wsu+f5f96rJlIx5Nu75qvWf3qyLq62SN/dqWx1FXkXc1BEZcx2lii7V+Wty1t1+Wub0+6Xdt3f7tdBYz/LQbx906CxRVrUWLerVj2NxvresX3VlMit8Ji3lhsqO107zWVWrqriwV1qGzstsi4X5a+fxNTlkfnuO/iFG60TdCqrt+Wsm80ZfLavQPsfyVXbTt6tuXdXF7UdLl5TwXxN4fZLeaTb937tcvpOm7pF2r/vV7h4s0FZbVo/4q47TfDP2ebd/F/FXZGv7p41eX7wr6TpzSzL/d/u13On6JsjX5flqPSdJ+ZWZa7DTbD5fu15s6nvF0zlbjw+sv8ADWbceEt6/dr1D7Au1flqGTTlf+GiNUmUTx9/DjLcfd+Wr1npPlNt2/L/AHq7y60Zd33ap/YPKb7tROpKJkYMOl7Pl21abTv4tvy1tLa/3aJtsW6umlUNIyOV1KyXyflX/gVczcWTecqsvy13V1Fuj+Vay5NO+0Mv/std3NHlETeH08rarV2VizbqwdN07ZHuVa2rPcu6vLqnbSq8poXTfuWrlbxN01dFNulXbVH7F+83NXLGRzVanNIx/sciK23/AHqpzQNu+b71dYsCv8tVbiw83dtWt41OURxGpWsj/dqtpcUnnV11xpfy1Vt9LXdurd1Yke8WrO1Z4VrWt7Xbt2/8Cp1jAu37taX2f5flrJziaKXKYd5b1kyRM7cV011a/u/lrJ+y/vl3VvRkKEveMNdO82ZmZflrN1bSNi7VVm3f+O16Fa2Syt8q1DdaGssnzLWs6vKa8nMeL6hYfYo5JPmrl7y/bd8teueKtBZ42VVrgV8JSNcN8tVSlE5uaUZHP2thJcN5jKzf8BrpNH8PSJJuVa6TSfCX3flrutH8Kr5fyrUV6/L8JcfeOR01pLOT+7XoHh/VGbbuasfVNDWJd22rWiwNEy/3a5vb+0iR8Mj0SxnaWPb/AA1Der975asaLFvhWrFxa/vP71efOZrUOdaKpNv1rQmg2fw1CyfLV06hhEbCvzVa+XbVeFdvzVcVPlqKkvdLKuzc3zLTWiVGbdVzbvaqN4zK22ueP90CvJbrLuZajW121Msq7fvULOrsu2u3m5Ym0ZcxpWtgssP3a5nxBbrazNtrebVFt4/vVzOsXX29ty1lze8VOfNHlKul3XlXG2uo/tFf+exrjbeJlk/iatbY1W4mNOVkfnPHFv8AlbbXTeF9L3XX3aox2f3dv3lrtvCNh/pG7b/DX2+JqcsT2eb3jq9N0ZUjX5fl20t1oi7ZGVf4a6nT7X93/wABpNQtdtuzV4Ua/vFSkeP6tYLFdM23bWTHO0Fx/Dt2122tW6u25VWuF1j91JXt0p+0iTGRX1CVpW3bf/HqzGb+KmTXm/dUcb/LXZymsSxu/wC+atW/3vl/iqrH93/Zqa3lWpKNqz+Vv4a6KxRWh+9XIw3iptrWtdR+WokcdU3JljSPdu/8drmdUdV3batXWrrtX5qw9Qv1lZm3VyR5uY8yMZcxl3Vwqs1YN1cbpG/u1oTbriRqoXFv83y16VOUT0afumdN8275qqNV2ZG21S2/NXfE1iIrUv8AFQtH8VVGRoJt2N81Oh27qFT5qcvy7aAiXLeX5vlrr/DsSvt/i21xlp/rFrvvC8Hyx/7Vcdf3YlnfeH7P9zu/h211tnaqnl/Ky7v71ZWi2/8Ao8fy10sMXlR7q+QrzlzHmVanKP8As/3a1Le1XyV+Ws3cqyLW1b7fLXd/FXNKRze1lKJV+x75Fx92q9xpfzV0FqqtJ/s06a1Xb/6FU8xlc4+401dv3axbzS9zNt/75ruprNXVtu2s2405t3zVpTqEnC/2H5rL8taWm+HF8xW27lVq6SOwjX+Gr1rbqjV1e3KiP0vQ1RVbb/3zXQLpsa/3aitV2qu2r33Kx9pzHq0qnunM6tbqu7bXP/ZfN/4DXVawny/8CrF+z7Pm/irSJ59SXvcxRhg2N/u1cWLdtWnMuxt38VSW6VXMHMH2NU+796o5k/vferShg3rVmSyV1+b/AIFUc4PmkchJF8zf7NRxrtb71bGoWW1m+WqH2f8AffN91a6oSMx8MHm7vmqzDF83zVZsbX+GrUlh5XzUTkaRkaHh+fY395d1d9Yv/FXnOn/um3fdVa7DSb/fHt3fdrjl70jupVDpJF3Lt+9WHrGkxyx/KvzVqRzqzVa2ea1VGRpOPtDhI9I8jdt/hq7ZtJE23d8q1tXVnskZqq/ZaxlLlPP+EuWt7/3zUzXTM21dv/AqqxxbP++akaL5lbbWCqHVGp7pDJ8slOt7j94tOuPn/hWnW9r/ABV1xlGURRqcxeaXetZd9ZrPG1aUMHy/NTlgrKXunNVieV+KPDnmrJ8tfMvxO8JSWUzTIv8AtV9uahp32pW3V478UPBC3tnNtX+H+78y16ODr8suUyjGR4B8N9XWK4j3N8v3a+sfh7O1/HHGv8VfI3h3w1fWvixbVY2aHzP4a+4fgv4IuLe1jmnVtzL/ABV7Lw0sRL3TfnjKJvTeHF8nzNq/981wviLTrdGZfu1714g077Ho8jbfurXyP8QvHjabq0kL/Ku75Wr3KGWctPmOZzhTqcpHeWEf2hmVV3VDNa/L/s1R8P6z/bMnmf3vlrqF05mXc1YVY290+xy+H7vmOI1LS1b+GufvtE3xsxWvSb7Td235aybjTvX7tcR6XKeUTaN5Eit/tfxV3HhGDyJF/ipdQ0b5m+7tq9oMHlTKrNSkZxj7x6Npar5a/wDoVa6xbvu/drM0f7q1st8sf8Ncx0oxrr5Gaq/23Z/6FU2pSqtYM07baDeMuUuXV6svy1RVV3VXW631bjoN+aI9m2Lt+61OhbZH8v3aqsjNIvzNUlw22NV3VUTmlIq3lx95VrPba26nTS/NTP4K3icomzd1qxbwL/tVDHu3f71aUK7aZcSxb26qvy1eh/8AHqqxfdpyy/NUmppRp91qdI+77tUo7r+61L9o+VvvfNUFcxIzb23NUP2j+H7tQtL61Xkb+9/D81QEZF5ZfmrWsbj7u6ucjlVW+9/wGtC3uNlSaI7G1uFrSt5V/wB6uPtb9q1LfUvlX/dqDqidE0q7WasXWLxUjb5qsR3W+P5f4q5jxRf7Y2/3auJpzHFa5eebdMtGkx+ayrWLfXi/bG+atnRZ13LXQFOPMd7oulqyru210n9jL97bXM6Lf7du5q6qHV1ZV+7VwlE1nH3SOG3+zt8tdFpM6xMtcvNqMbfdb5qktdU2fxU5SiZR909S0+/Xbt3Vm+KlWe1k/irD0vVl3L81WtW1FXt2+bd8tRzG0vepniusReVqEn+9Wfs/vVpeIp1/tBlX+9WWsv8A47Us8XmJl2r92pVl2LVJpdjcVXkvNlMqMjQknVW+as2+ut0bf+g1Vkv/AJvvfdrNvL/fWkQlUMvVrr5vm+7Wbb6y0U33tq1NqTM61yd4zJNWsYe6Ye05T07SfEa/Ku5v+A12Wl6t5rbfu14bpepMsi/NXrXgm1kvWj+81R7KX2Tb61/MekaXLv212Glr83+zWboPhK4aFZNv3v4a6qx0trfblWrjxMalOPvROKrmFP4eYsLb71Vakt7BUarlva7qvQ2X96vkq9TmkfIYqr7SRXWD93Q0Hy/LWtHb/wANOktfl+7XmzqHNGrKJw+rab5u5ax4dGVW+7/wKu8urNfvVThsF/u1cavMckpc0jLsdNVV+792tqztVT+H5asWtqq1ejta05jSJTa1+7Uclv8AN8vzVqbfmo8oUe6Wc/Na/L827dWbcWuyuquIFrNuLVm/hqviMpHNsnlNVe6gZmX+L/drWms23fd+Wo5Ldq6KUuX4gMdbXf8ALtq5Dpa7V/drWha2S/Lu+9WlDa1pKoawiZ9rp2xf/Zak+y7WrYjtdrUXFr8u7+KuGpUKqGOIPvVItkv3qvRrs+7UixfLXD7QzM+Gw3NuWri6Qv8Adq5a2+35a1I7fevy/draMjaJx91pCuzfLVX+xtn8Ndx9g3feWqdxaqn8NEZfzBKRzdrYbdq1ofYvlWrCptkqwu3bUSmYfEYd5a/u6xbi1bdxtrtJLXzVqjNpy7vu1pSq8ozB0/csm2uiWBWj3VTXS9sm6ry7kXa1dM6htGp7vKYOqaStw33ax5vDiq25lWuwbbu2tTZoo/L+b+Gs/ayiTy8xg2ekKjL8tdJpdusXy7aht/L8tdtTQzrFJWE5SkHwyK+qactw3y1Tt9L8pvlX5a6CZ1aiOJVVW/hrnjLlJ5eYvaLB5UdXriL95ub7tR6ftVammlV1/hpx94qRm3kS+XWLM3zKta1xKu2suRdzfdreMftGZJGvzLVz+Go7dNzVcjgb738NTIqMSq21K5/VrrymZv8AgVb2oMq/erh9cuN26qpRFL3SObV23feqRdUWKPd81cm07faGqG4vJpfl2tXZKBMJSOok1n7V8u6rFr+92rXM6bBI+1ju+au48O6czsrbfl/2qynHlCPNI1rHw8sse5atf2BXUabEqQqv92p8LXM5HpUoR5T80V0Zvl2rXX+F7Lytv3tv3asR6Xs/2f8Aera0212bflr6yvV5o8pcZe8dJapst1Vaj1RN9rtqa3/1ar92odQT938teTGPvEVeY8/1a3/dsrV5/wCIrOT+FW216xqFqzMy1zWsaN5tu237zV7FCvGmOMvdPEr5JIpm3K3/AAGpLOWuk8SaGyLIyx7lWuRjlaL5X+X/AGa9qE41InTTnzGssu75f4v92nQ/6yqULLL/ALNX7d/vfdol7pUpFqNV+6q7lq3C+xqS3VX+7TZn2s1cfP73Kck6pDcT/u//AImsmS6/ebf4asXzLtqja7ZZP92tYxMuXmLUNv8AL/DUN1Fs+7WpbvG33ap6sm35quMTT7Rzt4nzNWXJ9561bh1RW+asqT5N1ejTOiMSNnoVl2rtao5JV/iqPf8A3a6OU0Lm5f8AgVR7/wCKoVlqRnWmBYt5dki/3a9I8Htv8v8Airy+3f8AeV6d4L+7HXBio+6QewaP8lvGrV0Ct8tczpcvyxrXQeb8v/AV3bq+Qqx9482sCtvuF/u1sLL8qr/s1gRt/pC7fu/3q0ZpdrfLXJKJzM2tPuv323d91a0JLj/arl7Wdt3y1eWff/e/4FWZJqN81QzRK9V1n3L975qcsvy/w0+UCPyv7tT29rv/AIantYmlatSzsldVba26plLlAdY2bNt3fw1ckg/3auWdrt+9Tmi31MZm0ZSOX1iD5dv/AAKsXZt3L/FXYapa/u65trdtzblrupy90x+0Z7bV+bbTrX725aLhfKX/AGqrxy7K0lEDat1//Zq21ULOffV35dtYSibxMrUtu2suGJZZN21t1XtUZVXduo0lFeTd/ereMvdIj70jQs7X5v8AZq9Nb7Y2qS1i/wB2r3kbo9235dtZyqHTOPunPxusSstaWkz+VJ/s1m3lq0TNuWprFNrR1hKoY05cp3Fm6v8ANWtDXM6fK23+9WpDett+Wp9qdMaheu/uNWXI6qy4/wCBVNcXvy8VRmlVm3UpS+0c05e8XoX+aryxK6/LWbZv/e+9W5brurz5VPeKjIz5IPm+78tTQpsq9Ja7vmWmx2vzfNWtOuTzDY1X+KnNF8vy1Mtq33lqRYv9mt/bkSlzEdrZ+arfLWP4g8Krfwsu35q7DT4vmVWrorHRFuJF/u1VGUqlTliehQceX3jxvwb8Ebf+1I7h7dWbdu+7/FX0d4d8FQ6Xax7VX7v92r2i6JDa7W210UzL5fy1+w5bQ5aMeY8ucox5jjfFGkfbbWSFF/hr5L+MXwd+3zSXCR/N/s19qXFv5q/NXI+IPDMN+rZjVq92MfsnDL3pcx8K+F/Ck2gyeS+75Wr0azSNl216F4s8ArbtIyR7a8xvvM0m62t8u1q8TGYHm9+B9hl2YR5fZTL02jLKvyqtYt9ozK27bXTaXq0cqqv3q0JrCO4j/wBmvCnE+o+L4TyfUNN+Zty1Ws7Xypl3LXd6loezdt+7XPtZ+VMu5a45Bym5pP8Aq1rUm/1Py1l6Wm1VrX/hrCRZymrblasOR2dfu112qWqvJ/s1z11bqi/dqSzMhRvm/urWxarvVazIvvfxVr2e1fvVAB9lXdu21RvNv/fNbW9VX5aybxd9dETORhyL+8qaGLf/AA05l2NU8f3RQTYYsS+Z937tW4vvVEv3vm3UebtarGWmfYu2qbT/ADfeqvNe/e2tVVbj5qBXNiGX5flqTz/lrLWWhbj5qgZeaWhfn/8AiaZHL8v8PzUqyr/e/hokOI6N9jfNUkMvzfeqt5v96kVvl+Wsi4mxHcbF+9VuG62su5vlrCW421JDP83+1Qb83Kdpb3W5fvfLWB4m+dW/i+WrOn3WxaoatOrRtVRiac/NE8y1R/KuGapdJ1lYm+Ztv+9UXiD7zMv96uLuL2S3kba26t+UwjX9nI9etfEqp91q1I/FX3fmrxK11yTcv7zbXR6fqjPGu5vlqbGv1vmPTv8AhI2dvvVctdcb+9XndrftuX5q1odR+Wq5JGX1mJ6ZpfiBVZdzfdqxqnihfLZWk/hrzFdZaL+Kql9rMkq7d1VGlKRM8X7pf1DVvPvmbd8tOhvf4q5VZ/m3Kzf8Cq9Ddf7VXKJwxkbUl0yLWVdXTL8rNupkl1/tVn3Eu5vl+b/erMrmIbrUfKb/AHar/b/NkaqN0jeZ/s1VZGRvl+7/ALNac32Q5TRml3r/ALNZVxa+b8q/d3VaWX+H+GnQxbvl3VvE1jT5inpthsuN3+1Xvnwusl8yNW+avK9L077Qy/LXrfgVJtOZflavZwFL2lT3jzMw/c0+Y+n/AAbo0N1Cv3fu111x4DjuF3KtcL8O/EMf7tWbbXu2h3UN1D/DX0FfL7xtKJ8PKvGrL4jx++8LzWEjfK22qqwbW5Wvdr7RIb2P7q1xeseC9reZEtfn+Z8Pxn79Iy5pR+I4WO33f7NWlg3q1WrjTZLWbaVpu3YtfmuJwlbCy5akTrjKMomHeRfxVR8qti8i3/7tUfK+bbXHCXvHPKI6GLb/ALtXoUqiqVMsvlV0+0NYhNFsanKnzfepvmq7USPt+7WHtPeGNmi+9VOSKrnm76bt31ftQM1rXczfLVeOy3s3y1tNFUlrZLu3Vt7ccYcxix2Gxq0Ft9qrWk1mv3qryL8tL2vMa8vKVW21DJtenS/6ympUSkZkapTfuttqT+Jajkba3y1gBetetbVuio3y1ztrLuaugs1+7u+aumJUSxJEvlt/erNvk2r8tbTJ+7rN1BKHIqRz7fepq9ammRUb5ar7tlZT5ZHL9o0rXa7VNJZb/mqnZvsatiNN7L95qw+yXEzWsqrzWu3+Fq6ZYvlqvdWqvG3y04ykdMYxOPmi2/dWqrIzLXRSWG9flqvHYbW+WuuMh2MWNWVfmprbvvLW01hVW4sGWnzRIlCUivDO3y7qtfal9KpzRMtRxo1TaJPLI1I9U2r96oZtX/2qptFtqrJEz7qcYxMJSkWFv/NZqkjuvNZVrH2MrfNVy13Ktb+7y8o4yOmtfLX5t26rnnxrHXLx3rRfxVDca3sb5m3f7tc3KX7Q0tSl81t1cfqyKqtWlcazvX5aw5na6k2/LXTS90n4jD8jz5P9mrjWHlfLtq5HZqrcVoR6dv27q7PaRjEn+6V9HstzKv8Ad+au60tFijVVrJ0/TltV3bfvVqWrMrbv4a86c+Yr4TprWfbH96k+1VlR3X7v71Rfa/8Aarm907Iz0PlKSy+bdtVf9mrNnA25dtX2s967qpyN5X+zXtc/vGXPKMjQi+7TZG3rtqmt1uX/AGaFlVaqRcqhXksvPm+Rdy1X1DS/3LKy1rWtxGk26o9UnVo221yznLmMoyPKfEGnK7SK3y7q8f1i18jUJP7te3eIHVpG/wBmvFfE0qvqUmz7tfTZdKUjppS94owz+VWlZy/vNqstYKu25v8AaqxDdMrfKv8As17kocx3s7K3uF8v5WVmpsztt3N/FWXZ3Cu1aDfMv3q4vZe8cEoS5jLvGba3+zVWxdfM2s1WLz5P937v+9VGP5JPlrpjE6aUTeh27v8AZWsvVrrczRq3y05rptu2s66ffJ81VGJfKVJvmWsuT7wrSm+daz5uldcBlO4qGNvmqSf71MXpWwEq/wB5aWol+9Uka/K1BZYt03yLur0bwnKyRx7a87s13SLXonhtPlVk/hVWrgxMgPUtHuvu/wB2uiaf5d1cbor75FWuqh3PJ/s18vVj7x59eJYs/wB7N8v3avTK3mf3qfp9q275Vq21v+82sq/LXmSl7xxzXKN0+Jn+bbWtb2bO38VGm2G5tq112n6N8qrtrlnPlkEYcxzP9mtt+VadDZ/N/FXcNon7v7tZ7aX5UlPnJnCUTPs7BlrYtbPav3aktbP+GtaG1rknV94mJDHar5fyr81RtaqlaywbN1Rta76IyKuYN5AssfzVizWH3tq12Elru+9VWbTq66dXlJPP76wZVasG4gaJq9OutE82P5vmrLm8Ob1+Zd3/AAGur6zEDkrNWb5VWtSTdt27mStmz8PsrN8u1akutDZfu1l7eMpGpw+oRN83yt8tR2Nx5Ui/7P8AdroL7SJCtc20ElrN/d/4DXTzcxEZcp01nPv/AL1bVu++P7tc7pPzKrV0VnEzLt+7XNL3ZG/tPd5SrJb+azfLR9g2dN1bVvYb2q8thujX5a45yMTFsbdkb73y1qL8tSR2uxvu0TRNt+WuaFT3uUfMV5E3baqyRMkny/dq9Gjbad5FdPtSbkdiu5latyz+Ssuzi2yVsQxfNurz6sgjI1Lfay07ylSSo4WXy/vU6N1/3q4/ayiEveL1vFu/h+Wr1rpfnt92q9jtrptJt9+3bV+1lI3pw5pFG30bZJ92um0mDyttXLeyVKtfZdke5Vr6PKHzYiJ3VaHLT5i9HdLEu2pI7pXrl5rporhlarVrdSPX71Qj+7ifL1KvvHQMy1TulVlqOGVqdJuZfmrpM+fmOP8AEGnRzxt8teJ+NvCu7cy/+O19Cahb7o2rhfEGkLKrfLWpdOpKMj5fklm0a++bcqq22uy8N69HexqrNuq9408IebukWP5l+7XnNq1xo14qt8q7q+fxmD5o80T7LLMw972dQ9WvLVbiNtq/K1cveadsk3ba2NH1db2Fd27/AHasXkCszMtfMS90+xf8xz9vF5VWd1Oki8qT5agmbZ/tVgzMrXv3awryKtqZt9ZV792sCzHZf3m75vlWrNnLsWqtw392o4Z9zNt+aiMRSNdp1Zvl+Wq2/d95fmqjJdf3ajW8Xd8zVqSOuEXc1Qxtspsl0sv3fmqrNL/FQSXvN/iqGaX5aoeftZlZqN25v/ZaAEkf/gFNhdf95ajuH+amw7asgtNLsoV/mqJv7tPV/l/hoLL0bb13LU037r5dtVbdl3bfmaprqWokPmI1lXd8tXI1+X/ZrMt/mmX5a2VX938q/LWRcSnM+2ktZd8n99arahP5Tfe+7VFdXjt1b5lXdW0Ykcx1cd+qR/M3yrWZqWqR+W3zbd1c7Jryr/FWZeav5v8AFTjEmU5fZK2tXiyyN/s1yN4rSt8tb3+v3b/vNTodG81l+Xcta8xhyykYlnYNK27bWvHL9lX7rba6Cz0FUVflrL16waJtq7dv+9W9KPNIwqy9nEp2uqMjN827/erWt9W+X5d1cXcStatuaprXUv8Aaru5TzI1JHYNqXzbtzLUbX6uv3t1c+t+r/xfeoW6X5v71ZnRGUjfW62/xUv23Z935qwWumf/AHaa10yr/s1jKPMbRmdE1+rq33t392mrerLuX5q5iS8+8y7vu0631Jvl3M3975amUDWNQ6eOJbhv4ac1h8tU7G8Vl3bt1bUbKy/L8zVzS907IyMuSw+b5adDAq1pbV+b7tNWL5lrWEjaM+U6DwjarcXCrX0J4L8KLcQruWvD/BcSxXS7q+pvhv5LrD/u19Fl/u+8eVjp80eWRes/BU1kqzW+5GrrNB8R3WjMsdxu2/3q7bSdOhlhX5d26nal4Nt7pf8AV19nQxkZR5ah+cY7BScvaUJe8XtH8Ww3S7dy1vLLDer/AA15HeeHrzRrjdAzbVrS0fxXJB8s+5adXC063vUzzqWLq0ZcmIid1qXh+G63NtWuN1TwvJBuZK7DTdeW6VfmrSZI7pf4a+Xx2VU8RHlnE9WnKNT3qZ4zdWbRMystZ80Gxq9W1bwzHcKzKvzVw+saJJat935a/JM2yGphZe0p+9E6oy/mOVb5aGfdVi4i+aqqp81fJxlb3ZFjWf5aPN9KbMmfmquvWsox94ouL92nbtlQq+6myP8AKu2teQC9Dt3Vct9rNWTHLsWpre6/76qZnTQ5eY2GT5aoyfJ8v3qsLcb4+WqnJKu75f8Ax6lTjI6Z8pRuIv3lG2rEnz/w1HGq13cvunnSj7xX8qoZE3Ve2/WoWi/hrml7oiOzTbcNXQWdZtnb7pK1o4tlHtPdKiWvN+Ws2+bfuq03yrWfdM26jm5iqhlzdaI7dnq1HArt81XobX93tojExKNva7F3VrW/Wo2t9n3atWqL5dZT90cS1GystR3H3Wpsbf7VH36iPvSOz7Jmt8n8VOjVWqSZP3lH3K7/AITO42SJVaoZIlZdtOuJdrVXkuq5ub3jbm90p3Fur/do+yr5fy1Mzq+2rEa71quYzlIz5rBdqtUbacrR/dWtRoqay7F21MviMpGDJpf3qLfS61GT5ttTQ/M3yrVRkZxic/cWDJ/DWHdWUm5tq/LXoi2HnyfKtNuPDi7fmWqjVNPYnlc1q25V+bbVi3s9tdtdeHFRtyrVVtLVeq0Rrk8nKc/a6buba1bkNmsS/dpy+XFuVV3VN97btqJVDJEiorqtSfZ12/LUkcHyrU235fmWub2prylGT91G1Zvn/wC9Wlfbordmb7tc/wDbF9a0QI8dt13w/NWPq21JPvVsK32eP71c9qzebI3zV7MfiCr8RmtqXlN/dWn/AG/5fvVmtA0s26rHkMzV2e6SXYb1pZNtRapf/Lt+58tOhtWTbt+6tU9SspPmqIxjKRJwfirUvKhbb95v71eP3kvm3DM3zs1eqeMLNlhZnb5l+avKV+a4k3V9LgY8sTvw0Svt2NUlunzLUnlN8vy/L/eo+7XrXO7lNKznWLbnbWkt0vltXNrLVhbre33qjlDlLVxL5tVY/nZqG+b7rU5flX5aQRiPV28v71VJPu7qs/wVE23c3zUAU5v935qz5Olakif7VZtx8jV0QIKVx1qHb81Tyfd+WoP4q6YlxF2U5fvUKlC/epBIv2O1Jt1eg+HV2Q/L8u6vPbFf3y16BorqsMdcGJL+yehaDFukWu60uz3feXdXB+F590i/3lr1jw/Arbfm/wBqvkMZU9medV96RrafpHy/Nt3bambS/m3bdtb2l2ayyM23+GtJrBf7tfNRxPvHNVgY/hvTlaZtytur0Cz0jZt+Wsnw/pflTbtvy13VnZfKu6idXmOnDRMttL/d/drDvrD/AEjbtrvvsv7uud1KDbcbqmFT3S8VEw7eyVWrSjtVqS1gXczba0I4l3VEZe8cfKUfsv8AFR9irWjt1205bf5azlU5SZRMX7HQtgrVrfZ/m+ajbsbaq1Ea5mZa6Qv92mtoy/3a6KGLcvzVNHaqzVxVMTLmNIx5jk10H5mao20b5fu12jWa/wB1artbrRSxMpB8J57faIvzfLXK33hVXkXau1a9avLVX/hrLk0tf7texSxfKZWPObXw+0H3a6LTdL+78tdA2l/N92rVrYeU33aurieYIxM9dL+X7tTfYlVa2vs3tUf2X5vu1hGpzFxic/Jaruqu1qvzV0E1r81UZLX5qJR+0QzJWw21I1l/s1rR2u/5ttO+zrub71YupykxMX7P5TbhU1vLs+Vq0JIFrPa3Z5Khy9oBajutlNjvNrVCysi81VZN/wB2seXmIkdJY3qnb/FXbaC+9flrzvRbWRm2qrV6d4T0uRFXctepg8trYqXuxN6VX2cjqtNs2lrYkslihqaxt1ijqxIyt8tfqGUZF9Xl7SR018ZzR5YnJyaMsszNtqxDpe3+GtqTy1qrJOqt8tfocfdjyng2iRrZqi7qjmi+WpGuv7tQyTqn3qsmUolGa3rndUsl2t/drori8j21z+pXqtVGXMcD4i0tZVb5a8h8YeGtytIi17VrEu9mXd8tcjrUCy27K1KR2UaljxvRb2SwuvLZv9mu+t5VuIV/3a4fXrP7LqG7+Gtzw7qO+NVavj8woezlzRP0bLMV7anyyLl4mz7tZtxu/hWtLUPmbctZ7J/EteHI9YrS/cFZl4qou7dWhI+xfmb5qzbp/lqAMO+bbWasu3d/DWpfIr1z94/lbm/ioiZyLUlx833qq/al/wC+az5LxkXbu/2qi+2fL8vzVsYSkaq3X+1Q0q7d26sdb3/abbtpy3VKwRkXJH3/AHmqSOXbVFrj5v8Aep0cv/fNSWTTN8u35tv3qbHLtaq9xdKvytUUNx/dqyOY1VlX733moWXczfd+as3z/m3bqkjul3LQEZGtC23/AIDTbif5qqteKv3WqndX67loD4Tb0190itXRfKtvXKaTdL97+Ktqa/VYW2t8u3+Ko5TWMjmfFV/5Cs1ef3GvSeZXVeIv9Nk+X7rL81c9/YP92q+EzjGUijHrcjt96lbV2Zvu1eh8PSbt23dVn/hGpP4VX/gVVzG3LIi0WX7VIq/xfxV6Bpelr5e7btasTwz4ZbztzR16LDpqxWq/L/3zSNY0/dMnyNq1i6lYLLuZlrek2q3zVVkVX+Vq2hPlOOpS5jzfWNG2Ky7fvf3Vrkbq1ktWZf7tezXWnbo22/erk9W8PK/zKv8A47XoU6kZHmzw/wDKcDDqW1trfw1aj1JW/wB6nah4eaD5trfdrHaCaJty/d/u1tY5veibkd1/dqZZa5n7RJF96rlrqXzbW2tWMomkZmtIv/fNQruST/7GnwzrL92pVRU2/db5aOUrmLVjdNEvzVvWN7vX5VWucX5furV+0l2Ku3d/tVnOnzG8Kp1Mcu/71Pjlbd/s1l2twr7Vq9G2/wCVf+BU6dCUpG8q0YnYeF7/AGyLu/4FX0B4B8RxxLH81fL9nP8AZ5Ny7q7Tw74qazZV8zbX2mX4GUonyePx3KfeHhHxbG8KqzL8td5DrMMsfzMtfFfhn4m+VGv777v8LV31j8X/ACtu6b71erPLqn2Tw45hTPpC88m6rkdU0ON2Zgu2vP7H4uQuq7pP/Hq2Lf4k2s/3mVv+BUU6NaiZTq0a0feNa1nuNLk+8zLXVaT4jVurbWrgW8TWt191lqrJrKwNuRq9BR9p8UTzJL2MualI9qt9UjnXazVV1CwjvVbcu5a8v03xuqSKryV2Fj4ljdV/ebq8rF5ZzxOihmFOf7up8Rz/AIg8PtZtuRdy1zLRbW+7Xq0ksd5C38S1xOtaR9lkZlX5a/Es/wAj+ry9rSPVpyOZkTatVWiar0n8Xy1D8qda+Eh/eOgr7Pmpal++1DJsWnzcpRDv+Wo/4vlqRl/hpvlNWsnzRHGXKWFnZY2WoVl3tQqVCvyyUvhL5pSkXh/FUcfyTNuoV/lqP+LdXVze6TItLt20Ku5aart5e2pl+Ra5qseYI+6WLOJkq8r/ADVRhnVFqaOVa4+UrmJpH3Vm3Db5P92rElxsX71Z8kvzbq0i+WIS94mh+Rq0rdKzYW3tWla/NW7l7pmTbfrTVWryxfu/u1XmXZXm1ahUYyK6vtapI2qvJ8klSRv81YUqnvHXCI2SL95Ud09WJn2/das+6b5PvV7dP3i5U4xM2+uNki1V+0b6r6hP8zVVt5d8n3qznHlkc50Fv+9ata3g+WsnTX3LW9b1zOfKXH3iOSL5ap3Cba1pF/irPuk310w94ynEyVfbIy1Yt/vf7VQyRfvPlqxbr83zUTJjE2tPi+6zfdq1M67vl3VDayrt21JJt27q45xl9k7qZTuFX+7XO6g23cv/AAGuguLhdrbmrl76VWm+992j3jmqyKqp/s1Yt4ttQwzq7Vch+98tY1ZEU4xNSztdyrU1xa7F+WrVmv7tf71TXFv+7rl9qejToHH618tu22uIaXk16HrlnuhauANrya9XD1FyanHVpS5jyS4uPl27qzZLfz/4aLdvPk+WtzTbBUZt27dXr1ZezObl5pe8YsOjblX5avQ6Nu/hrpo7Nfl+61TLa7fu1ye1kSYtvoy/xbVrP1TS9qs235f7tdkqrub+7WPrUS+X8tb0qvvAeG+OrVfJb+9Xil5F9nvGr33xxAu2T/Zrw/Wk/wBM/wCBV9ngZe6dmH+IoNVC4Zlb5fmq9Iny1mzIzt96vViejKRGsrM3/stXrOCR2+7RpuktKy/LXcaP4cXareX/AA1UqnKckqvKc7Dprbfm+9/s0SWbJXff2Js2/LWbqWnLF937tcvtYmUa5xvkbKhkiat5rXfu+Wq8luu1qcahvGrzGDcLsrJuG+auivPlWubum2SV00veNkUZG+9TY+lEzfNTlruiSLT1T+GhdtCt81IsuWvystdZo978qq38NcfHLWlp97sb73zVy1Y8wHrnhW6Xzq9q8K3G7bXzt4NumlmjVWr3vwfuaPdXx2ZUuaJxzPXNHRXj3Vqbl/u1yul3/lLtb7ta0d/ub71fESpyjI5JyOs0FF3fNXYWvyqv3a4HR7xUX71dRa6ku371YVZcpvSnynQXDL5a7du6ubvk3SNu+9VyS/V1rJvLrfJurONUmrU5iSFdq1MsvzVRWdadby/M1dXMZRkbEb7acsu/ctUVuNq1JDcfNWUyi421WqvI3zL/AHaja6+b5aqy3S7qyMJGtay/NV5bhU+792udhul/vVehuK8ypKXMXE1GnWqrSrVe4l21TkuPmp0yZSL0zqzVXbazfNWe118zfNR9qZ9vzV3U5EcxeVV3f3qkjVUk/wBms37VuqaO6q5SCMjUfvTKrLOu2nLLWtKR0xjzEbfeam+V/s03zV3NUi3Gz+L5a7ZS90zkOjt/++adJB823bRHcL92neb6VxcsmZlNrf7392q/2PzW+Va6LT9Ia9b5VrqtJ8G7mVmWvpMvyitijGZ5zD4fml/hatC18FSSyfdr2Kx8JRqv3a1o/D8cX3Y1/wC+a+4wvDVOP8Qz94890HwasX3lrttP0uO1VVX+GtSOwWL+GiRa+1wmX0cLHljEiUuUrtKqVRuLxk+7VqS3Z6jbTd/3q9iPLE5pSlIy5LiSX7tNWKRq2o9OVKsfYFWquT7KX2jBjt2/i3VVuoGWup+yrVS6tVouHIcHeJNuZv4a53UGkXczV6BfQRo1crrVkrK22t4yMJQ5fhODmla4kk3Vz+tfL8v92uwuLLypK53XLP733aJGtOR5r4it1ljZlWuVsb9rW6VVb+Ku01hdm6vO9WdrW43V4uMpe0ifTZbifZ1DvftC3Vru/wBmqTNsXburN8O6os9v5f3quX0qp937tfFVI8suU+/jLm94q3j/AN2s2Z9zf7tWJrjf92qMzfN8tZFFeZ9y1zuqRNt3bfl3V0LMtY2oJuVl+bbREUonF30vlTMtV1vG2t/D8tWtWibdWGzMrN83yr8tao4JFxr9kb71TW9xv/3qxWZvM+9Vi3uPK/i3VYHQQy/L977tSNcKi/erHjvF/vbak+2blqLF8xZuLpX/AN5aghuvKaqbT72aoftGxt1WQaUl5+7Vajhv97Lt+9urJmuNm75qrrdbWqoxJ5jpJL9v71VWv/3i/NWS1/8Au/4vmqGG6/fbaOUOY7Sxv9m1lb7tXJNX3bvmrm7WX5f9mrO7e23b8tSamrHF9qk3FatLYLtqHT/lrSVqykb05cpHa2Sp95a0reyj/iX/AL6ql5u3dVuzZpZG+9tWg1lUN7SYIYq1Li6WK3b/AMdrDjna3h3VUm1LzW+9WnLIqNT7Isjb1b5fmqFqj83dQr7vl+9VFD/v/wDoNQSQK1WPufLu/wCA0fw7qcZGcoxkYN5oyurLt+WuZ1Dw4v8ADXfSOrLVO6SP5fu1106phKlE8p1Dw4sW7bubd/FWJNYSRSf7Veq6lbxs3/Aa5PULON5t1d1KMqkjzq9KMY8xztirJW5arvqrDZr/AOPV0mg6W09wu3c26voKGX8x8xVxns5co/T9BkuGrf0/wRNK27y22133g/wf9o2/Kv8AwKvXND+H0e1dsdOWBjTkVHFSkeD2fgOTbuWNl/vVcXwLN/CrV9NWfw+Xb/qauf8ACu43X/V1tSpU4mc6tT+Y+V28GzL8qq1Q/wDCOXETfKrV9TSfDSP73l1Rk+GS/wDPP/x2vqMJiadM8DE0qlY+ZVtb61ZcK25amXVNSiXb+8219DTfDJV/5Z/+O1l3HwvX5v3f/jte5HH0ZHz8svqc3xHidr4m1CDd8zVqW/j7UINvzNXo03wv+9+7rNuPhZ825YauOJw8jKWDxEfhkZOn/FK4VlV91dJY/E3zV+aSsGT4ZN83yslV/wDhXkyfdWumMsLI5JU8XE7ZvG6yruWRlatTQ/ik1hcLG8m6Nv8AarzX/hF9Qt/l+ZvlrPvNGvIvm2stdsKWHqe6eRiJ4qPvcp9ceGfHkN5GrJNuVq6yS6jv7fdu3NXxz4P8VXmjXCxys3l19AeEfFf22H/Wbt1fB8Q5PF05SifRZRmcqkfZ1PiNjUrfypGrP4ravHW4j3Vh/dkr+Yc2wv1WtLlPuKfvDlSpFTc1Oj+6amjSvBjMrlK/lULFvarjJ8tVfuM1acxcYldk+ao2X5vlq1s3ULF977ta+0iVylXdTdny06RG+b5aI/vGtISDlJI/nZatL91lqGFdkn3auRxfLW0SuUpyMy0Le/Ltp10lZ8nytXPOJiWvN31GzLUcf3TRHt3VhKPLE0gWIXrYsW+X5qyY1+atSx+dvvVw1avKawj7xtW77louIt/zU63X5al/5Z1x83MehGn7phXSNuqFX2tWpcL95ttZci1cY8sjnlHlC4l3Vl3TfL96rzLVeaD5fmr16Ex/EczeLvao412VqXVr95tv8NUV+VWrWUuYz5TS0+427a6KxnV13VxtvcL/AHvmrYs7zYtcc4+9zGHNynVK6utU5ImZv9mixl81a2LWw3feojVNow9oc/8AYG8zdUi2u2uut9G/2aG0j5tu37tc08SdUcLKPvHKw7lapJJWSP5q2ptL2N92se6t2RqKVYicOUw76dt3y1j3CM7bq2r6La1ZcyK9d3N9o8+UTNXckn+zW1p7/N81Z7QfdrQs4vlrkrjpfEdJafw1tfZ1aPb/ABVg6X8+2ugt/m+avCnLlkfRUPhOd8QQbLVlrgfsHtXpWvLv3VyX2P8A2a66c5WOepy8x8r6TOqfL/s10tjcbvmrzOx1LYq11Wl6p/eavvq9LmPAO4hlX5d1Wo2X/erBsbrev3q0ln+X5fm/3q8aUSpGgv8As/NWLqz/AOsrWjb+L7tc/rTN81XSj7xJ5Z8QH228jf7NeCX1w0t8277q17t442yxsteH6lYNb3Ejfws1fbZf8J14f3ZFOTdt/wBmm2dn9ouF/urUyo1bWh2StJuZa9Xm5T0JG1oOhrPt+Va72x0tYo9rLt2/LWVosSrt+7/tV0E11tXatckqh4lWfNIp3UUcUe1fm21zOpOrsy1qahebVkVm/hrk7q/aWT5a5JyOeMpFW4Zdzbaz5vkVv4lq4zb922snUHZFb5VropRkdlMzdSlX+992ubuG+atC6nbd81ZdxLXr0o8p6cfhKsnzNUkdQr97d96rEf8AFtrrNIjt+2o1f5qc396q7N81BBMsvzVas2/eLtas1fvN/s1o6bFuulVaVT3YgeseA7XZ5bf3q978N/Jbx7f4a8t+H+l74Y/l+avbvD+jMkf/AAGvjsdLmFLlLyy+VHuotdXZ2+Wm6svlRtHWXp6bZvl3V85VpRjHmPKlL3j0DRbxmhXd/FXRR37RL96uP0vdt2/w1qTS7Y/92vm6seaQOMonQLqLOu5mqNr2uZW/Zfl3VYhv933auhhJfEHNzHQRz/8AfNTLPsX5aw47z5vlqwt78tdUqQzU+1Nu+9ViG62/xVircLUy3FR7IuMuY1pL2qbXCu33qz7idlqr9q+b71YTpmEjehuvmrWt5d1cnb3XzbmretbivNnT940j8JpXD/7VV/K305m3LuqxGi7f4qmMOUz5TNaD5mpsi7V3VrLBvjqrcRbVrSmEoe6ZrJ8275qsQ9ajWLfVi3Ta1dMo+6TGJJt3/d3VHJK0H8VaUKrLRdab5sPyrRS92R1ckuU52a/+aj+0di1l6xBJZzfKrbao27SXUm1PvV7dOl7X3YnHKXKdRDe7vu/M1dR4f0aS/kVmVttU/Bvg2a6ZWdf9qvaPDvhdbVV+X5q+vyzIJVJe0qERlzEPh/wysUa/LXWWulxxL92r1rZLEv3asbPmr9Mw2Ep4ePLEmRXjgVFp22pttJXoxIKkkVVWi+b7taDJULLVmcin5dQyfI1XGT71VZoqBEKy/NUyy1TkRkojZt1WY8xe+9VO6i+9ViNqbNKu2gs5nUomVd1cvcbtzf3a7i+SNo65m6sl/hqoyMpR944++Vd1YOrRRvG3yrXTatbsrNXD61ftB5ma2MTgfEkC7mrzXxJEzxt/s16ZqFwt0zNXB69F8rLXFV949bDS5Tj/AA/qzW955bMqNu+7XYTXXmx7q811L/Qr7zP9quq0m/8APt1r4/GUvZy5j7/AV/aU+U0ln+aqtw/3qjkfa3y01n3V5Mj1fiI2ff1aqV426pZPZqpzfP8Ae+9UlSMHUItzNurlbyJUb+L5q7S8Rf8Aerm76D71axOacTn5GZGb/vmoVulSnXjbF3LWXJLs27W2/NXTGJyyka0dx8u7d8tTQ3Hy7vlrLhl+Wpll/wBqjlJ5jR+0j/aqJn3VX83aqttpy/N96kVzDZpVf/dqt5u3dVmb733aos/zNuoJkO+0N8392rFn/rP71ZTMzyfKzf7tX7e4Xd8y/M1PlCJvW8vy1chasm1l3t/tVqQy/LtZqzNDUs5/4WWta33P/F92uftX+at6xTdtoNYyNCG3aWtzR9O3t93/AIDRptrGy11Wh2atcLtrI35TH1iw+y2rMv8AdrzWTVtkzLu/ir3LxNpavp8jf3Vr5l8TXn2PWJo/7rV9vlWBjiqfvHzGZY+WDqR5TsodXXu3zVaj1SP+9Xm8OssrcM3/AH1Vxde+7826uqvkvLsZUs6jL4j0H7fGn8VMbV1X5dy1wP8Ab3y/eaq7a83/AD02/wC9XkTyqR6Ec1pyO6m1aP8AiZv+A1m3GuKu7c1cXNrLOrfMzVRk1Zvl+9VUsulEmeZUzrLjWfNqq0qy/K21q5tb9nb+Kr1jcMzKzfe+7XvYbA8p4mJzHm+E6Cx01biRV/ir0rwf4e+aPcvy1w/h/buVq9Y8JzxxeXXvRj7OPKeBKXtJcx6t4P0aOJY9q/eWvYPD+nR+WteS+HdUjRY/mXbXomj+JYYl+Zq8+rGUjspyjE9Is7CHy/u1eWyh/u1x8PjKFVX5lqT/AITKFP8AlpXD7KRv7WJ1DWcP92oWs4f7tc23jSF/+Wn/AAGm/wDCZQ/3lq+SRl7SJ0Emlwt/DVeTRoX/AIayf+Ewh/ikWhfFsP8AequWpELxkXm8Pws33arzeF4W/hWiPxNC7f6xatR69C/8S0KVSJHLEyW8JQv/AArUMngqF/8AlmtdFDqkL/xLVqG8jatY16kSfZxOLk8Bwsv+rrJ1D4bxuvywq1esQtG392rS2sb/AMNdMMwqUzCWEp1PiPmfXPho0DNIkfzbaj8P/aNDuI1bdtr6O1Dw9DcK21a4XXPBsaMzJH8v96vQWZe2p+zqHi1cq9nL21Mbpt/9qh/v02ZdrVR023ksv3f8NaE3zLuWvw/ijB+9KUT28NO8feJLdd1WlSqcfyVYWVUWvyrlPSiOk+5VNnX5t1OkuP4vl21RaVdzbafxFRNK1iWWtS305WX7tUdLbeqtXRWabq5p1OU9jDYaNT3pGHfaSyru/hrFZdkjf7NehSQLLCyt/dri9StfKumrooVeYWIw3syON/mq9Du8tmZaz4XVWq80vy1tOuc0YkMyfN81Z9xEvmfL81Xml3ybar3CfeojV5jknEo+bRuXctQ/db5m+Wm+b+8Wt5e9EiPumtD0rSs/l21m2bs6/N/drUt/vK1fOV+Y6qcftG1HtWFakWXcv3aprL8q1JDLsqacjtgFx92sdk/fVsXDqkdZJ/1tdcUZzBtqL935qryLvjqx9/5ak8pWWuqPMEYmHfLsj21z94+1WrqNSTZG1cnfOvzVtD4jGZRjumWT/erYsZdy/ernX+8v+9W1p6bWVa1mcnxSO88Pwbtu6uysYN1cb4fn2tXbWNwqqteJVqcvunrUIG1Z2vy1IthuZqLO4V9taCsu1q83m5pcp7PumDfWG2uZ1Cy/efKtdpdP8tc/eRLu3V1U5csjhq048vMef6wnlTbax2i3NW1r237Y392s/wCX3r14SPBlH3iHyvm+7UkfyR7acrbWWiHa8yr/AA1NSPNEyj7sjoNJi226s1bkfyxrj71Y9m/3V/hWtg/cWvnK8vePeoR90zdQTerbq55m+Y/Wul1T91DIzVxDS8muqi7xIq/EfDFmrfLXRafuRl21T0my3rXQQ2flL8qtX6tJxPC5eU1NNum+VWroLO43qv8AdWudtYliX5q0Le62NtrzqtLmJl7p00bLtrF8Qf6tmX+Gplv9i/eWsHXNZ/dt83y1zxpe8KR514ql/eNurzDVollm+7XbeLNU/fN83y1w80qyzbv9mvocNzRHTl7xUWwV13bl21p6Wixbdv3arxqvy7W/3l21Yhl8rau7dtrvlVO6VT3TqLO8WLbuX+H71TSayu75vmrlZNR/ut/wGo479WX5vvVguaR5nL7xvahdK8bfM1c/Ivzfdq19o37Vb+7TV2yyfM1VGARiRx2+9ay7yD7y101uqlW+XdWbqFrtVvlrrpmsfdkec6lF5UzVkTda6PXLfZM1YM0Xzba9amerCXNEqx/M1Wo1qvHF81XIV2ferY05hrRfdquyfNV5l/u7ah8qlzAV44v4v4q2vDdr5t4vyq3zVRjXf8u2ul8KxbLhW/2qwqy90OY96+HdvsWNmr2nS3X7Oq15B4Hi+WFVr1/TU2W6s392vjsX8RzSkZusK0rNtp1jZ/MtWLqJf96rGn/JXlV/hPPj8R0VjZbLdd1SahF+7/4DV7T9stuqrTryL93XzjjzSOiUeaJxN07Rfe/76qGHUl2r81aGrRKsclcZcXTQSMu5q+gw1L3TkidfHqio33qkXWfmb5vlrhW1Ztv3ttJa6y275mrepQEej29+0v8AFurSs7rc3zVwem6pvZfmroLG83t8v92uH2B00zoJmXb81U/l+9/FVX7V8v8AFUMl1sX+Gs5UjKRehn2TfK1blneruWuHXUv3nzVqWupf7VcMsMTGR3EN5vb/AGa2IZVZV/3a4O11Rdy/NXRWeqK6rWU8N7pVM6Ld8tVdQbaq/NVX+0ttZt9qPmtt/u1zU6EuYqciw1x8tSWrb2rPhbza2NLtWeb7tb1Y8sSI+8aljE3lruWtqO1Vo9q1Y0fTt6/PWwuktuXateVGUqlT2dM9Wn8PvHE33hz+0WkVVZqseF/hz5V4rMrNXpmk+HF+9trptP0aOJt237tfrfDuTyj+8rHkV4xlL3Sj4f8ADMdrGvy11EMCxfdpsaKi07ftr9Rp04w92JzcxYTtTWZar+bTWlrXlM+Ys0sabqp+bTlutlUHMWmiWq7JR9tpv2paA90GiqFoqseatNZ1oI5SjNbrVVolStSRd9Zt4rUGUvdKM10sW6sm61b+GpryCR6zZNLketUYScpENxq3975ah+2rLUN9pEyN92qq2Uy0MIykF9arKrfLXnPjDSG2yMq16YsUm2sfXNIa6jb5aIyNHyyPn26g8iRty/LXK68v3mr1LxNojWskjeXXnetWv+s/u1M4mlKZ5X4gsvN+Zao6Letbttdq6bUoNzMtctdWrWtwzL/3zXi4ql7SJ9Pl+J9nI6fzfNj3U3zazLG83rtX+7U7Nv27fu18nKPLLlPuacuaPMSSNv8A4qryLTt6/eqGR938NYD5Sncf73y1zuqJ83zV0tx/d21gasu1m/vVUTCcTkbqLezfL8tZNxFtaukaLzW+9tqjeWv92uqMjjlEx422N8392po5abJF96o/mWtCCx5q1NHL/tVS3f71P37P71TzD5ixNLWbdT7GqaSX+H+KqM26Vtq7q1jEmUiSGXe3y1cVv7rVlx7om+7VyGVd1aSiRGpE0459u2tKG9Zv4qxPN+7/ABfwtViGVt1ZyiaxkdVYyqtdBp8v7xa421vFXa3zf7tbmm3/AM23zFrDlND0zSZflrtPD8X7xflrzfQb1ZfL/ir1Dw3BJLGrBd1RGPNI6lL3S14muFi0+Td/dr5F8YS+b4gum/utX1d42tZv7NkVVbdt2183614KupbySRlZfmr9PyKh7OnzSPzfPa/tKsYxODkl+bav3qb9o2fxf8BroLjwlcJ95WqjceGbjzPmX/gVfTSlE+ejzGUt6y/e+WmNcSf71Xv7BuNzblpraJcVxzjE64TkZ7Stu+9UbStuVVbbWoujTKq5X/gVSf2DJu3bWauaMIm3PIzY3+bdu+7/AHa0rO42MrNU1vokn8MbVdj0GZ/uru/3q6afKYzcjT0nVNnlsrV22i+Jvs+1WauLs/D025dq1uWOhzbvmVq64qnI5+eUT07SfGnlL/rGreh+Jflf8tK8tt9DvG27dyqtacPhe8l+X5ttaxoUftGUqtb7J6L/AMLTZf8Alp8tO/4Wlv8Auyf+PVwP/CG3m37rU/8A4Q263fxf7tbxoYc5nVxJ3P8AwtJn+ZZmpv8AwtVt3+srif8AhDbx/wC9UNx4Nuk+Wl7LDhGeIO+j+Krf89qsR/FXe21ZGrymbwvfK33WrPm0i+X727/vms5YeiaxrVz3S3+K67vmkrUtfiuvy7pP+A18zyJfW6/dZah/ta+tf4m/4FWcsLTkafWqkT62s/ilG/8Ay0+b/eroLH4mxtt/ebq+L7fxrdRN8+5dta1r8QZom/1jf99VhLAxNY40+4NN+Ikbbd0m6us0vxpHLt/eV8J6b8UJImXdI3/fVd14f+LjLIu6T/x6uOpl8vsnRDHRPtyx1mO6X7y03UIFlVq8H8G/EuO62/vvvLXr2j+I47+Ffm3V41elKietSqRrRMvUtOVJG21lr8nytXVXSrcNuWsO6tdrbq+HzyPtKZlGnyyKPyrUM0v+1TpulZs0uxWr8nqU/e5Tv5fdCS421RmutituamtPVG4bfurj5OWRp9k6zw7fq6+WzV11m+z5a8j0vVGtbr/Zr0LT9W82FWrhr0vtHuYGrH4TqvtCpHXN65tbdItWGv8A5WqjfPuh/wCA1FL3TrxUoyiYsdx81WvtHy1TVl3NUy/d2r81TVPGl8JatV3N96rE0Hy/Lup2nxfdq80G6ueM5RKhS5jl7q18qOstX/ff7tdVqEX7vay/w1zccSvM396vRjU905p0+WRqWO51+WtyzibatZun2+3b/FXRWsXy15VWUeY3hEhX5KmhRtu6rUdnuqwsSxLtrOMoxN4wkZN0zfdas1m2MzVsXkW5aw5vlkbbW9OREo8pahRXbdVyqtirNWkYPu1t7U3pxMHUovN3Vx+qWrRSN8td9fJsauT1pVbdWsahzVYxOVVP3m6tK1l/irPmRUZqIZ9v3q7o+9E4Ze7LmO40W6VF3bq66z1T5VrzXTb3bXQWN6zycNXkYmh/KdlOqeiWuqbpPvVvWd/+7rgdNl+bdXTWd1XmwpcvvHpQnzGxdS7lrn76fyFkZmrWaXfXM+IEba1ac0Y+8FXm5Ti9Wl8+8kb+HdVHzW8ynak7Izbqz47j5Wau6h+8PI90vTXW3/ep1rKqTR/NWHNeq8nytVizut1wtelKn7plKPvHeae25lZq6JP9WK5HS7j5V/2a6RZ18mvn69Dlkexh/hMvxNPtt1Va4rza6vxI/wC73f7NcP8Aalrro0PdOerL3j5d0+18plb+HbWtCv8AFt21Vt/3W5atblRf9mv0mMeY+flUJpPu7t1VVl/0j/d+9UbSs7Nt/u1Tmn8qP/a/vVvGgYc/MXLrWVRW+b5a5jWNZVty+YvyruqlrGqLu+8v92uR1C/aeZo1krD2XLI2M/xJP58kjL92uWWXbMy10d1E3lszfxVj/Zf3ny/3q9Gl/KaRpjo3bb96nebtX5akW32U1omX+HfW/s+YJe6Qs275vm3VGu5G3VYa3bd91qasX+y1VGmVGPMSLcNtqSG6+b/Z21RuHb7qt/FUay+V833v9mt+U3jTOitbr5f9mm3Teav96qNv86/L/FVrZ8rVXLymE/dOZ1Sz+1SfL95ax/7JV2b5WrsPKX/Zp8dhv/hrWNSUTeMvdOGbTtnzVD9lZVrtrrSF/u1k3lgsC/7VaRqBGqc2ybfu01V3Mu6rV1b/ADblqGGL5qrmOuMiaGBfMrovD8HlXCttrLt1Xau6ug0Vl8ysahR7N4Jn2LHXrFjer9lZd3+1Xi/hGVVVfm+7XqWl3C/Z91eBXh7xzzj9o3GnjRdzN81V4b9vM+X7u6sHUNW8r5v4t23bWba6z++/1lefOhzRPO+0ezaDdbofvVsSbXjavO/Dus7W2+YtdtDfrLGuPmrw5Yb3jsj7xz+uRf6z/dry3WL3bcMrbvlr2LVIFljZv9mvK9e0lmuNqrXuUIxpxOOcZRkcpNqLfN/dpkN/J/eauij8Nb1+Zdy1bj8OQov+roqV4xDlkVNJv22rXVaPe7dzM1ZNr4fWD7vzVrabpciq22uGVWJ2Rj7pvLP5sfy7aj3/AC/w1DHYXDRq3l/NVhrCaKPd5e75a0hGNQ5p8xj3DsslRx3TI33qh1CVopG3ferFm1L5qn2XLIxjI7Kzv98y7fmWumsdR2L83y15npuo/N96t631f7tEqcZG1M7a41nYv3qprqPmyfK1cnNqTSt96um8L2S3TbmrmnGNOPMTyyqS5TrNBga6Za9G0nS44mXdXN6Ppy2qqyV2mgxNcMqstfNYicq0uWJ304xp/EbWk2G9l2rXZWenL5fzVHoeneVGrNW0sVfc8OcPy5vbVjPEV4/DEbb26ov92pt+2oZJdtV5Liv2WjRjTjyxPIlMvef70eartWT9q+anR3HzV0mXMa9MZahgn+WrCurUCIdtRsrVc2fLTdvzUAUWRqryNIlbHl1HJa7qBcpk/apFpv8AaPzVeksKo3Gm0Ee9EuW9+rfeqZvLlWsFopIm+Wpob1qOUIz/AJjU+xRy0Np0dRw3tWo7pXoNYyjIo3Wkq38NVV0FX3fLW9u306NFoNOWJzMmiL/dqndaMu1tyq1dNdfJWPdXFAcsTy3xp4ZWVW2L92vB/FmiNas3y19Rawiy7q8v8XeHFulbavzVrzc3unNy+9zRPmPULVUk3LXO6pZbl3V6R4s0RrCZv3fy7q424i3x1x1InoUqhxe5rWb71aEc7PHu3Ualbt/CtUbeXym+9Xy2OocsuY+2y/E+0jyyLyt/31TWZfm/2aj83/a+Wmr/ALW2vHke8htwtYd/95q2pG/irJvFoiZ1DHWLczf7NV7qD5a1PK+b5vu1XmiZl+7WxxyOZmi+aofKXb/wGtC4t1Xd96q7LVGXKVWt/lVtzVG0WxavNUDbv4V3VYcpmXCbPm+au2+HPgabxHN5jxtXNx2TXUyqq7lavp79nnQV8ldy/e+7urvwdP2lQ83FT9nE5PxF8BW/slpIo2VlXd8teL33hmSwupIZV2stfqRH4Itb/Q9vlr8y18i/HT4SyaTfTXVrD/vV9/gcDh8RHkkfD4vMK2Fqc32T5n+wMnyrRHEyNt+9WtNbyQSMrR1VWVUk+b5a6a/D8fsm9DPeb4hFSRV+7V3S7eaWZdqt96m2+15NrtsrovD8UPnbmZd1eVPh7lPXjnUZHoHgnw80vl/K22vfvCvh9YoV+X+GvKfBN5bwbWZl2169oviW3gjVfMX/AL6rmjlHsZfCVLM+aPxF7VvCi3Ue1ttcXqHw8hZv9Wv/AHzXff8ACTW8v3mWmtqlvL/EtenDmox5Ynk1OWtLmkeR33wyjf70Nc/dfC+N2b93/wCO17tJPDL/AHaqzRQt/dqvbyJ9lE8Bm+GWz/ln8tVm+Gn92PdXvrWsP91ahawh3fwrWXt5FxpRPBf+FYt/FHtp3/CtN+393/47Xun2KHd91aI7WHd91an2si40onikfw23f8s6tw/DTZ/yzr2qOwh/u1aj02Hb92o9vI09geO2vw5/vLW5Z+AV+X93Xpi2Ef8Adq1DawxVccTIPq0Th7HwCvy7lWugsfh9G7fdWustYo1atqzaFNtV9aqE+wicevw+j/hjp3/Cvo93+rr0q38nav3am2Q0/rNQj2ETy9vAMaf8s6jk+HkLK37uvUv3at822mt5e6n9ZqB7CJ4vefDmNl/1dYN58OV3N+7/APHa94uIoWasm8s43Zvlq/rcifYRPn2++HO7d+73LXN6h8NP7sdfSE2nQ/MtZ82hwv8Aw1UcZUiH1aMj5dvPhyyN92sW68ATIzbY/wDx2vqqbwvC+792r1kzeDY3Ztse2uqOYSOaeDifKtx4SurfdsVttZPkalpf3V3fN/FX1ZdeAY3X5Y65nWPhkrR/6uvSoY+Mpe8eZiMv/lPJfBPj+4066jjlZlr6Y+HvxB+1LGvmV85+Ivh9NYSeYkbbl/u1tfD3VprKZYX3Ky/w104ulTxFPnicGGq1MNV5JH25o+sreR/e/hqS8b5a818E+IfNjj3N81d810ssf3t3y1+QZzH2Z9hTl7SJm3m1WrF1B/KWta4b5t1c/q0u6vy6vH3pSOqXuxKfms7U1tz7qrrcfNUkkvy14spS5jaPwkMcW+TdXSaXdNEvzVzccq/xVsWcvy1Uo80R05ezkdRDdeb/ABfLRJcb7fb/ABLWXDcfN8v8S0eevzVwyjym86vMN37WrQs3X/gVZe75t1TLdeU3ytU+z5g5jpNNlVt1a3y7dy1y+m3Tbttbi3W2P5t1efOMoyPQpyjylHUG37t1c+qbLj5a3Jv3rNVNoP326nKrGMTlmaWnru210VjFvrn9L+X71dBY3Cq1eNUqe8b0jWjt9kdQyL81H21Wb/ZqGW6XdRzcxv8ACVbrbuZV+7WLNb7pK2pNqr81V22v81ddKZPJ7Qq2a+Uq1pK/y1ntt+9TlvNsa/NXVGXMbxjGJX1hlVv9quP1Bt7Nure1a8Xc3+7XO3TblZq6qcZSOGrEwbyDc1RrE21v71XJEVv9qpIbfe1dkJcpwyplixtWdlWuksYNrbdtUdNg/ebmrprG1X71c9SZvSpljTa3rdG+WstYvK+7WtZt8tefOfunpxjymhHuf71ZOqRNLurUh+daa1vvrw6tWXN7p08vNE811iw+Zvlrj7pGimZV+61euaxYKytXn+sadtkZlWvey+f8x4tWhyyORuJWVttSWtx5UitRqCMszVkzT+VX1UY80Tmex6JpOo/d+aukhv68x0PVF8tVZq6RdU2qvzfw15mIocx2UKvKa3iLUf3e1f4VrhGv13GtHUL/AM3d81cv9qFb0qfumc5XZ4LDfr8u6ri3iuv8P3qxZIGX+GoftDJX3FOUTwGdAzK3zfLtrF1a48qNvm/75py3ny/7VYusSt5f3vm/u12RqGHKcfrmqbJpNvzLXP29+zNuZqm8RbmupPm+XdWSzbf96olHmN4RNSS/aXcu5akt4vNrFt3ZpN1bVi3zV1Uocp1IufZ/m+b+GoVgrQZf7tV/4flrp5Tl5veIY4PmamTRLtbbtqyu3bVW6farf3aZ1U5GHqD+U1V47jzWVqNUn3Nt2/d+9WfHcfvP9mtOU7DrLFd0e7+6tXFf5fl+9WHZ6l8vl1oLcKv3W3VmYzhzFhUV/wC7VyGJU/8AsqzY7j5qsfb12/8AjtLlObllEfdMrMzKvy1i3yqzVbuLxdrfN8tYt5frtbbVxiEIyiZd4iruqpF96luJd038TfLuqORl/hrblPQpxLSy7Kvabe7LhV3fLWCs6q396rFncfvqmUTQ9i8M6sqSfN8teoaXq6yw/erwHQdR3/db5q9M0W9ZlXa25fvV5VWmTKJ1GrXDS/N96sHzWW4Xb/erWj3T1H/Z0jXC1ze7ynF7P3jqPDd5++Xc38VenaezPGv92vLdDtfKmWvRtLnXyV+avKnCPMbRjym5Mm+Nvu1zeoaWssm6ukj+dapzRfN/DRGHumNWXvHPzWH2eH7v3lrJm/dK1dBqku1du5W2/LXD6xrK26/L81ZfU5SMpVzYsb3zZFVG/wDHa7rRdI89V+WvN/CNwt1MrV714JsI5fLZlr5jMpSwp6eF/fRHWPhRfJXdHU114aj8vaq16J/ZsaW+5aw751iVlb+GuXCY6Upcp21MNGMTw3xl4a+y7mRdrL96vJdYt/KZtv8AwKvoLxtLG8MjNt+7Xhuvbdsm6vtKEvaR94+Tqr2dT3Tl4dU+zzfK3y/drctdZ3LXH6kvlSbg1Osb+T7q/M392m4msJHcR6l827dXeeBdZV2ZWk3V5TZxTTx/LXdfDfS5rq+2jd8tYV8NKpDliVTq+zqH0Z4Vl+3+Wv3q9Y8P6DtVW21xvw58OeVGrOv/AH1XrUarFGu2vVyXh61T2tY6qteMoliPbBGq1C89RyS1VkuK/VqFCNGPLE8qUyZrj/aqrNLVea4+aqM11vWu2MTllIsNdLUkN181YrXXzUR3W1qOUz5jqIZ/mq5DdVzMN+u771Xob35qg0jI6aOdamV1eufjuv8Aaq1Df/7VBrzGxU0abqzYb1Wq9DOv96gOYsfZd1QyWS1Mt1H/AHqk+0Rt/FUl8pkzabu/hrLutOZG+Va6zerVDNFG9VzEyp8xyKq0VTLLWheWq/w1kyfI1BHLymhHcfLVy3lV659Z9tTW95tb71BcZG1dKrLWDeWvzVa/tP8A2qhkvY3WpH8Rg3Vr977tc3q2lrLG21a7aZVl+7WbdWe6qFKJ8++NvDO9WbbXh+uaW1hcMrLX2J4g0RbiNl214n4+8EbvMZY6JR5jKMpRkfP+qRb2+X5awbiLyv8A7Gut1iwktZGjf7tc1NBsbd/DXlYqlzRPoMDX9nIqxtu/4DUrMv8AEtVmVkb+H5qd5/8Aer5GcOWR95Rqe0iSN87Nu+VqpzRb1arCtvan7f8AdrI1kZy2vy1Va13fNWxt3r83zVD5Wxfl+7VmEonOzWe7dWVNb7JFrpZtu5qybiBt38O3dVIylEzWt9393bUf2Pc33dq1sLa/3ttWrWz835V/i+WqiZSHeEfDjXupR7lavqz4U6D/AGbHGyrt215X8NfCTedHIys26vpjwrpK28Krtr6PAUOX3pHzGY1eb3YnrXhOVZ7VY2b+GsP4keA7fXrOTdGrblpvh/UfsV0sbfdrvv3d7D83zV9DTqyoy5onzUoRxFP2cj4J8cfBZrW+Zkj2qzbdtecap8KJkZtsdfof4o8FQ3sbNtVv+A15jqHw7j8yRWjWvo6OZyl8R5n9nRifDF98PLq3b5VbbVJdG1DTfmVflWvtTUPhlDcL80a/981yuqfCWP5v3O6vXp5hGUfeMZYKUfhPmWz8Vahp235WX/dretfiXcW/32avStU+EEe5mSH/AMdrk9S+FDRN8sbL/u1UqtGoZexxFMhs/ixIn8S/8Cati3+Ku/bukri774aXCyfdas2TwbfQbvldttc8qFGRUKuIj8R61D8UI/8AntWhH8S4/u+dXh39g3y/wyU1bO+Rfm8yud4OnI644ioe9x/EOF/+WlTL4/h+80i18/r/AGhF/ep32y8Vv4lrD6lE2ji5RPfv+E5h3bt1Nj8eQ/8APRa8D/tS8/iZqjbVrpPm+dawlgTSOLPoyHx5DuX5l/76rSt/HMLfdavmaPW7xG/iqzb+KrpP+WjVl9RNfr3KfTUfjKP+8tO/4TSHd/rF2185w+L7h/l3NVj/AISi6etY5cR/aCPoiPxvD/z0+WtK18fRo3yyLXzD/wAJRdL91m/76qzD4tvE+9uqv7MkH9oRPquH4gx7V/eVc/4T+Nv+WlfKcfjW6RtrNVhfG906/KzVrHLjOWYxPqD/AIT+Pb8si03/AIT+Pb/rK+YW8a3H95v+AtUcnje4T/lo1aRyww/tKJ9PN48j/wCelV5PGsLN/rK+Z/8AhOZv4pKjb4gyIu1mqZZZJFRzGMj6YbxbC3/LSprfxHDL/wAtFr5hj+I8it/rFZf96tSx+JDbv9ZXDUwMondTx0ZH0tHqkMu35t1WIbiGVvvV4DY/Ehdy/vK6bT/iDGzL+8rhnhpRO6OJjI9mt7eOVatf2DHdR157o/jSOXb+8r0LQdehuFXa26ubllE35oyOV8SeAI7iNmWGvIdS8ENpOoNNHGy/NX1d5EN7CzLtauJ8TeGVdWZVr0qWMlGPLI8vEYOMvePPfB87RSKv8VemWd+22uFj0v7BMzKvyrW9Y3XlLX5/ntT3jbC+77ptXl18tcvq1xs+9WhdXW9f/iawb6Xzf4a/MpfvJSPTnL3SH7V83/AasLPvX5ao29uzMzVoQ2rf71ePNcsiqfvRI47j5qvQ3W1fvVTktdisy1T81lk+arhKJMnKPxHTWuor8q/+hVI15+8b+7XP2sv3avLudt26olGJNy9JefN96nW95uk+9WfIm7bRb/6ys4/EbRmdVZz/ALxa3Fl81fvVytijf71dJZ/dWvOxPLGR20y0qqi1HIm35v4asLKu2o5JVeOvEq/EdUo+6R2s+xmq1DqWxq528vPs/mN/DWa2s7Y/vUo0vaHJz+zkd02rL/DVddX+Zm3VwbeIflba1Qrr37zarVrHCSCVfmPRvtvn7WVtq1M17H5bfNXI2OqM9uvzVYa8/vVMqUoyO2FX3Takvf3cjf3ay/7Z/wDHaw7zXP3MkatWDHrPyttavQoRMZVOaR1F1frKzbmqjcXW1WrH/tFVXdurJuNb/eMvmbvmr1aFKRMp/ZNyO43Sba1LXburj7e/X7xatSHV1+X5q6vYAdpYyqsyrXUWM6vtrzW31dd33vu1uafr21l+avJq0pGkJ8p3DXSoy1ctZd9cfHrMcsn3q3NP1JVj3bq8erTqHZCpGR1ENxtariyrtrmY9RXcvzVc/tJW+61eV7KXMdcSHVJVeZttcrqirtata+v1SZl3Vg6hertavYw0JRkcVeUeU43Vl+b5fvVzd1F+8Wum1D97M1Yd9tSvpqMzySnDceUy1pf2j8v3q52aVVkX5aZJef5Wulw5hxNm+1TZG21q5ttT5PzNUN5f7lZaxt7f3q3hQ0M5y1MK+0hdrba5+8sNm6uiutUV/wC61YN5eb22rt/vV6dKUjilGJTjg/ebaq6hp3mx0q3+yb71Jdaovl/w10xlImNPmOG8QaT+8ZV+auQurVkkZa9A1K6WWRtvzf7VcbfJuumr1aJfs+UyYf3Un+1WtYv/ALVI2nb/AJl+9SRxNar81dkZRNHE2objc3zbacyVl2t192rDXv8AeatOYw9kOb7zfM1UbqXdHt/4FRJef3mqrJOu2mdlOlymTfNvk3NWeyfNV68lV5P92qbfL8zVpGXKbE9vLsq2t/8AL975qz93y/LTlbd/d3UijQ+37P4qG1T5d1ZbOytVWZ2RvvVtGJn7MtXmqM38S/LWbJfs38VV7hv4qqq/mt92tOUPZlxbjd8tDPTbeBm+6taFrpMk/wDCzVlzF83KZf8AF8tWI933lrQbRmiZv4aja1aJdv8A6FRzGkZF7Q7zyriP/wBBr1Tw/cfKqrXlej6dJLeLtWvXvDOkSfuV2/eririZ6Fodg10se2txtG/eKu2rnhfTfKjj/vV0TWC+cuK8CVQ55GLa6X5Un3fmrYs0ZP4dtaX2De1WI9L21zSnzGEpco1bryt3+7WXcaps3VoX1qyLXN6gjfL/AA1UKkYnDUkZ+qapvVvmrz/WtR2s23du/u1teILiSLdtrzXXNSk8yRV3f71enCvGRgd94J8QrFeKrMtfTnw/1uNoV3Nur4V0fWZLK8jZv722voL4e+N1iVVabatfK5xgZYj3onr4Ov7OXvH1tb6zG9v95dtcD4y1xbVptjVztv40jih3eZ8tcjq3iX+1NQkbdujWvIy/L5U6nNUOnGYn2nu0zF8TeLWumkjbcu2uB1i/81WrS8TSql1JItcyzb6+1jGMY8sT5+0vtGTdJv8Amb7zVoaLZ715prWu5tv96ug0Gw81lVV3bvlqqcfeKOh8P6T9vZYYl3fw19D/AAv+Hi2vlyGP71c78J/AP+rkljbduVvmr6U8O6NHYW67VVa+ty/L+b95UAuaPpy2UK/3a0JJabI9VZJa+vp040/hMJSCSX71VZJaJm/iqm0tdJhKRHcM1Q7d9Sb/ADWqSNdi0GfxFNoN9QtA0VbEcW6nSWavVXDkOd3yI3+zU0N+yVoXFhv/AIay7iwZW+61Mj3omtb6lv8AvNV6O4V1rlfmiqRtZ8paXKHP/MdN/aXlNTW8RrF/FXE3Gub/AOKs9r2af+Kq5TP2v8p6A3i1f71TQ+LflX5q87jWT+Jmqwqyf3qnliVGpUPRo/Fq/wB6pv8AhKlb+KvO40kq19nk9Wo5YmsatQ7C48TRsv3qx7jXlZqx/sUzfdqRdGkl+7UhzVJGguuLTZNeVV+Vqqx6DI/96pJPDMjr/FQV+8K83iNVb71Nh8Sqzfe+Wq914Vm+8u6sW68PXUDfKrURIvUj8R3ljrMc6/eWtRXWVa8phnurCT5vu/7tb2l+Lf4XbbUcp0U6sfhkdReWStXF+IvDy3UMny7q7izv4bxfvLUN9YLcK237tEZGjXMfI/xK8FtEzSJG1eH6hbtBIyuvzL822vuTxl4ZW8hk3L/47Xy78SPBslhNJMkO1azqw5oipzlTkeUyL/d/u1TZ/m+b+GtCb5Nysv3aybh2Vv8AZr5rE0OY+wwOMt7si5HLvqRW31lreqtWYbhW214ko8p9TGpGRdWmzfMv8VEcqt/FU0cXmr8tKI5GVNFu/h+ZaSPSWnbaq7q3FsN23ctdR4R0GOe6Xcu5a3pUpVJHnVasaZy8Pgi4ePcq/NWl4Z8Kyf2lGsq/8B219EaP4Ihls/8AV7vlrBuvD66Xqy/wrur6ClgY8p81icwlE6Dwb4Xjghj+X5q9E0/bE22sXQWVbdfu/dqb7fsuvvV69KPLHlPGr1eaXMbFxdfZ5Fk3bV3V3Xh/V/NhX5q811J90O6tbwnqjbVVm+Za3lHmicMfdkeufLcW9cT4giW1bc1dVo915tvtrJ8TWDXULbV/hopS943qy93micat/by/eZajmitZV/hrgfFV5deH5mba21a5+z+JsLybWm2tXtfV5OPNE5I4ym/dkenXWjW9wv3VrJvPCtu3zKtYNr8Q4Z9v7xf+A1oQ+NLeVv8AWK1RyVInVGpTkUbrwRDKzN5a1j3Xw/jZv9XXZR+KLdv4lqRdZt2b7y0e0qRDlpyPNbj4cx/886ozfDSNv+Wa1619shb+7Tllhf7u1qPb1C/ZUzxVvhaqM37uqsnwtVNy+X8v+7XuyxW7/wAK1IthC392p+tVA9hTPnuT4VL/AM8aqyfCpfveTX0Y2lwu33Vo/sa3/hVWo+tyD6tE+Zbj4VfNtWP/AMdqjJ8L2Xd+5r6kk0GF/wCFapzeHIW/ho+uSJlhInzLH8OWVv8AVtWpb/DdmX/V175/wjMO77oq9a+HIdyrt+b/AGq3jjpRM/qcTwFfhVvX/Vq3/Aahk+FUi/dj/wDHa+orPw1by7flWrjeDbd1+VVq/wC0ZC+oxPlFfhlJu+eNqmj+GX92Nq+ov+ELhRvurUkPg2H+6v8A3zVf2jIy+oxPl/8A4VYzr/q/lqrN8LZP+edfWS+DYf8AnmtNbwNC3/LOrjmMglgKf8p8c3HwvkXd+7b/AIDWDqXw5mi/5ZtX2tN8Po23bY65/VPhvG2793XTHMzCWXRPhvVPCF1byMqq33qyZtLvrX+Jq+xNY+F8bbv3dcLq3wv2q37v5a2jjoyMZYHl+E+c/wC0by12s33f9mpo/FtxA3zSMteqap8N2VW/d1xGteA5It37uiVWnUKjQqRLOi/EmSJl3zfN/vV694J+KH2hlVpP/Hq+YdS0S4sGZl3Ve8N63cWV4qtIy7WrCVCnUKjXqU/iP0O8I+LY7yNd0nystdJdNHdR/wB6vlv4b+N5HWNWkbd/dr3LR/Evnxrub+GvExND2Z69KvGpH3h2qWClmZax5Nyf7FdRIyyxs1YN1B/FX5tnkjenH3vdKbS7V+7VXZuX+9Tmf95tq1Db7lWvzCpPlkenGmOsbDev3a3LXSKm0GwX+KuiWyV13LXjV6sondSpHLyaN8rbfmrnb7SGWRvlr0aOJf7tZuqWCvNXHSxUoixFCJwtrZN5m2tiHTmZfu1qWul/vq6K10j5fu1lVxhxU6BxraWybflp0enNFJ92u4bRvl+Zahm0lU+bbWFLHcxu6HKY9rb/AC1oL+6X5qGXav8Au1RvLrbHVzr8x1xjyxLFxdKi1Rk1f5axdS1lYl+9WDca2sW75qinSlKXMY+0+ya2qajuWRmrk7zWWiVvmqO81tW3b2rk7y8aVmbd8rfw17GGonn1ToodW37m3M1SW+qebMuzb96uVt7+tDS7pfO+8u2vS9j7phTlLmPRLG/bau2rEl/I6t81c7bzqjLt+ZavLebq8+rQPUhHmK+pXnkL833qwW1Tav3vmqbxJcfKu35q4m+vZFZvu7a9ChhTinOUZHQah4l2/Lu/hrLXXN+5maubmvGdmZm+Wqsl/tX71e/QwvKc/PL4juIdeVV+9V6HXlZflavM11Rt33vlqxDqm35d1dMqBp7WR6lb69tX726r1r4q2N977teUx622371W7fWW/vbq8+eGE6sj2PT/ABH5rf6yuq0fXN21WkavC9P1nayr5lddpOvf3m/2a8mvhDelX/mPYl1RW+bdTZPEHlL96vPV8R/Kv7yobrxB8v3q8b6lLmPS+te6dhceId825mqjdayzN975a42bWf7zVDNry/3q7qeE5ThlXOiur9U/9C3Vz+qX8a/db5qy77Wd33Wrm9Q1nzW+9XZTocpzSq8xrSX+9mZm+7UK3m9vvVzbapvZv/Qqmt71Vhbc25lr0YUiozNSa8+ZvvVl/bXqu1/sVvvVneav/Pau+NLQfMYFvqn2iPctZ+oX+xv96quj7mhVf4qmvLVpVbcvzLXVGERRpGHfav8AZ2Xc2xqhhv2um+VWZqNU0tp5l2/w1ueG/Dknl/d+Zq6ZezjEIwlzGa2kSXC7lVvu1kXHhy48xmZflX/Zr3PSfB6vCrOvzVNfeEI/mZY6whXiVOPKeC+VJbx/PHtqpfKrr8rV6r4i8KbIf9X8teV61bta7l/u12U5GPPzS5TDmZoF+Wq7Xrbvm+ai6ulfav8AFVOb52r0InXGBZ+0t/epkkv9371Qxpv+9Vraqfe21ZoZdwzbt1VVl3SfNVq+i2NWXv8AKk/vVpGPMSaC/Nu/u05V/wCBVX3713LUkb/7TLSKJW6VWmi835lq5HF5u3+61WF03dup8/KLmObuLdqdb2Tf3a6iPw/JP91WrpNH8DSM3zL8tZSrmMqvKc3o+jeaqsy/LXXWujLFH/vV2mm+Clt4/mWrFx4e8hdzVze05jn9rzHnM2lq0n3aba+EvPZtq7q7C30tZZvutXR6Xo22RW+XbWvtOU2jLm+E5jw/4K+zyK23c1elaT4e2bW21Z0+wj85V3V1NnbwpGq159WuRKRa0lFiVa2oWWWRWbbWHeS/ZY121HZ6o275q8z3ahz+1lzHbR7f/squRqrMtc7b6j+7Wrlrqm6SuSUCoy946BtNWWOsO88Pq+7cu+ui02XzVX71WriJVrz6s5RibypRkeN694SaXd+7ryfxR4Na3aSRV+X+7X09qVvH823b92vM/E1mv7xdtdODqy+0ck6XKfPv9ltFIvy11nhuK6i3NF91ammsla82/wC1XbaPYW9rCse1f733a92vKMYipx5ivHqV8sKqzN/wKo11n7OvzNXTSWcMtuzbV+WvP/FkTQMrL/F/DXNSnTqe6OcJUyHVNZ+0Tfe+Wqf2xdv3vu1iTed5nyr8u2mRtJ935q7vZGETrNNia8mXbXtHwz+HzXlxHM8e6uH+FvhqbVriP938q7a+wvh74VWzt4/l+7XoYDB1KtTm+yB0Xg3w1Hp1rH8u2u02bF2rUdvF5UarTmevv6VPljymUpDX71Vb71TSPUX8VdJzlS4Ssm4l2My1tTfOtYt5F81XE55kdvdfNWhC275q59naJv8AZq1a3u7bQEZHRR/JU3mVnw3Suvy1IstB0FxdrVDcW67WZqqyXqwfxVl3Ws7v4qIxMZTiV9UlVfu1zd07M3ytWpM7XTU6OwVVXdW/NynH71Qx7fTWf5mrSjtdqr8tXFiXd8q1Yjh/vVHMVGJTjtasR2q1cjgqwsSrSNYxK8Nqu6tCO1Wmwp/eq1G2yoNYxJIbJf7taENrH/Cq1VjarUMu3bUSOmJajgX+6tWltY/7tVY59zVahfdWRqOawjaqN1occu75VrUXdR838VAHG6l4UjZW2qtcXq3hWSCRmTd8tewSbWrL1CwjlX5lrWM+UxqUoyPHbXVLrSZvn3V1Gk+KI7pV3SVY1zw0su7atef6hp1xpEjMm7atX7sjmjKpRPSrq3jv4W/iryP4ieClvLeb93u3V03hvxbuby5f935q6i8tYdWtWVG3NtqObllyyOj+JHmifA3jrw02h3kjKrLH83/Aa4e6T+Kvrf4sfD7z7eZlVWr5X17S20u+kjdf9lfmrhxNL7UTpw1XllynK3G5WaoVv/KkXd92tia13/w1j31n96T5fl+avBnSjUPqMNipRNWzv1dvvV2Phew/tKRmX5q8n+0SQMu35v4q9m+D8q3Sru/h+9XNGh73vHqyxkeU3r7w01rbtJt/h3UeE7qOK8j2/d3V6h4g02NvDsjLGu7a1eK2crWGoN/eVq96jQjGPMfK4rEznU5T6o8K3Cy2cbL/AHa5/wAeWvkTRybf4qh+H+rebZxr/dWt7xha/bLFm216FM8yr70TN0W63W67f7tRzXuzUo1/8erN0WXyof8Adqjql/5GpQt96rXxGU/hjI9IjRbiz3VDocrW94y/w7qPD9159qq/7NOmi+y3yturSPvRM5x97mPUPDt7XULEt0rbq858P3u1o67izvNu3+7WBvH4TjfiR4Fj1Sxkby/mr4h+K3h/UvCWpTSQbtu77q1+j2oLHe2rL96vB/i18N49btbj9zub/dr6HLsZ7OXs5Hi43C8/7ymfENr45vomVWaRf9la37P4m3ETfeaut1D4QNbsy+X/ALPyrXO3nwqki+6tfT8+HqHnQp4iJctfixJu2tJWtb/FX5vmkrzu8+H15FuwrVQbwlfRbW+es5UKMjaNXERPabX4pL/z0rWt/igv8UlfPLaTqVv/ABM1R/8AEygb5mk+WspYOnI0ji6kT6atfiXC7f6yti1+IcP/AD0WvlNdZvovus3y1at/FF4jferOWXRkaxx/8x9aQ+PoWb/WVcj8bwu33lT/AHa+T4/G90vzbmq5D8Qbj/arCWWfym0cxifWUPjKFv8AlotSL4ot93zSV8sx/EOZP4m2/wC9VyH4kSbv9Z/wGsJZZI2jmcT6a/4SC3/hb5amt9eh3f6yvmuP4jSf89GqyvxIZf8Alo1YSy6pE0jmFOR9U6b4jh/vLXRW+vQsv3lr5Hsfig0TLukrptP+Kv8A02rmlgah0xxkT6YXVIf9mpo9RjVvvV88x/FBdv8ArKtW/wAUF3f67/x6j6jUH9difREd/Cy/eqwt1G6/w14Db/E1f+ey1pW/xNjZf9dS+o1CvrsT25WhaoZreOX+HdXltr8Ro9q7pP8Ax6tK38fwv8vmVjLC1ImkcTGR019pELK3yrXM6loMMq/dqb/hMIZf4qjk8Qwtt3NUeyqRL9pGRyOreFYdrfLXF614Lhbd+7WvTrrVI3VvmrBvJ42b/ZolKUTSMYyPA/E3w+37tsNeb33gaS1maRV/2q+rrqyhnX+9XO6h4QjuP+Wdb0MZKMveOavg+aPunivhVZrCRVb5f4q9m8J6yz7dzM1c3eeEvIkZlWtDw/ayW8nzfw1216kalPmOCFOVOR65Y36yw024fevy1h2M+yOtKOXzV/2a/Hs+q+8fQYb3jPaL99u+at6xiVlVqy5Iv3lbmn/6lVr8uqy5pHqxNTSXVZGrcWX5f9msG1TbItWmuvKVq8qUeaR2+7GJcjul3feqGZ1lkrF+2/N8tXIbrftZq86VOXMc0p+0NC1X95XSWKK61y9rPumroNPuF2/erysTGX2SqT942GiXatUdSiXy6k+1LtrH1bUVSNvmrhpc3Md0+XlMe+uvI3VzOrajsjZvu/LuqHWtZ/fferkdc1n92yq26voaVCUjy6lX3SjrGss38W1a5241nfM3zbao6tf7Grn5tRbzG3NX1GFw3unmyqe8dBcaju+61VftHy/M1Yf21t33qsQ3XzL81erTocopy5jQjZt33q0tPlZGX5l+WseN/wB5trVjXbH8rVXKOMOY6e3v9rc/dq5/ai7WVa5Vr/8AdrUMmpLEvytWUqHMdUJ8pqaxeb1VvlrlNQl/fNtqa81bzVrGkuP3n3q78NS5TknLmkNkf5f4WrJuG+9tq1cXHzNu/wCA1l3FxubbXtwiYSBp9nRqPtX3aptL96oWl/u1comZoLebG3MzVet79V/3q5+afY1N+1Nt/wB2svZ8xFzsLXVP3m6ugtdc2KvzV5va3X96tq1vPu1hLDRkWegQ62396rC6yz/erj7e8+7U0l/8v3qy+qFcx0k2qVC2qf71YH2z5vvUkl795mrklQ5QjIvX2qfK22sG61Td95qWafzf71Y1997/AGa6adDmIkai3ir827+GpIdU+X71YK3X975akW4+WuuNIIyNi6v9/wB3/wBCrM+1R/7VQTT/ALtqobv9qtFE0XMWbPTZtu1f++qvNp0m35dzV6FpPhqOWZY/LWtZvCG/d+7+7Xzv9oR5uU9aEOU8zt9B8+Hc8ddF4b0uNZFXbXV2/hzbG3y7aqWNl9luJGX5l3ba0lifaR90wnLlkdRptqqx7fLXd/eq9JpKsvzLVXT51T5d3y1seerQt/drnpy5pBzcxw/iDRo9si7a8H8ceHmgmZlX5fvV9PXlr58MjN91a8x8baMr2825f4fu16tDFRj7sjiq+7LmifKepfuJvu1TWX5d1dJ420v7FMzLu21x8btub5v++q+loyjUid9KfNE1reVatK/mqrf8BrHhl2N8v3q0rd2lbav3q15TchvkXd/8VWHcRbfvV01xEz/wt9371Yt9F8zVVMVirB92rC/7PzVRj+Rv9mtOxtfPkVVVmqpR5RSNHTYPN213mh+FWuI4967aq+FfDXzKzL/tV6lotgsXl7ttebVqHHKRT0fwRH8vy112n+Eo4m+6q1esZ4Yo/mVauSa3DBt2bV+X71c0ZSkc8pRG/wBhrt2/LWXqmlxqtaH/AAkcbK33ay7rV1lb+H/gNVGJz3MaPQ1RvlWrfkLbx/3KuQ3Ecu7+9Ve8l3fd/wC+as15iGzv2ikratdUZGX5vu1z9vErt83zNVqGJlk+78tcFeHMbx934jqLi4+0We7d92sfT52luvLVt3zVXm1FUhaH+KrGgrsk3NXAl7OIOnzVPdOws4mZVVa0LeBopN1V9JXdtat6RY9qqu2uL2suY1+rmlo91s2q33q6BovtC1zen267lbdXXaev7ta5K8jtp048vKc7qGmt5bN/CteW+NLpYI5Nte5ata7rNvlrwH4sL9j0+4kVfururpwco83LE5MVD2cTyibVFTUN275d1dzpd0t1Grbv4a8LbV5Li4kk3bl3fdrsPDviaS32x/N93+GvoqtKVSPKcNKXL7x7N5qxWrbm2/LXB+Krhbq4jVG3KtQ/8JDcXX3maq7L5rbmrlw2BlTlzSKq1ZVJe8WrXRleHcfvVveE/Acmvagu1f3at/DUnhvSZtUkjhiVmWvqD4T/AA5Wyt4d0f8AtNX0GGw0q1T+6T7nKSfC/wCGi6dDD+7+7/Ftr26xsFsoVVadpunR2Ea7Vqwz/NX3NClGnHliccv5Ryy0M9Qs1SRpXYc5DM9U5Lr+81aFxBuWuf1CJlariYzlKJcjulloki3rWLHcNE1aEN6r/LQTGUZfEZ95ZferLbdE1dVIiy1m3Vh833asmUSjb3+1avLfqi/M1Zslk0VZt5dN/eoFzSiaWoap/tVmws11J/s1RVmuJOfu1oQssS7VqjP4vekaEO1Kk3fWqat/dqZXapGXI9tWI/71Zq3Cr8tWI7r5fvUFxNDdR5vy1R89f4qb59QWaiy/xbqkW4rJjn3tViGX5vvUFRNJZ1qxHdVk+ZTlnWg2NZb/AGt96rlrrKo3zNXOyfPVGTzE+7uo5TPnlE9Gh1SNv4quK6y/drytdZmgb5vu1sab4w+ZVdqy5TWNeMviO2mi/u1TmqOz1yO4X7y1aZo5fu1Bv/hMu4i3VzetaCt1G3y110kVV5LfetXGREongPiLRJtIuPOi3ferc8G+KPN2wy/7vzV3XiLw+t7G3y147rWlzaDfedErbd3zLWkv3hye9RlzRPSPEmkx6tp7Mqru218n/GLwQ1rNJcKv3a+nPCviaO/hWORv4fu1z/xI8Lw6jazbY926s173uyOnl5v3kT4XaLYzbqqyWqvuVVX+9XWeMvD0mh6pMrL+7Zt1c6qru/2a8OvT9nI9WhV5omDcaQzstelfCe1ks76Pcvy1zlvaq7f3q9P+G+l/6RGy7a5o/Edcpe6etTWrT6O0bfdrwHxBF9g1qb+7ur6cjsP9B+b+7Xz/APEzTmtdWZlX5a9mEf3Z5NeX7yJ1Xwx1b7q7vvV7NMv23T2X+Lbur5n8A6j9nvI13fxV9IaHcefZ/wDAaKYHGtb/AGW4kX7tcr4un8qSNl+Ta1d14kg+z3jMtec+NP3sf8O1a6Tm+yejeBdZWe3j+Zfu12V4isqsteD+Bdea1ZY3+VVr16z1T7Va/epxkVKPNE6rR7ray12Vver5atXmdjP833q6y3vP9FVqmQR+E7zT71WWjVNLjvY23Vzeh6juZVrsFlV7OqUuWQR5ZRPK/EHhSFJmbatczeeDbeX7q13HjbVFtY2Zvu1w9v4wt2+6y16tOVTl5iIyp83KYt54Bhf+FWrDuPhvG7f6mvQo9et3/iqxHf28rfw1r7epEr2VOR5HdfC+N/uwrWXcfCpdv+r217wv2d/4Vp32K3lbb8tVHF1Ik/VonzXdfCj722P/AMdrJm+FTfd8n/x2vqZtDhlZvlWoW8M27/wrXTHMJRMJYGJ8pt8Kmib/AFfzVC3wxkRtvl19YN4Qhf8A5ZrR/wAIRC38K/8AfNbxzORlLL4nyHJ8MZkZmWNqrt8PLiL+GvsBvAcLN/q1qvJ8OY9zfu/lreOZmUsuifH/APwg10v95qjbwbeJ91Wr62m+HMf/ADzqq3w2j/55rWn9oxkZf2cz5Nk8KXydFb/eao10jUIP4ZNtfV0nw0h/54/+O1nzfDKP/nnVfX6Y/qEonzLGuoJ/E/8AwGpWuL5Gb5WX/aWvomb4ZR/ww7apyfC1f+ef/jtaxx1MwlgKn8x4PHq98i/M0ny07/hJby327mkavaJvhZ83yw1m3Xwt+X/V11QxlGRySwNaPwyPM7Xx5cW/ytI1bFr8RpovvN/49W1dfC9v+ebVlzfDSZPuq1b8+FqGXssVTNC1+JbfL+8rUh+JG75fOrhbzwNdRfMlZUmg30HzfM1ZyoYep8JvCviI/Eept8Q1+75n/j1Q/wDCwV3fNJXkN1b3UDM21t1YN5rN1azbXVtv95Wry6+Cp/ZPSpY2X2j6W0fxbHcMuZK7Szuo7qNa+S/CvjdvOWNm+avcvCPi1bhV/eV8xVoSpyPfoYnmiegXWkRy/NWa2jKkn3a2tNvY7pVq1cIu3cKylL3eUJxjL3jn/wDVfKtaVn8+1vmqOSD5Wp0LLFt+b7tflmeRlKUjpwxY2/NWhpr7G21mx3S+ZtqxDOqN8tfmk+bmPVjLlOiW4VW/2qr3V1/dqjDdfMzbqJrhd1cMpSN4y5ojVf8AefNUz3XpWXdT+U33qptqio33qPZykYR92R1VrebG3NWlDrKpXBx65Hu+9Ucms/N8rLXHPCSqFOp7x6N/ba7d26uX8SeI1VW+aufk8Q+VH8zVxfiLxA0rNtatsLlV6nvE1a/ulrUvEG6Rm3Vzd5q3m7vmrHvNS3eY26suTUd1fUxwJ5spl7ULje3zVh3DfvNy1JcXXy/w1nrL825Wr1qGG5TP4pFrz2T5dtTK7fLt+as/f95mp6z/AHa7fZlM6O3+fa1aEcvy7a5uzuvvVrW96vl/3WrjnSNIS5S5eS/LtDfN/drHuLhl+WpJp/3nzVm30+6T5auFIJyCSf7v3qZ9o2L81UpGbd8zU75nb5q7qdPlOcbcT7vmrJkl+Zm3bqvTJ8u2qMi/xV0x90CPzaZTFRty7mqZfu0yCJnakWLcvKtUixbmZqkZF/2a2jHlArw7vMrWs5f++az413Sf7NXIdsSt83zVXLzAa1vO1SST/wATVTt3+WnXDbF/2anl90yHLefN96pJL35d1ZzP96o2lZN392spUikaLT76p3T7/wCKm+b937tV5rj+HbVxpgxd6+lI0vy7aj37qGosHLzDt6srbqreaf71SyfOvy/dqlU8p0R2PqXQ9L23Ctt+Wuuj0hdu7b95aq6DYfvI/wC7XYfZVWNf9mvxOri+Wtynux96Jwt5pypJJ8v8Nce2nN9okr1LUrX73+1XG3kSpcfLX0GDqylHmOaceY5zc1urf7Navh+WS6k+f7v+zQ1msrNuq1Z2q2DbU+995q6pV+WPumXJymtfQR+Syovy15z4qtd8cn+7XoEkrSrtrm/Elqq2s0j/AMK7q444mUqhhUh7vMfKvxOtVS1uGb/aryGNt3/xNeofGLVFlvGt0+633q8xX5fl+9X6bl/8GPMGGkSQrv8Au1rWP3v9qs2HqtbGnp/FXoyO6JaaJvLVv/Zax76LbJ937y10kdvu+X/vmqt1pM0rLtX/AHqIhKRzMdrvb5v738Ndh4b0b5lZVb/aaq9noLeYrLG3+zXonhnRvlVWVawqzOapP3TQ0e18iH5Vq9cap9iX5W27a2odO8q3+7WPdaG08jbvu1w/EebOpzGW3i2TdtT5qWPxDcS//ZVOvhfa396tC18OKm3/AGqImRRW/m21WuNUkgVf7zNXSyaNsX71Ub7S12/d/irXmKsQabqMn8TVox3u9azVtfK+WtG1smZfu7qk1iSreLE25Wq3De+arKjViXFu0U23+GtSzRUjb/ZqKvw8xrH3iOOJpbpmb7tdJoMX7xVaqNjB5rKu371dJpulyRTKrK25a+cr1Ym1LmpyOo0+Laq/LWhao0szf3ar2tx9lhVmq1Z3S+ZurypS5j0Iy5je02z2Mu2u403Tv3ce6uR0m4Xctdxpt4vy1wYiUjelyxG6pYL9lZQteF/Fjw811pdwu3duWvoKZ/PX5dtcP4s0lbyNlZVZaWDxEo1CsVS9pTPzv1Swk0vVJrdvl2tWvo7Lurvvit4Dki1aa4t1+63/AH1XBWOkXSSfKvzV+i0asZR5j5hOUfdOssZV+VW+9/s10Wl6a2pTQxoqturn9D0u4uJlj8tv7tfRnwp+GzbreSWP5v8Aar0qEfbS5Yks6L4R/Dn7Kscjxrub/Zr6W8P6RHp1uq7drLWf4T8OLp1ureXXSSPtWvtMNQjTjyojm5R0kq1Tkl+ao5p9lU5Lr73zV6EYnNKRe+0KtOhul3VgzXtUW1nymqzD2h3Cyq1Uby3WX5a5u18Sq/8AFWtb6vHL/FUBzRkUbywZPm3VkyM1uy11Ukscq1l31nu+7WxjOH8pTtdS+atKO6WVf71c3JbtFI392pvtrW8fzUCg/wCYvatcKsdcfdXHmzbVq1qV+0v8X3qpw/LuZvvUkKXvSJo/lWpFf5qq+aP71N8/3phY1I5flWpPP+asr7V9KXz/AJqCTS89napPtW1ayVuP9qnNcVBcTU+1U1ris1binLPuoA1Ibj5d1XI7j5ax1arEc/zfeoL+E1vN/iqRZapwvVhfnag1LUctWI0WWqscXy1NDuT5qCok0mlrKtYd9ockTbkZlrpo7r5adJtlX5qjmCVOMjiYdUutNk2vu211Gi+LY5W2u3zVT1bRo593+7XG6lazac3mRbqrl5jDmlSkezW9/HdKrbt1TMq147o/jeS1k8uVtq132k+JYb1V2yVjKPKdcKsahvSRK3ysu6uH8YeGVuoWbbXdQyrL8y026tVljbd92iMuUuUeaJ8xyNN4Z1Tlm8vdXoFndR6zp/zfN8tHxG8L7lkmRa4fwjrLWdx9ndm+9trSXvR5jloy5Jezkee/GLwN5sMlwkas1fPclq1rdSRt8rL/AA191eKtGj1fT2bbu3LXyn8RPCraTqjMv8X+zXHiKftKfMd9KXs6nKchpsDNMq17L8PbVYmj3LXmeh2G6aP/AMer2jwjYeQq/wC7Xk0480j0JSPTLFN1qq7a8l+LGh742k2/dr1zS/mh21zvxA0lbixk/wBla9unE8upufM+iy/ZdQWvo7wLf+bYw7W3Nt21856lF9j1L7vy7q9g+Fuo/uVXdWPLyyLhI77xRZebH5leU+KLXerf7Ne3X1v9q0/5v7teV+JrLY0i7a3+yZy92R5zYtJa3S7Wr1DwzqjXEe1mrzea12yV2HhVtvy1JUT0qzl+X/arct73/R9tcvZu21WrSjulRdtBNjrPD95+8X/ervo7rfatXmPh+ffJXcWc/wAqr/s1p1FH3Ynm/wAYrqSLRbhlZt22vku3+Ks1rcSQu21o/lr7Y8deHP7Z0uaHbur4n+IHwmvLDXri4ijZY2r6nLZUalPlqHz+JjWp1eaJvWPxa+ZV8xq6TT/iur/8tq8Hk8Jahbt8rSVXay1K1+7ur2JYOjImOKrUz6gs/inGzLumroLP4hwy7W85f++q+P49Z1K1b5lZq0LXxpeQKu5WWsJ5dGXwmkcwl9o+zrPx9DK3zSLWxa+L4ZfvMtfGdj8SbhG2szbq6Kx+KrfLumrjllkjqhmMT6+t/Edu38S1qQ63bsv+sr5Js/i183+sroLH4tK+398v/fVc0sukdMcwpyPqaG/t3/iWrEd1C/8AdavnOz+Kq7f9Z/49W1Z/FKN/+Wlc8svqHT9bpyPcmaF/7tNWKGvI7f4lxsv+sq9b/EaNv+WlZSwdQ1jiYnp3lQtUbWsP91a4GP4gwv8A8tKkXx5C7f6xax+rVCvbxO4XToW/ho/siF/4VrkYfG8P/PStC38awuu7crVMqVSJUakTcbQbd/4f/Hajk8L28v8AyzqvD4qhf+Ja0LfxDDL825an95Eu8ZGTceC7d/8AlnWfN4Dh+b92v/fNdkuqQy/xLTmuoaqNepEPZxkeV6h8Po9rfu65XUvh4v8ADH8te6XTQ/MzVz98kLN/DXVHF1DKVCnI+f8AVvh8u1vlry7xl4I8qNtsa19W6lZwyq3y/NXnfizRoZ42+Va6Y4yRhLCRPje+s5tOuvu7Nv8AEvy13ngfxBJ5i7m2/wDAqu+NPCi+YzL92ua0OyazmX/erSco1DnjGVOR9JeF9b3Rxtu/hrsI79Zdu77teM+F79olVf4a9C0u/wDN2/7teVXjynbGXMdNJL8tY91frE33t1OuLxUh3N/47XG6lq26T5furX5lm0eaUjpp1OU6T+09jbt1WrXV/Nb71edyeIf3m1WWrlvrKxfxV+eVKHvHdGvzHpi6js2/NUkmpK0f3q4GHXt6/NU02uL5f3q5o4SUpHTGudFqWsqisu5a5G617dIzbqydU1z5flauXm1Rpd38NerSy84p1feOuk8RszcM1Pj8QN/E1cIt/vb5WqxHdN/e+WuuODjEz5pSOuuNeZv4qxby6aVvvNWe0u/7tO3/AC/MzVpHDRjIpFOaVtzVR+bdWgy/N81V5Ity7f8A0Gu+nTCxTk+dttPX/WUsiKq0zd81bxiRGIsjfe+ZaZHtobpTI/najlMzQh+Xc1WoW/iWs9W+bbViN/lasJxN0TyStu+b+Ks6Ztsm7/2Wpml+XzP9n+KqrfNu2/eojEiRHI+7b/E3+zU3/oS1VZqazbf+BV1RMuYkkbfUMkX935akXbt+7RJ/e3fdo5RmbNFtkpq7v4qvMqsv3artEq7tq1pGBXwkav8AN8tCsqbqbJtqFm/uruX/AGamUeUjmLisu5amX5pP9n71Za3C+Yyqzba0rX5qIyJuXoX2L93dTmb5fmpVXau75qjb/WVuSRsq/NUDbVWppPvCodm9ajmKRGzfLUbLv+992pJItq1Gvz/dqxjY1/i20/f93+Fqez/u9rVF/FRygSTfcasvyh/dar8j/LUXnrUcpupH2n4f2qsdddHteFq4nS5fK2tXSR3i+W3zfw1/O1SnL2x7sZR9mZetXSrXJyRNcXFaGsXXm3i/N8q1Jp6rL81fXYalKNE5IS5pcxVhsPmXctOurXZtbb96tZYtzfLTZrVW8tfm3VyTnKMjaceYp29g3lszLXB/EK6ZLWS3SvULj91DtWuF8RaT9s3fLXbhI/vOY5KkOaPKfFvxM0uZdSaRlb/drh1s5F+8rV9LfEbwktxdQqy1w8ng1Ub+/X6lhKsfZxOalLl908rhs5FX7v3a2tNstqr/AHa7ZvBrPG3y/wDAahXwu0DN8tdntDr9rENN0tZbf/4qtiHQY3VWb5m2/dp1jE1rGq/wrVz+1I4lrPmkTOZUh0uOJlrd0fy0m/h3LXM6h4gjgX5dv3vmqvY+Ko1m2q1c8oykcXNzHrlmivtqw0UKNu3VxOn+KI1jVt26r3/CQbv4t1RynOzoGSP73y7ap3F5Db/dauf1DxD5X+7XH6h4tZJvL8zbTjTJPRptch8v5fvVTkv1njavNY/EbSt8zba3tDvftUi7GqZe6B0tuvnyV0ul6W3l7fvfLuq94P8AD6ytu+9uruI9EW1h3ba3pw5jTlkeX6pZ+V/yz21Dp8W9WWui8VJGjba53TX/AHjf3VrlxcZRpmtL3pHZeG9JVmj/AL1ejaToKy/3l+WuX8Hp57Q/L/tV69oNnvjXatfAYqcoyPZpw5jl7jw1uWsu80trORtyttr1htO/0fcy/wDAa4/xJAvlt8u2uSlXlKXLIdWl7KPNE5Gx1lbeZtzbdrV0Vn4lj3fK1eV+JLxrWb5W21n2/iORWX95ur62ng41qfMeB9Zqcx9Gafr0bx1XvpftqttrzPw74jaVl+au6s7+Py1+Zd1eDXoexl7p72HqSrR9443xR4Qjv9zMqtu/2a41vhvH5nyx7f8Adr2K8ljlk/v1oaD4eW/uFbbuWvUwdWpP93En2FPm5jh/BvwqXzo5Hjr6C8H+Eo9OhX5V+VavaD4ZhtY1bbXRRxeVHtWv1bKsL7KnzSPIr8sZe6SK6xLtX7tQvPUMjVVmuFRa+ljE82VQjvJ6xbi92NU11db6wb64+atTjlI0vP8ANrF1TctTWt1975qkvFWVf+A0EuPNE5X+1JIpPvba2LHxH93c1ZepWHzfdrFaVrVqqxnGR6Va69vZfmrUj1RZV+9XlNvq7bl+atqz1nbt+b5aZfMdtcSq8bVzepXmz+Kqs2t7lrLmn+1SbVagPiLEbbm3NRJdL/DUbN5S8f7tUWf71A5e77pa+1fWhZfm+VqzWnqNZ9v8VUI2PP8A4qk+0bv92slbr5f9mpFuvlWpL5TUaWjzd9ZrXX+7R9s9GoA0vN31YhlrFW9q5DcfLQVym5H83SplX5vlqjb3X3a1IXjlb+GoNLDlnZamhuvm+apI7VXVabJprJ8y0GfvRNK3ular0MqvXLt5kVWrW/bcq1BUZnVR26utTLa/N8tYtvqny/erUtdRX+Jqn3jb3ZEklrWTqmk+ev3a6KO4jlqTyFlo5h8p4z4k8NNFuaLdXP2OvXmiXG19yqte5aloa3C/NXnvijwfuVtq1pzcxzTpcvvRNrwv43jvY13SV31jfx3Ua7a+ZZorzRJtyNXdeEfHnzKrtt/3qxlHlN6VX+Y9S17TlvLWTcv8NfPPjLSG0HVvtCL8u6voTT9Wjv7f733q8/8AiZoK3VrIyrVQl9kVeGntImL4b1JdSsVjrzv4peF1uoWbbV7wTqjWF5Jbu33W+7XYeIrOPUrP/gNTL+UuMuenzHzj4X0P7PMy7fm3V6ppNusEa1DZ+H1gum2r8tbUkHlba4YUuWodXtPdNzRPvGrHiayW40+T/dqno7bJFrevkWW1Zf8AZrrj8Rl8UT5M+IWnfZb5mX+Jq2/hbf8AlTRrurQ+Kum7ZmkX/drlPANx9n1KNW+7urOr8XMTT/lPqPT9s+n/APAa878XWu2SRW/vV33heVZ7Ff8AdrmfG0HzSVpTCoeP30WyStjw6+yRaz9QVVm/iq5oPNx96iRUD0Szl/c7qI7paq28u23aqf2j738NTEJHceG7j5tzf3q7bT7r94tea6HdbNvzV22k3W9lamSz0C1s1v4drL96uP8AFXw0t9S3N5P/AI7XZaDP+7XdXRSRR3EddFKrKn8ISpxqR94+Tda+FsMUzL5NcvffCpXb5YVr6g8WabHFJ5jLXLta28v8NepTxlSJlGhTkfMt98JVVm/d/N/u1g3XwlZF+WPav+7X1hJo1vKv+rqnJ4XhlXbtrtjmMjKWBifIN18L5F+7D/3ytZdx8PrqJvl3/wDAa+wpvBcLfdWs248Bxu3+rX/vmuyGZnNLL4nyDJ4Nvovu7t1RromoQfNtb/vmvrSb4bxv92Gs+b4Xxt/yx/8AHa645jH7RzSy4+XWXUrdvlZvmqa31HUovvbvl/2q+ipvhQrszLD/AOO1Tk+FG2T/AFKtXRHH0zmlgKh4jH4g1CL+JqsQ+L7yL72+vXpPhKvzfuaozfCVU/5Y1f1rDyD6piI/DI87t/G9x/earH/CfXSfeauum+FTI3+pqnN8L2/550/a4eRl7LFGLD8Rpk/iatC1+KDJ/Ey/71U7z4bTRM22NttYd14FurfdhWWo5MPI05sTE9As/ir/ANNv/Hq2rP4rqm399/49XiE3hy8t227WaqEkGoWrfLWcsLRkaxxNaPxH09Y/FVWX/Wf+PVtW/wAS43/5af8Aj1fJMerXlr96T/vqr1v4qvF/irllgaZ1QxcvtH1g3xGjf/lstU7jx5G38VfMv/CZXCfe8zdTW8aXG7azNurmlgjpjij6Uk8VRyr96snUNRjulbbXi+n+NZH+9JXTWfiDzV+WTdXjVaXsz1aVTmG+JrBZ922uHk0lYpty13lxOs61kTWSszfLUQqFSiM0dGi27a7jTZdirt/u1x9rE0TLtWtqG92R1hiZ+6ZRia2pXnyttZl+WuD1TUWWRvm2/wANbmpX6yrt/wBmuT1L5tzL/dr89zCXNIsp/bWZt26r1vdMv8X/AAGsmNmVedtOjuPm/wBmvmZUuY3pnRf2p93a1Nm1yR12q3y1gyS7KryXTbf7q1VOlGJXMaF1eMzfebbWbNfsy7W3bqSaXf8AKzVSb7xrupmEi1HLu2tu+7Vyzn/ebfvVkq7fw1etdyN/u1fKEZGsrVIrfKtU1l+796jz9v3d22ojE1jIuM6uy/w01tu1qo/al3UNdbmZqOU1uEnzfNULNtba33ahkl+b/eqGSVq1jHmMvhJvNX/9qmrKu5v/AGWqLStu+b5qkWX71VykmrDL8q/xLT2+X7tUbdtrf7O2rLNsWsJDEmb/AGqh83+HbtaiT5m+X+7Ubbl+b71EYjlIJG/d/dbdVPzfm+98q/LUm/5fmaqs0u37v/j1axiYFhbr+HdTln+ZqzVl/iX+KljuFb5t1blmrv3fxVXb5qhjuqdHKqbm+9WEpCuRzRbmqqy7fu1eb95ub5lqFot8dTzEleNW3VpWbbGaqscXy/7tXrdf4l+Zaksuwvu/ipJJdrK1EcS/L8tNuPkVarmFYh372ok+VfmqFnbzKkaXav3t3y1pAYjP95v4aZu/d7arzStupyy1qJEjN92q8jb2+Wl/jo2f8BqOYGQ7j/dpnkVcji+98u6jyo/9qp5jSJ9aR3TbVrQ+3ttX/drLWJVjXbVi1VWr8b5Y+0PR94a0HmybqvWsXlR/K1NVPmWr1vErMtezGceXlN4RG2+7buanNL826i6uFRtv8NZN1qX92vNlT/eBOfLEuTXi7W+asW6uI/mZm+7WPqGuLBuXzPmrmdU8Rs8cip8396vo8Hg/tHnyxX8pz/ihlv8AVJJF+6v3aw/sSvtX5akutS2fM27dVWzv/m+98v3q+rpx5YnLGUi+umx/LVK8sI1VlapG1b5l+b7tUZtWjeRlroibcxk6ha7V+T+7XD6xLNEzf3Vr0aRVnX5a5nXtLV/u/NW8ZF8p5XqmqTKu3d/FVC11SZZtzM22t/XNGV2b5WVqxIdJkibdt3LXX7vKHNE63TdZZP8Alp/u101vqjPDub71cLZ2rRKu6t61lby9zM3y1zTM5cpoahe71+992uVuGaWZmrYkXf8Aeb73zVRaLbJ92piTGMSHypE/irrPB9wsVwu7733a5uTc6r97dV7Sbr7Lcbv4awlH3iT6Y8G36xLGrMtdVqmt2sFqy+Yu7bXz7pfjdbONdrfNWf4g+IkzqyxSNtb+7XdQlGJs3KUeWJ1nijxNG142JNtQeH79bhvvbl3fK1eLX3iCa8uNrSM22u68D3Uksa/w7q5cZHmj7pvSh7P3pH094Di3rHtr3LwzZ/ufu14n8K4m8uPcrV9CaT5drZrX5HmtWVOpyntUFGpEbdRL5LV5n44lW1jkb+Fa9E1K/VI2bd8u2vG/ipq6/wBl3Hlt838NcWXz9pWOPGSlTp+6eM+LNZWWZtrbq53+0liVW3f+PVV1R2lmZm3bq5+8um/2v9qv0uhU5Y8p8/y83vHpGg+KPs7feWu20/xl8y7m3f8AAq8Hsb9ol3N/3zW9od7cXl1HHFu3NRPDRrHTTqyp+7E9+0nVpNWuo403Mte+eB9L2W6sy/NXk/wl8Gt5MMkq7mavojSbBbO1X5f4a+tyfJ40/wB5IJV5F6N1iVak3qy1k3lxtqvHqmxvmr7mNPlieZKpzSNC62rurFvJfvfNVi4v96tWXcSrKtaxMJSM28vdjVl3Eu/+KpNU3L81Zvm/dqzmjIPtXlNVy31JXVV3Vi6huX5lrPh1FopF3NVlc32TspIllX7u6sHVNL+8yr8taWn6j5qq27dV6RFlX5qUZEyieczRNFJ/u1atbpkXdW5qGl7/AJlrDuLdoG/iqpRFGQTXTbvvVoae37vc38VYa/PJWpHcbVWkdEY/aNSRt9UZk+Xd/FUkcu75qc3ztQTIzZk+8tU2ba1a1xb/ADfw1RuLVt25aAIVlo89qjZWSo921vmoKLXn1Isv8VUVf/Z3U7zajmLNCOX/AGqm+0bF+Vqpxtvp275aOYdi9HfsqrWla6zt+81Ya/Oq1DJu/hoCx6FpuuRsy101nPHcKvzLXi8d7Jb/AMTVuaT4q+zybWaoJjL+Y9Wk0tZV3LWfNozRfNtqHQ/FsMqqrNXWQyw3UfytU8xryxl8JxrRNE3zVYh3J/FXQXmkrL8yrWPNA1q21q1I+H4h0N1JE1a1jq396sX5WX71OVdn3agI/wB06yO8Wdar32nR3UbVjw3TRVtWd6rr8zVJqnzHnviTwesqyfLXluraNNpM25FZdrV9MXVvHdR7a4vxN4Qjuo9yLVRlzGU4cpwvgnxq0TLDLI21f71egaldQ6pYt833lrxfWtDm0S83Krba3tB8Vt5Kxu1Zyjy+8XSnze7I4vxJA2ieIlmRtqs3zV3Gj3/22zX5t3y1z/jaBdRXzF+8vzVV8G3vlbY3aql70eYKX7uXKdJcWeybdVG8X5l2/droJkVody/3a5m++SbbWETeXumppvysrLXQM+61b+7XP2P8NbTPtt2phE8Z+KVv5scjfxV5T4dZrfUlr174kfNHNXkOnrt1Jf8AepVCKfxH0t4Hula3j/3aPGkW6Fqz/h/Lvt4/92tzxZF5truoplVPhPD9SX/SG3VNov8ArlarWsRf6Q22m6PF+8+X7tVIUJHVRtttWaudk1Hypt25du7bWxdSrBasrfd215veau327y1/vVBpI9S0PUdzKqtuXdXpXhv97trxvwjudo/vNXsnht1iVWqiT0jS/wB1GtdNZy+bHXD2N/8AdrsNJffH81BMZe8cn8Sp/stnJIv8K14SvxBjiuGjeRflbbXvnxAsG1HT5lVf4a+Hfidp2qeHNYuJolbyd3zLXv4GlGvHlkeVicTLD1f7p79Z+PIW/wCWi1rQ+LYWX7y18b2fxJuFba25WWt6x+KUm7b5jfLXoyy6RUMxjI+tofEFu/3ZPlarkOqQy/xLXyzZ/FjYyt53/j1dBY/FXd96b5f96uaWX1InTHHRkfSUNxC392rkcVvL/drwXT/iqr/8tFrpLH4oRt/y0WuaWEqRN44mMj15bC3b+GnLpMLN91a89sfiJC3/AC2X/vqty18eQs3zMtYypVImsasZHUL4ct3/AOWa0N4Xt2+6q1n2vjK3dfvK1alr4lt3X7y1n+8iVzRKc3g2H+6tZ83guH5v3a11S63by/xLTf7Rhf8AiWjnqRK5aZwd14Fj2/dWud1LwBC3/LNa9WmvIdv96su4nhdtvy1rGvUiTyRkeK6l8OY927y65fUvh4r7v3a/LXvV55Lq33a5/UIofm+Va3ji6hP1aMj5/vPh8u7a0dZM3gjyv4f++a9yvrWF/wCFaw7yzh+Zdq/L/dqvrsgjhonjdx4NVfm21zuqeGmi+Za9yms4a5nWtOjaNvlojjJFfVIniq+ZZzbdzV02g6jIv3v4qdrGjL5jbVqCztfKk+78tZVavtBQpezkdjZ3G9d1Wmf/AIDWPZy7Plqw0rVyROiRcaVU3fNVea8b+D7tRq/mtULQN937teZjJcsTMJrpvL+b5WrNuJWarcv3aoN/er4DEz5pG8feKMn91t1Qq+373zfLViZ6ozS/e+b7tccXzB8I6Sf5ars+7duZmqLe26n/APfO2rjTJlIf5rL9771C9Ki/vbacr/L81VGJIK+77tXrN/71UVf5qtQyr8tXYSLm/a3y1DcT7Y93/AaGl+XdWbeT/wAK7W/3qqMfeLCS82zbqd9q3VkzMvmf/E0nnsi1ryhGRotP/tUyS8Xb96qE0rL/ABbttVfNb5majl5RcxoSXSovytTre9Xdt+7WYsrNS2+75WrKQjpref5fm21Mzea1Y9vL+7/3a0Fl/irnKLDfuvu1HI37v733ajaXd91vu01vm3UARyfd+b5trVRklVmVfm+9Uzbvmqpz71cZGRFv3N8q05f++qbbxbWb73/fVXIU+bc1bx5iyv8Acojlb5fl/wBqrElurMtU5vkk/wDQqxqRINCGdnb/AGasLtZay7eXZtrQWX5lrFAWIYvmq1Cm3/aqrHKvmferQhX71UUhy/I3+zVeb73y7m/iq55DS/dXdVO+ikiX5v8Ax2nEqRRkZvMbbTfN+8zLULT7ZP8AZok+ba275a7Ikojkl3/dp8fzq33t1IqK33larUcX7ugZDC+6rSwbm/3aW3t96/7VXYV2fL96sGUQ/Z2/h+7S/Zv9mr8Kf3lqfatZcw4n0j/F92poU27Wo+4zUM6rH8rV+SOMj04r2ZYb5ttXLOX5vvVgzXX/AHzTo9S8r+Kt4lxqF6+XezNXP3W7c3+zWlb3qyttb5v92sXXrryFk2fxV7OEoe0kctefLE4PVrxmvJG/utWXMzba0LqJnkbdVWaL7zV9jSocp5HMcnq0vlNt/hrJm1RYt22tLxAm5mrg7yVpbjajV28ptGRpX2ubW2q1Z/8Aakks21fm/wBpaIdGml+ZY/8Avqrn9htF8yrtrTlOiDjH4jS0/Ud0dWWZbr5dqtWItvJb/LVi1nZJlWplHlNeeMiO88Px3Um5V+ao/wDhEF9K7bS7VWjbdtb/AHq0JLVdu1a454rlONnl1x4ZWCT5V/3t1Z8ll9nkr0XVLNdv+1XN6hp33du7btqY4nmJOZhtZJZFXb8zVv2vgW4uI9yq3/Aq3fBugrLeLIy7l/2q9m0HQbeVflVd22vTpcsviNIxlL4TwP8A4V5Mq7mZqxdU8NTWX3V2tX09qWiQrH/q1/75rznxtpMaQt8q+Yq/w1tUpx+yT70TxGPzFXb/AOhVDNA0rVpXFvJFJuptvA1w3yrXL8MjuoVImba6M11cKqr81e3fD/wgvlwx7dy/xVxfhuw2TKzLXuHgny0aNW+7V/EVKpGUvePWvAukx2cca12l5rP2KHbu+7XH6frMNvCu1qw/FXipVjZlkr5PM8sjiPeCNf2fwnRa941jgtWZpFrxnxZ4oXVmZVb5d1cf4y8eTTySQqzbawbHXGnbduWvDwmVRw/vGM68q3xGneWq7mZv96uQ16D7LtZv4q7a3b7R97+KuX8TKtxfMqfdVdte1Q5uYiryxj7pyq3TI1e/fA/wM2oyQ3Uqs38VeQ+DfC82va5DCv3d25vlr7s+EvghdLsbdfL27a+tyzC+1qc0vhMT0DwXoK6dZx7l/hrqmf8AhqH/AI941jX7q01bj5q/RKdPkic8pEN1a71rBvIGiaus82N1+asnUrVWX5a6InNOP2jlZrpk/iaq8N+rybWqbVLdl+792uXmumt7j/ZoOfmOquIluo65u8g8iT7tbGk36yxqrNRq1qrLuWgb/mic6yeatYN9E0UjNXSRptkZabeWHmr92rMpe8YOm3jRSbfurXTWuo7lX5ty1yd1atbyfdp1ve7FpWK5vdOwa6jb71YepbX+ZapzX+1d26qNxqPmrtZt1WZxI9yqzfNTftH+1UMjbKq72Vqk3NqG62/dX5WrQt7pQ33q5uO4ZN1TR3m1qVyuU6pdrrUc1vv+781Ztrf/AO1WtDKrLTJkZN1ZN/DVFotldY1r5q1RuNL2LVE83Kc233qd9+rV1a+U395ar7aylE0jIcnapI5VqFvkpu5UaoLNCOVadvWs/f8AxNTll30AXJIt68VnzW+3dVjzflprfPVgVbfWbiwZdu6u08N/EHytqu1cfJarLWbcWckTfIzK395ajlF8J9HaP4rt72P/AFi1qSRQ3Ue5a+Y9L8UXWnTfMzNXpHhv4jLKqq7Vn8JrGfN7sjtr6za3ZmX7tU47za1XrfWYb+P5WX7tU7q3V/mWtIy5jOUOX4SRr3d/DTV1RoP92qsa7G21M1mstAvekaFn4mXdzW1HqMd1H/C1cTcaRIvzLuqvHdXVk33mqXH+UuM5R+I2vEnhyHUo2ZVWvHdc8OTaReM0S7V3V7JY6z9oXa9Vda0uG/hb5dzNRzfZkNxjL3onj8crTxsr1VjtfsdwrL92t7UNEawum2q22oWt1lh+7U/CXH3jatbrzbNd1YOpKv2xatWcuxdtUdQl/wBKjrM2fvRNjT0+7WlM+2Fqo6XtatC6XZH8392pGeS/EL/lpXk9rF/py/71eqfED5pGrzdUX7Zu/u05kR+I9s+Hv+pjrsNei3WdcL8PW/cruavQtW2/YW3UR+IuXwnjuuQKtw1U9N/dTVsa5F+8k3Vm2MXzNVSM6ZJrEu61kXd/Durzm1iafUmb/a216FrW1bNq4XTZV+0My/e3VP2SpfEeieG/9H2/3lr0bRbpnZf7teY+G381q9M0VlRV3VUSZe8d9ort8u6u00+62LXntjqSxKtdJpt/v/iqiYnYSWq3sfzV5f8AEb4UW+vWczeWrN/u16VpN6r/ACtW5Nbx3Vv81aUq0qMuaIqlKOIjyyPzX8afBmTRtSkZIWVWauJm8A3UUjMu5a/Qrx54Dt7/AHSLCu7/AHa8lvvh5GrbWjr6mhmfunkrL/snx3N4VvINzKrM1QrZ6hbt/wAtNtfVl58OY33fu6w7r4Xxsrfua9CnmEZfEZSy/wDlPnVb/ULVvm3rV6HxVfW/8Xy17FefC9f7v/AdtZNx8L1+b9z/AOO10xxVGRlLC1o/DI4W38f3UW35mZa3LP4m3CKu5mWr03wvZf8Aln8tU2+G8n8Ksv8Au1XPh5EcmIiblj8V5E+9JXQWPxcb5dzNtrz3/hXMyK3yu1R/8IRdQNuH/oNYyhh5FxliYnslr8X1/wCelalv8XI5f+W1fPsnhrUIm+VW/wCA1Vkg1K1/v1H1ejIr2+Ij9k+mo/ihG33Zqd/wsaNv+WlfLcet31r9/ctWIfEd07bvMfdV/UacvhCOMqH0lceP1/56Vm3XjeNvvSV4WuvXEv3mb/vqiTVLp/u7q86rgeU9CljZSPWrrxpH2asubxfG275vl/iryG81m4+b7y7aw7jxLMm7azV5ssLyndHEHtn/AAlEbbvm+WqN1r0Mq/K3y/7VeNr4wZP4m3VN/wAJQzL96uGdLlOyFc7zULyN2/2ay42V2+X7tcm3iFt3+srS0fUlnk3M1ZmvNzHZW8Tf7y1oQ2rP/wDZVn6bOrbfmrtND05Z1XctVH4ip8vKZdvpbLtZlqS4st6/d+au6Xw/uj3ba53VLVrOZl2/LSr4b20fdPPdXll7xxOoQeQzVkSfN8tdDqi76xVXZur82x2GlRkd1KUZGbMjLu21T8j5Wata62/LVGb5vlrzIxNWZscTfe+WpPK+9Tm27l/urTZm27a7oROeRHtprNspyv8ANSTRfN95v71AiLd+9+Vv96po3/u0xqFoAfJP/DWbdS7m+9uq5Jt2/NWdcf7PzUFFZpW3bt23bT16VWZ/m+78tOhl+WqRCJJP/Har+b97/ep033W21D/e+bc237tDGG9dzfN81WLVG3fK3zVBt3MtX7G3+822sJR5hRLUe5GZmarG9tu5adDF8zN81TSRfu1+7Ucpr9krrL/FTmlZPlWoZPkVV/iqHdsar5DJlrb5vzbqryRKv+1Vq32+XUNwivRyEjbf733dy/7tSfdVtrfdqON1T/gNEktaxAkV1+Xc3/AttU7j+Jl+9Uk0uyOqrXHy1EwCH5drbatLLt+Zaqxt/EtO81v4azjHmA1bN9y/drd0+1aVq5/TU81l+WvQvDth8ysy10xocxUS1Y6Nvj+VayvEWmxxQttX5q7NrqOwh3fdrg/FGrLceZ93/gNdM6UacTWUTh5P9cy/7VSL90VGzb5mqSGL+Jv4f7tefze8ZItW6LtWrUMW/wDhpsKfL/7LVqFF2r/49VDHW8DbV2ruapvK2fNUirGq7l+9RsVl+asZyiOJH5/91qdvP96o5It9R/8AAa5eYtyPqS4l8qNmqq11tjX5qsa5F9l3Vz7XDOy7fur8tfm0f3keY9Oc4/CXLi6X/arPuL/5flqndXTbm/h21lXV/t+VquMeY4ZT5jd0+/2Sfe/76qjrV+srVix6pt+ao/tTXUnzNur6XB+6c9SXN7oTbX3bqpSbVVttW5v3Ss3zfdrndav/ACIWXdX1FOcZHFI5fxNer+82/wAVcbp7+bdKrNuZWq94ivfNb5awdDumW8VWb7taG0D1jRdNjlt1bb81ak2gq6/dqj4XvY2jX5v4a6ZrxXVquMy5yOB1bSdrNtXdXNyNHb3S/wB5a73XpV8tl+XdXnWoSqsjNTqfCRCR1mk6psXctbDX+6Pd/CtcTos+5fvfdroPPZl2q1fIYyMoy90uRNNOtw23+GqckXnyfw0SPsX5qm03bcNWGGqS5iDpvCtqqfw131jfx2C/NXJ+H7P5flrW1C1kaNvm219dQq+77xblKPwmhdeII7pvlrjfE3+m7tv3vu03ymgk2q1a1jZrL977rf3q7nVMfekebt4V37tsf/fVZs2g/YpPmXb/ALte8W+gxtG3y/drj/FmjRwbttZcvMX70TidPVU2t/DXSaf4hbTmVt3yrXLRzrbqy7v4qZJcLKv3qn4TVy5jvrj4jSeSqrJurD1Tx1JcQ8t8zLtrk5EZ/lWqsi71Za46mIjInlIbi6a9uGZm3NurQs12R7l/3ayYU21qLqSpCyt83y/LXBM3io8ppQ6v5Ue2siS6aW8k2/Mzfw1nXGo+V8tdF8KfDk3iXxArbd0O7c1bYehzS5TKXxHvnwF+Hy7Y7p413N/s19eaDpy6bZqu3+GuF+F/hdbCxh2x7dq/3a9MkRVVVX7tfpGBw0aNPlJl7sSvM/zNVGaXY1aTRVl3i+VXtHDUKsmqeU3zNTl1RZfl3Vk338TVz817Jayfeagw55ROuvIFljride0tl3Mq1uabriy/KzVevIFvYfl+b5aIilHm96J5/p941rcbWrrIZ1urf726ub1rTWgkZlqPS9X8pvLaqlEmEvsyNK6i8qT5amt03LTpmWdd26q8bbGqyeXlKOqWasrVzskTRSf7NdsyLOrf3qxdQ07+JVqyDn5vm2/xVnsjedura+ytuqwuks8e7b81Z8pRzcku9mqFn+b73y1tXWlsv8NZc1vt+Xbuo5RxkR/L/wB80K3zbv71N27WZaF/3d1YcpvEsQ3XlSVrWN/sb71YP8Xy1IsrL95qAO4tb9XVdzVqL5cse2vO4b9ovutW9p+ufw7qvmA2LrTlb5tv/fNZNxpezdW5b38c6/eq19njuF/vVZlynEtZbN2aqyJXaXGlrtbbWDeaXIjNSsXzcpiyS/LTVl+WpJrOSJqhZdvWsuU0jLmBrjZUy3FU5Nu2m+bs2/7NHMaGosq1IyrL97btrD+1bGZt1R/2t/Fu+WiMiDQuNLjlX5ax5LW4sG/dM1aVvqiu1XI2huv7tX8REo8xX0fxpcWEirLIy13mj+Oo7rarSK1ee3miLOvyVz9xb3mkyMybvlqHEOaUD6Ct9WhuG+X71aVveLurwHR/HMlvtWfdXfaP4whutv7z5ayuaxlGXwnqkM8cqrTptNjnX7tc7perxy/dauktbxWX71Waf4jPk0ZlbclOVGT5WrY81XrD1S9W1bc1Ae7Ez9U0tbrd8tcfqWnNa/dX5a6z+3o93zMtV9Q8m6h3L81QVbm+E4GRvKkX7q1RvpfNvI60Nag8i4+9WHeXi/aI/mqZFx96J1mlyrtWtC8uFa3auZs7r5VqxdX7eS1Io81+IV+sV1XBrdLLMv8A7LR8UteZb6Ta23c1cnourtdTKv8A6DUTlyhCJ9EfD2XYq16Fqk6rY15f8O7hvJjb/Z213GtT/wDEvZv4dtES5fCcTqk6y3DVXtdu5mrmdY1SS3mkZm+Xd8tSaPray7t33qqRlTiaXiJ1+yttavPtJXbM25v4q7PXLxXs5mavN7fV44JP9qplLliVy+8eqaHerBt+ZdtddZ+IFRdu6vD7fxDuk+Vv++a6rSdSb5WaSiM4hKPMe2aTqjS7WZq7DS9S+7n+GvG9L1lYlX95XRWPihVZdrVtzGXKe4aXqmdvzV1VjqSsqrurxPSfEq/Luau00nXl3L81QOMj0K6tVvY23VxeteHP3jMq102k6os6qu6taSyW6WtIz5TTl5jxm80bymb5ayZLKHdtZVr17WPD6+WzKteN+OJZNBkZtvy13Upe092JnKfs/iBtLhl/h+X/AGahk0GFm+6tczb+N4Xb/WK1aVv4vhf+Kun2dSJUalORebw1D3WoW8JW7/w1ND4lt2/iq5Dr0LfxLRzVIl8tMyW8FW/8K1HJ4Ijf/ln8tdFHrMLfxK1WI9Rh/vUe0qBy0zh5vAMbf8s1rFvvhjHLu2x16xHdW7/d+arXlQt/dqva1CPZRPnPVPhVuZtsdc7cfDLbJ91v++a+prjS4Zf4VrHvPD0LN8q10RxdSJlLDRkfOMPgPyvvR/LU0nhDbG3y17ZfaJHEvyqtczqlqturLRLGSkEcNGJ4T4g8M+Uu7y//AB2uD1Tw8yNIy/3q9u8SPH8y7v8AvqvO9UeNmZa5ZYk3jQieV32nSRNt2/8AAqyZnmiVt27/AL6r0q6so5d23bXO32g+avyr8tc0qvMbxocpyq3reZ96ug0fUWRl+ZqoyaDIrfL92p7Oya3kaqj7xnKMj0vw7qSy7V3fdavavBG2fbuX5a+d/Ds+2Zfmr3rwDdfKtacn2g5j2K10tXhX5VrlfFnh9WVmVfmrstHulaFVb+7TtWtVnjb/AHauFXlM6sPaRPnPWtOa1aRm/hrmZvkZvlr2LxZoit5i7flryvWLf7LI3zV81m1CNSPMZUOaMuWRh3TbV+Vazd+3dVi8l2r95ayZrrZ93+L+KvguXlkehKQ6SX/vmmyS72/9mqn/AK9lw3yrVlV+VfmZa3iZkscS/L825f4qm2LuX/2anQqrVN5W7bRIcSrNErfdqPyvmXcvy1oRxLtZmqKSJt3y0BylCRPm/i21l6h8jf7tb0ifu6x7xP7u6suYfL7pkzS7GX5d1QrL824bfvVNcfO1Qqrbl+batdMZEkrN96oo/m3fd207Zu27adDF+8+7SKJrWLd/DW1p8Ct833aq2cW5q1rNNm35d1ZSNKcSxDb/AMX8VRzIu37tXGTb92oW+ZW3URLZjzbkkqORlRauTRL96s64XY3H3f8AarpicrFjuv4Vp3mt5m3dvqvDF/dpzUSBEzbnVmXatU/NZm/3VqZd33lqGRW+bb/drOIcoSS/L/s1XZ933dtG/eyr/tfdroNP8G3l+vmJG33f7tOUZS+EGY1v8n93bVm3svtDbvm/3atTaDcaddLHPHXRaPpPyqzL/wB9U6FKTlyhGPMGh6R91mXbXYW8v2Ndzfe21VjgW1h3fLWHq2sKvyr95q9nljTj7x3ez9nHmJPEHiPYrKrba4m4vWupm+b5f9qjVLxpd3zbqzYZd23dXkV5+0kckpc0jQj3N/drQjTarbazYWq9DLu/irmjEktK+za1WFb/AL5qi1wu371V/tnzbaANqGWrkL7o93y1i28rfL/drShauaoacpZ2L60/7NH71VaVty/w077V/s1xIxZ9TeJLXz23Vz8dg21t22u21SL94y1lyWe5a/McLOUY+8e1Glze8cDq1q0W7bXG6pLtm+9Xp2qWfyturznXrPZN8y169PllL3Tkq0vZmTDKzt833a0odyLuX5qxZJ/Kba33v7tSR367fmavoaUeWJxyNK+vfl+9XE+KL/bWtfaku75q4XxBftcTfeXbXdSnIxnExb6fduZq52GVre6aT+GtK+lb7qt8tZMku3atd0ZSNIndaH4h8rb95a6iPxD8vy7v++q8n0+62Nu3V0Fvf7l3LRHmMpROq1TVt61y90nmt833act01wy/3a1LHS2uF+78tdceYIx5SPR18plVvu1ek1HZJ/DTpNLkgj+Vf++q5XUrqS1uF3fd+7Xn18N7QuR0TX6y/dq1pN4yTfLXHw3+5lrUs7/btryJUvZy90OU9q8L3is0f+9XQX15H3ZWavIdH8TeUqruWtq48W77dV3V00pyiEjW1a9jimbbtbbUljrP3a4nUtZ8/wDi+9Uem3jbtqt92vQp1/eMoxPbNL1Rfsu6uR8ZXnmxyMlUdD1aR49u75asah/pEe3+9/er04VYlPmkeV6lPJbyfdqG1v1f/a/3a1tesNjSfL/FXNr/AKO33flrKfvFxNqO43NJu+Vqq30qo1UVvfKZvmqreXTN/FXJGhKUix0l/tb733aIbpp2b/drHjZpZNrV02g6M0+3b81azpxpiQabo01/Mu35t1fVnwF+Hy2FrbyPH+8b5q83+Hvgv7ZeQq0fy/xV9ffD3w4thax/L8qrXq5XS9pPmBncaTarYWMar96rSzr/ABVHI/y/L/DWfcSt96vvqcfdOSc/eN6Ha61V1C13q1ZNvraxN8zVpR6pHcL96qI5oyOZ1C3ZW+7XM6lBy1eiXEUM6t92ud1LSVbdtX/vqtjjnGUTz1bqSym+98tdNo+trLGqs1ZesaNs+auf82awm+822gUZcp3moWq3Ue75a4nUrNrKbcq1rab4hXbtanao8d5C22nEcoR+KJl2Or/NtataOeNvmVt1cPqCNayblZq0NL1n5trstT8IR973TrFl2tRNKrR7az1ulf5t1QzXrfxVsR8IfL9o2/7Vbluquv8AwGuPa/8A326tTTdW+aoFE2rrTllX5Vrn77SW3NtVVrqre4WVfvU64s1lWtIyIkedzWGzczLVOaLyt1dxdaXurBvtN2bvlqZRLjM51vl+amt/s/8AjtWLqBomaqe6sJROmMgb56dHLJFtanR/PUjRK38NZGjLFrrzRMvzV0ml+I1/jZa4eaybduXdUayzWq/LuqvhM4nrFvq8Nxt+ZasNFHPXktr4gkib5maui03xav8AE1XzBL3pHWXWjRsrMq1zt9pH91a1rfxHHKvzNVpbiG6X+Fqq5MonA3UDRVnyPs+X/wBCrvtQ0uOX5l21y99ozK3y7qnl5gjLlOfkbe33ttVZvatC6sJEb7v/AI7VOZWRdrbdv+7WUlKJ0RlGRRaWRasWus+U33vlqGRazbqJoqgDuNP1yOVdrNWwtrDqK/ws1eSw38lrIuGZf92uq0HxV8yqzVcZAbGpeCvN+ZF2tWP/AGNfaXIuz7v+zXoWk6zDdf6zbW9Hpdrer/C1V7sjOUP5TgdH8QXVltV91egaD4qkZVVqcvhC3l+YKtXrXw5Ha/do5YhaodRpd79qj+anatpP2qFtv92qNnKtq33vu1sR63b/AHdy/dqf8Jr8XxHlfiTS7rTpmZNzLWPY+Kmiby5fl/3q9c1iK31KFt237teT+IPCWy68yBfvUfETaUJe6Q65erdW+5a8x1TxAsWpRq0m35ttegXmmzRWbL/drw/xk0lrq25t3ys1YnV9o9e0fUY5VX5t1al1te3b5a8p8L68yyKu7dXqEM/2i1/4DSidDifNvxiX7Pfbt3/LT5a5bwrP/pEe2ur+O37q8X/erg/Dc+y4j/u1hXCg/dkfT3w/l2Wq/wC7Xeag3m2f+ztry/4f3DfZ4/8Adr0pX3Q7aun8ISPN/FGjbIZG27q4/T0kt7hvlZf7tewa5Yefasv8O6uRk0TYrMy1pIyjLlkcr4kv2g0mRmb+GvF7fVJLiRtzfxV618Qv9F0W4X/ZavC7GXZ/6FXJV92JrH95UO+0m9X5d22uosdbWJfmavMbe6b5dtbFu00qqu6ueEpfZNZRiei/8Ja3y7W+WtPTfFTPJ95q4fS9NkuJFb5m+Wu00XQ9u1W+9XVGUpfEYneaD4jkZvm+WvQtD1yRlX5vlrzvQdLVW3ba7jS4li/i+WumJzyieqeG9cbcu6vTNJv1eNd1eF6XqMdq33q7jRfFCqqruphCXKenXHlyx15X8SPC66paybV+auqt/ECyr96pptt/G1bUpypy5gqxjWjyyPg/4jQX3hK+Zk3eWrfNXJ2vxDm3feavsT4pfC+PxBaybYVZttfKPib4RXGk3UiqrLH/AHa+6wNXD4mn7/xHyNeOIw9T3fhCz+JMm75pP/Hq1rX4lfN/rK4GbwhcQL8q1Rk0O4ibctel9Uw8iPrWIievW/xLX/nttrQh+JC7v9ZXh/2e4iZl+amrcXUXy7mp/UaJrHF1j6Is/iMrf8tq6Kx8fKyr+8r5jtb+6Vvm3VvWOvTKq/M1cNXC0YndSxFaXxH01b+N43X5pFp0ni2Hd95a+dY/F8kS/LJ8tQ3Hj/yv+Wn/AH1XmSw8TvjXke+X3iaHb94VxPiLxDCscnzL92vIbr4m/e2yVzOsfEb7RG37z+Ha22vKrw5TvpVeY3PGHi2OJpPmrzG88brLNtVt9c74q8USXTNsbcv3fmrh1nk85t7f98tXlSOqPMe0ab4gjnXdW3HPDcR/K3/fVeOaTqkkSr8zL8tdhputt8qs1ZWOuNXl+I6yaCNf7u2sua1/efL92nR6puX+9R9qV66KfumU/eLWkosUi1694L1H7P5a15Dbv+83bq7DQdSZduz726u6NQ5/Zs+kND1neqru+7XSfb1ljrx3wzqzOqtururfUWaNfmrnlI0VGUiPxEy7ZK8b8UOvmN/3zXpmvTtLDJ81eS+Jlk8xmZa8THS/dmHJyyOP1J12/wC1WDcT/N833a0Lxmbd81Y9w37z5a+KlEstWbruq95vy/NWTC7LVyGXeu2nH3QNK1nZWXbVxZd3y1ixy7FVv71XIZWfd827bWcpCjI016Ubfm/vVSjl3Ltq0stEZG8RrIv+9/u1l3yr822tSRWdVZdy/wAVU5ot6tWf2gkc7NF827bVVk+bdW1cQbPu1UkiZvuqrVtAxM/+Kp7Vfm3N92pltWebake6r1vod021mt2/75qyx1my7f8AarQt3+9VddLuF3boW/2amkikiX5lZWqZlxfKWvPXc3+zUMbbmqrHL83zVatdrblT+Ks4yNYyHSRfxVl3UW5q3o7OaX7q/N/u1VvNEvGX5beRv+A100+aRnKJz6ttZlqa3i8+Ty1XdWlpvg++v7hY1hf5vl3Mte/fCf8AZ9mv5o5J4Vbd81dEcNUrS90VOMqkvdPH9D+G2qaz/qoW2t/s1sXnwR1qJdwt2+b/AGa/QTwP8DrPTrWPfCtdhefCzTXh/wCPda9OGDhTj7x6f1CUo/EfnP4H+AF9qOpQ/aI2+Wvp7w38DIdN0+NXt1b5a9it/BFnpd5uSNV21tXUtvbw/wAPyrXHfklyROmlgI0/3kj4r+OHwvt9IkjmijVWX+7XkaxeRH93dX1d8VIv+ElvGhi+792uP0n4GteR7mjb/vmvQjGJxww1SpUlKnE+ZdW1nyoW+8u6uPuNUaVtys23/ar6q8ffs9sljJIkO1lX5flr5X8TaHNoOpSW8q7WWuLEKUonPXpVKMv3hlzSs27dVeNv9qnKrMvzfepFT5fl+7XlcpxlpZ1VVVWqdbrYtY8lxs205Zd/yr8tVYk1Fut/3mqRZVZt3+z8tUof9mp4YpN3zLUgbFi+7bW7Cq/LWFp9u3ysv8VdRa2bfLtXdXDVHzFOa33/AHaq/Z3/ANquk+xq8dQf2af7tZqJmfU+pT7Zm21nx3Hys1Zepayryfe21l/2yv3VavyilCUYn0HNyyNLUHV1Zq878VP97bXVSX/mqzbq5PxFtlVtrV7OFpS5jkxM/dPN7682yN8235qy5NZ8pm+arGvW/lM1cfcP96vqIR5YnmI0L7W2dfvVhXF0zyNuqCR2dvm/ipqxbV+61dlOJvCESreP8tYs0v3q3pIP93bWPcW+1v8AZrpjHmMpR5ZBaz7Pl/vVvaLE10yqittrH0+wkuJl2rXrHgvwyreXuX5q6YxD7I7w74Gk1K4XcrbV+b5a9Q0P4csir+7/AO+q6zwT4cWJV3RrXpVno0a/Mq12U4RkTyfaPE9Y8B7YW/d15j4k8B7rj7vy19baho0csf3a4XxJ4XXczKq/dolAxl7p8wSeF/s//AapXWkyQRsyV65rGjKkn3awbrS1Rf8AgO6vPnTjzDjI8vZprWTa1SLqkir/ABV1t94eWX5tu6sa80HbGzbv++aj6vEOYz/7U3rtZt1aWk3nzfN/erm5oGgkb71O0+/2yM1YSpcpcT1TRb9d21WVa2prxZY/vV5bpuqNFMvzV00OoyS/M1ZxlKIE2qRK+6uZuLLezf7K/d/vV0TO07fN81QyWq7d1dMZEROTksvl+78tU5ovmVfm+b+7XS3XlozLurIjXddbdta06pY3R9DW8kXctepeG/Dm3y/lrF8K2C7lXb81et+E9G+1XkNVN8/umnKej/C3wf5UcbMu3dXv2m2S2dqq1yPgfSVt7WP5VrtpH2LX2eWUPZ0zGcuWI7d8tVZFWWnNL/dqq0rV7xwSkZOpWrbm21kyX81q1dNJtb/erPurBZV/vVZjKH2olG38UfMu6r0niGGdfmZa5++0b+7XN30F1AzbaqxHPKPxHZXl/DKv3t1cnrXlvu21g3GqXUTfxVmza238VHwhzcw64umtZt275atWPiPd8rNXP3l+sqturnbi8aCT5W2rWUpGsT0i6lW9VqwWb7LNuVm21i6f4l2NtZq0mv47pd26iM+YqUDoNP1beu371aTS+bGvzVw8N0sUi7WrqNLvPN+X71axkTy8w28/df7X8VU7e98qT71aGpL97bXN3Uu1vmVlWqkZo7zRdZVmXc1ddZzrOteM6fqXlNu3V3Gh698q/N8tTGQ5QO4aBZaybzTlbduWtCxvVlVfmqxIivWvMc557qWm/wB1a5+6smX+GvTLzTt+7bXO6hpPy1XKVGRxcbbGq5G33amvLBomrN3NF8rVzSidMZcxpKqtVea13fd+bbTYb3+GrUMqy7f7tRH3ijHm0vdu2/xVRmtZLX7rNXYfZx5f3ap3VluX5l3LV8oHKrq1xZN/E1bGn+L2ib5moutJWXpHWDfaM0H3N1ZS900R31n4qjuP+Wi1qQ3UNwu3dXi80s1lJ8u7bWppviqaBl3N8tEanKPlPVJNOhn+781Zd94f3bmVax9P8ZRv95q6Cz8QQz/eatY1IyJ5Dl7zQZIl/wDHqw7/AE6RfmavUGlt51/haqNxpMd1u27arljIj3onjtxat5nO5f4qp/NF8ys3/Aa9UvPCu/5lWuX1TwpIsjbf++awlSNYz/mMvS/FE1my7pGrvvD/AI5Xcu6SvKb7SbiCRtyt/wB8/LVGO9mtf4m+Vqy96JXNGR9Qab4yVlX94tbH9t+av7v/AMdr5p0XxfJFJGrM392vVvC/iOO627pFq4zC3MdJqmo3XzeWrVz7eIdQgkZirf8AfVehafa2t+vO1mqa68FW90u5I605okexlH3ji9P8ZTN8r7vlrat9Rjv5KhvPALRMzIrLVW30aazZfvfLRyj5uU3LjS4biH7u6vI/HHw88+aSRVX/AL5r2jS1ZlVa0Lrw+t1D8y7qmPumnxHxzHoc2jX21lbbur0rR73bax7v7tdJ488EeQzSJHtridjWa7W/hrOcTsoT+yeN/HZ1luo22/eavNdFbbeR7mr0T4yS+bMv/fVeb6am26jb+HdXLVNcP7vMfRHw7uPNhWvWLH97DXivw5uvmj/3a9w0mLdCtFIiY28tVaGsuS1XyfmroLr91C26ubvr1Uhk/u10GH2jx34xbYtNm/3a8Ns4l2rmvXvjRqS/2XMzf7teI29/sjX+7XFiJG9D4pHWWcEe5W/9CrotPSFdtefw6z81aNvrzRL8tcnNynY6f8p6nY3sMC/K3y1vWevQxKvzbq8Zt9ekZdu77tXrfW2/hkrT2xhKEj3Sx8XxwfxVtWvjde7V4HDq8m371bFnqM0rLt3LXVGuYSie3L43VW+Vlre0Hxe08yqsleJ6fbzTssm5tteheFbVoJF/2fmrWMpSMpRPobwveteKu5q9G0eLbt3V5H4LvViVdzV6dZ6zDFH95a1LjE6S402O4j5Va8x8deC7W4WRvLXd/u12E3i23i+9Itcn4i8VW9xHIqtuatqFSpTl7pE4RqfEeD654SjiuJF21zN14Vj3fdWvStel83c1cPqWqLAzbtte5HGVImH1an9o5W68Kx/Ntj+Wsmbwqu7cy/8AjtdRJrcP96qsmrQv97c1V9eqFRw1M5eTRI0bcv8A6DVO4sFi+7u/75roLrVIU+7trn9Q1SPa22sfrNSRr7KnEx75F3Myt91a5HWJ9qt81bmqaitcTrV+rLJhqr28iPZxOX1jVGX+LbXMyazM7Nub/erQ1rzJWbbXJ3DssnzfLXn1avMb06cYmv8AaN33mpixKzVirdbWq5b3rfw1xI7OaJuWMWzbW/Z7l+7XNWN4rstdBp8/8Xy1fMTFmtC7J8u6rUN038PzVHbosq7m+9ViO1+aj2nKb+y5vhL1nO25d392ut0FGZl3Mtctp9qvmLjc1d5oNqqbV/2a46uL5fhPTw2F5viO88O/Iq7a7yxl3Kqt91a4zQYtm2u10+Lf/vV5MsdKMj3Y4SPwhNYeev8AE61yPiLw55sLNt2tur0y3tahvtJW4VqxqYr2kfeOerl8ZHzHr3hxreaRtrVxt1btFN92vpLxF4XaVZPlrynXvCrQTMu1v71eXU5Ze9E+cr4OVORwscDf3amjVlXcv/jtXrizaCTbVNvu/wB1WrlkedKPKRN97azfdq7b7du2qscXzfe/4FWgv3m2/wANc5MQ/wBU3zbW+XdU1vL81Q7Fdf8Ax2o/9U3y0FGorb6bIv8A31/u03T4pLqTam5v4fu16V4X+EF9rO1nVtv+zSjGUh/F8J5XJZszfKrbv9mtzw/4DvtbuFVY22/7tfR3hv8AZ2XcrPDuavZPCPwZt9O8vdCq/wDAa9CnS/mO2lgalT4jwPwH+z75qrJLDuavWLP9n218td1uv/fNe/aL4Ut7CNV8tf8Avmtr7PDEv3VrqjHlPoaWDpQj8J8x3n7Ptr83+jr/AN81yuqfs8W77tsNfXk3k7f4azZLW3lb+GspG7wdGX2T4n1D9nNdzMsbbv8AdrPh/Z9kVv8AVtX3BNolq/8AyzWqcnh+13fdX/vmpjGJzf2dS5j5Z8P/AAPWDbuhausX4KQuq/6Ote8R6db2/wB1VpzeSv8AdrSMuWR1wwlGP2TxfQfg3Z2t0rfZ1+9/dr3rwL4UtdNhXbGvy/7NZ8csKfN8taVn4lhtf4q9OhVD2EY/DE9EtUjtVqG91GNY2+auLm8Xq6/Ky1yeveN/IjbdJ81ehP4eYIwNDxh4qt7Dc26vI9U+I0l/I0aSf7Py1j+KvFbapcNGjbqy/DPh+afUFkZWr56vLll7pvye0909K8D+Gm1aRZp9zbq9o0fw1bwQrtjrm/AOjfZYV+X+GvRox5UVdlCUpR5pGsoxpx5YnB+ONBt30+b92v3a/OH9orQY7LxRuRVXczNX6PfEDV1t9Pm+b+Gvzt/aCuvtviBf96pqzjy8p4uZR5qXMeGtbqvyr/dqvNFt+XbW61vuX5V3UxfD95eybUtZW/2tvy1xRpSl8MT5Nyic3JB83ytVy1sGdl3fKrV11j8MdWutu23Za6zS/hBq0sfzR/8AfK10QwOIl8MTmlWjH7R57b2GxV+Vd1aENmu1q9Ss/gpqEv3lZv8AgNakPwKvm/hrojlOIl9kj6zCJ5TZxL/Cv3a6LT0Xb81ehW/wMvkb5lZa6DT/AIKXCfM0bNSlkVeRl9aieZx2qtUn2Rf71evL8IGReYW/75qP/hVf/TH/AMdprIqpj9aiee6h4h+ZvmqlDrnzbWauOutXZ/8AdqGHVP4mb5a/I44Y+j5uaR339s/L96s++1TzfvVy7asq/NuqrdayrfeZq9jDUIxOaqGufvd1cDqSbJpP7tdVdXnmq393/wBCrkdW+abdu/4DXoOBgUVXfu+9uq5Gm7d83+1VWP5vutWgq/L8y1UYyOyBRuIlX/erD1BP7tbt1Kv+1WBeT/ereETOR0Xhm3V5F/75r2rwTEqyLu+6vy14L4b1ZYpF+7tWvaPC+uRpCvzV1R90Uj3bRbqO1hXbXQL4jVF2q1eO2/ib9396rEfiVv73y10xqcpySlI9eh15ZVb5qxdY1JXVlZl3V52vi1YFbdJWXceL/tU21WqZVRcxc8QXSrM23a3zVzrbZfurUk1x9qmb5qhmZbKPdu3Vyy94mP8AMU7xFWNv/ZazZIo2h+6q1TvNbXzvvLtqC41dfLbb/wCO1cZGkfeOY8RRbNzJt+b5a5bftmX73/Aa6XXLxZY/4a5j/lpVSiETb01PmXb93dXYabbtLt3fdrkdHfylXO3bXYafcL5defOJZqeQu35d21aqzSttarCyrt27qgumVVZfvfLRy+6ZHOapLtmaseGfbNu3fNWhqj72bb/FXNTXHlScbttVCJrE9R8M6j/q23V9AfCuD7ZcLJt3K1fKPhm6kluoVVm+9t219rfBXRttnCzL97bXqYOh7SoaOXMe4aDAtvYq3+ztq5M+5qbH+6jVf7tQt1r7+jHlicNSXNIc33aqyPU2/wDiqqz/ADV0GTDf71XkuNv3m+WpN1Z9z3oOaQ2a8j+bctZ9w1vL8rKtVdQRl+aufur+aJtv8NVYz5/5jQvNIhuN23bXN6h4ZXc23b/eqT/hI2iZl+9R/wAJGvtVmnNE5m+0GRGb71c/qGjSIrfLXfSavDcVl3Uscse35f8AdrKUS4xPLb6zmgZmX+Gm2esyW+3c3y1219YQy1yWsaaqL8q7awcf5TeJZt9e/eferqtD15dy7m/2a8juJZLVv7tWNP8AEzQSfM33f9qsPacsjXlPdGvVnWsnUl31zOh+LVn+833q6L7Us8e6uunU5jCdMyWn8pvmatjR9W8ptu6sm8i+ZtzVThuFik/2qmQ0evaPrfy/errLO/WXb81eM6PqjbV+b/artNJ1v7u5q0jLmMZ0z0JUWVaq3Vgrq1V9P1SOX+KtJZVlrXmOWUTkdS0vf8u3dXK6lpOzd/6DXqFxaq/3VrB1DSd+75a15eYmMuU8ruEaJttWrO9+783yrXQapof91dtc7NZtAzbq5pQ5TphUNyG8V1qwqq/Rq5u3uvK+9WxZ36+Xu3bf96iMjXl5i81rVG6sNytWtDcRy7fmqb7Or1ZPwnn+paR5u7avzVzN9pLRbtq7Vr1y60tZf4axb7Qfl+7USp8xUZnlflTW/wAy1YtdZuLX+Jv+BV1V9om1vuqv/Aax5tG+9uXdXLKnKJrGpGRasfGky7d7V0mm+MoZWXc22uDk0tv7tV/sU0HSiMpRGezWviG3uF+Zl21Yk+z3X8K14jDql5ZyNtkb/gVa2n+N5Im2yt8q1vGZB6VeeGobpW2qtcvq3gNW3MitU2m+PIWX5mWuks/EFrdfe2tuq+aMhcsfsnkeoeC7izk+TdTbG91DRpP4tq17Z9ntb3+7VWbwhb3X3V3VHJEOWRg+F/iQ1u0aytt3f3q9a8P+PobxV3SV5befDld25F+aqcPhy+0uT90zbankJ9rKJ9IWuo296u75adJpcM/3a8R0fW9Ss2VX3fer0DRfGTbV81Wo5ZRNY1Yy+I6qPRvK+Za1LeLYu2qOn63HdKu1q3LfbL92oNY8v2TkfFWjLe27fLXiPirw+1r5m1a+nLrTvPVq8v8AiB4fZIZGVf4auPve6P4Zcx8W/ELS2vbzy2/3a52z8KfMvy/d/vV614q0tW1Zty1VtdLj3bqwlE3hL3Sr4J0treZflr3zw7as9uv+7Xm+h2SrMvy1654biXyf+A1MY8poYuuRMm7b92uP1K3kaFv7v3q9Q1rTt0dcbq1qtrat/eqznXxHy38cm2ae0P3a8Xh3bdx+7tr1746Sq0yx/wDTTdXkca7v72771edipe8d2F97mLsPy/xNVuFFbcqtUMKL901oQwf981wHoRJLdW/h+7Whaozyfw1HDbqrf71alq6qys3zfLVxM2aWn2u6uu0mzX5d3zVzNneRxbVrYt9cWDduat4nLKJ6Fpaxxba6iz1a3gVW3KteNt4yW1j3eZWTqHxAaJflk/8AHq7o8xnyn0pY+PobVvlkroo/iN5sPySbmr4n/wCFh3X2j7zKtekeC/FrXW3zZK3iEKUpS5T3q+8c3DN95t1Qw+I5JW+dq5GOdZ1VlbdWhaxM9d0S/ZezOiuL1biP73y1w/iiwkuFZk+9XWWtmz7a0JNB+1Qtu21vH3RSh7Q+YfEGt3mjTbWZttZMfjpvu7m3V658Svhz9qhmZV/4Eq1863Gg3Gl30kLM23+HdXd7KMo8x5UnUp1OWR2n/CUNKv3mqncayz7vmrNs7KTau7dV+HTZH+9WHNGJryykZl9dSMvzfxVz987Nu3f3a7S40htvzfdrj9atWgk3VxzqnTGHKc3fRbt1czqVv81dNMy/xVk3i723V58pe8dsTlJl20yGXyqvXkWxt1Z7L81aEfaNS1vGVv4q3tPv1+9urj1dkatK1nb/AIDQVT5pSPQNP1JW27mrctZ/Nk+X5lrgdNlZm3LXYaTuWvNr1eU9nDUuY7LSV+7XcaH/AA1w+kr8q/NXbaL/AA14VWrzH0NKnE77Q+td1paq7L/u1wOhy7dtdtpdxt21wSkehGJ11jEtai2ayrWPpsu/b/FXRWu1v4qEWc/qWjearfLXA+IPCissm1a9kkt96tWHqGlrKtM4qtCNSJ8x+JPDTRSN8u2uD1C3aKRvlavpjxJ4XWVW2ruryPxN4SaKST93/FS+I+RxWDlH3onmcb/Mq1qQvvX5W3VHNpMlrM3y1JZ2rI23bu3VhKJ5EY8sveJWi+7trd8M+A77xHdKqxtt3bfl/u11Xw5+F914jmjZ428vdur6++Gvwgt9OjjZoVX/AIDW9OHN8R20sJKrI8v+GfwCWJYWlj3f7y19JeF/hla2EK/uV/75rstF8OQ2Ea7Y9v8AwGtyNFiX7tdcacT3KWGp0djFt/DlvAvyxrV6Ozji/hWrjS1VkuK15eU6xszrErVzuqak0SttrUup91c/qETOrVnM2gYN9r0kTN822qMPij5vmao9WtW/u1x99K1vJw1cM5SPQpQjI9Kh8TR7ar3XiZU3fNXmf9vNF/FVO48S/e+ao9qdUcLzHeXXiv5vlasmbxV83zNXnd54mXc3zVkzeJt+75t9T7U64YM9Sm8ZbVb95/49XO6l8Q2ik+WSvO7zxAzfdbdXL6pq0jM25mWuulKUpGVenGlE980vxp58O7zN3/Aq4n4mePG06zkmWT5VWvNbXxvJYQ+Xu/75rk/GGs3niiPyU37d1e99YjGnynz8sPUnLmPXPhnO3iqRZl3NG33a+ovB/gaOKGOTb/47Xgv7OfhdrOxtVda+wtDijit4/wDdrzYxjKXMay/dx5S1pulraxr8u2m6ldLFG1Wri/jij+9XB+KvEaxKyqzVq5RjEyj7xxPxEv5tSVoYPmr5z8RfAe68V6p51wsjL/dWvqrQdD/taRWevQtJ8DQqq/u1WvXwlGjGPPVPmszqyrfuqZ8X+H/2WoUZWazX/eavRtH/AGbLeLbvjVV/uqtfVlr4Shi+9Wlb6JbxfwrXofW6NP8AhxPn4YCUviPnXS/gFp8C/wCp3f8AAa6Kz+DGn26r/ov/AI7XuaWUSdFp/wBmj9FrF5hL7JvHLoo8dh+FtnF/y6rVyP4c2qf8u616s0C/3ahkiWl/aFSQ5YOMTy2T4f26/wDLutN/4QiFP+WK16NcKtZ8jLurpji6kjmlSpnA3XhCFY/9WtZX/CJw/wDPNf8AvmvQbt4ytZXy11QqzsZulE/IKa4+b/ZqFbxf4WqvcS1V81fL+avxKNI7uYtSai21vmrNm1JvM+822o5pf9qslp9sm7+GuulT5SJS5jakvWVfvVk6hcLKrbap3Go72+X7tUWutzf7NdnKHKalq2+taHa6t/u1z9u+xt275a1ftS/wN/31V8pcipqjbl+X+GuR1Bm3N/FXWTO0vmbqxbyz+ZmT5qUZRiEZfZMexlkt5PvNXoPhvxKyttZm8vbXGR2HzfLWtpdm0Uit935a3l7xUo8x6tY63v27W/h/vVof2zt+Xdu/4FXE2e5Gj+WtCPduXdWUpGEom5eapI67V+Sqtrft/eqOGLe3+1TpIvI+9XJH3pE8p0VreN5O5v8AgNZfiDWVWFl3L8v3qo/b9sfyt81czqy3F1NJs/irujD3TKRXur9p5NybdtQtebFqvDZ3FuzN96o/N83arbV+WuKfNGRrGJTvJWlb5v8Ax2qqrsb726tTYrVVki+823bWkapXwk9ndbP4t610en6kvl/+y1yKptrYtUZPL27fu0cxJ1VveM3zUSSs6s26slbpYo2qFb/73zVzN/ZAmvHXa3zf7tc3NErzbq0ri481vm+7UMcXzfd+ato+6b04nafC3QW1HXrf721fmr7y+GukrZ2cfy/dWvlv9n3w55skdw67tzbq+yNBt1tdPWvqsqp/aMpe6a0jelQtL96mtLULSr83zV9VE8+XxDXnqu0/y02RqpyN833q1MJSLS3CtUbSq3zVTafbULXVBncmuIllrDvtOWVt22tSS6+7tqvJPVIk4/UNE+Ztvy1zOoaTJEu5WavSpv3rfNtrJvLBZV+VasDy24luIJKz5tZmRtrM1egXmhq7fd3Vh3Xhz725WrKUS4nJya9Ju+ZqzbrVFlVlaugvvDX3m2/LWHdaDIv8NZOMjeMjm9Ubd0rldSWSJvl+7XaXWkSJ/e+WsW80hmZvlWuOcJSOqMjF03xBJZ3G3c2371eleH/FX2hV3N822vJ9S01otzbfu1No+pTWEyqzfLXJGUqcjXljI94W6WePdVO43I3+9XM6H4g+0R7d3zV0H2pZY9y16UZ80TnlDlLVndeUy7Wat7T9WZW+8zLXLRy7G3VbhuP7rUfCTynpmj64yNy26uu03WVdl2tXjtjetEyr/wCgtXRaTrext277tbxmc06Z7Ba3C3C1JJaq61x+k68vy/NXUWeorKvzNXRGRhymfqGlqysyrXK6pof3mVa9GZVlX+Gs+801Zd1acxl8J4/faW1u3+7VFZZIm+9XpGqaIrbvlrkb7RvKZvl+WspU/tGsZlez1L7u5q3rXVFdfmauRa3aKSrEMskX8TVhzSibncQ3kcvy/LU0kUc+2uLj1Fom+Zq0LfW9rferWMiDWuNGWX7tZN14c3/Mu6tC315W+9trQh1GGVV+61VzDjE4W68PsjNWfJpO35WWvTpIobqP5dtUZtBVtu2jljIrmlE8zk0FZf4az7zwqr7sR16o3h//AGajbQW/u1lyGkZ/zHi9xodxa/dqGPUbywb+L5Wr2K68Nb2+7WPfeDVl/h/8dqfZE8xyel+OZoNqy7q7TR/iDG21WauVvvBbL91axZvD9xat8rNWfLKJrGR7tp/ii1ulX5vvVuWstne/886+bYdS1Cw/iZttb2l+PLq32791VzC5z6Ch0azl+6vzVYj8OQ7vlryPS/iX5W3dI1dRpvxNV2+ZvmquYXNT+0elWOltb/xV02lxbVrznT/H1vL/ABLXSab4yt5du1qPeLj7M9Et0Vl2tXP+LNGW9s5l2/w1Y03Xo5futWpcMt1HWfwyOj3ZRPjP4leHm03Umk27V3Vydmuxv7y19HfFzwqtxbySLGu6vnuO1+y3Ekb+Yrbqqceb3jmpS5ZcpuaKv75a9Q8Mv+7WvN9HT5lr0bw2/wAq/LWJ1xOg1SLdC22vOfFXyW8n+7Xpl4i+S1eW+PpfKtZv92rREviPjn41Xi/2xCv+9Xnsc6q3HzVrfGTVt/ipY933Vrh11L95u3fLXj1/4h6uDj7nMdVHeR+Yu6tCO/j/AL22uOhv/N+7VuO4bcq1lynbynVLqn91qsR6jt+63/fNczDLt+8zNVxbjbW8YRDlOmj1Ftv3lahtRZ2auZbUvKX7y7v7tXrNpLqbais26tvdiTKnEvTXUzq37zdUMMDS/e2s3+zXb+G/htfasyqsLf8AfNev+Ff2dZrxVaeP5f4vlq41YxNI0JfZifNc2kTNu2r/ALX3a6LwXFfW9wq7X+9X2Nof7NNvtXdb7v8AgNdlpf7ONnAystuv/fNZfWYxkavC1JHz34Z+1SwqrRs22uwtVki+8rV9DaX8E7eBf9Sq/wDAavTfBu38v5Y66Y4ymKWDqHgtjdKq/NW1b6tCq7W216JqXwb2f6qPbXF658J9Qg3eVXZHFU5faOSdCtT+ycz4guo7qOTDV4j4o8Gx3tw0kS/Nu3V6Zr3h/VtJZmlV9q/7NZtjtutvmrtrshV/lOGVPnlaXxHkf/CONb/eX5Vq1Y6Rv2/LXr11oMM8Pyxr92sH/hH1t5m2rtolIydOVOXvHB32kbYW3L92vMfFVvtkk3LXvmtabthb5V+7Xh/jrarSVwSN+Y8tvn/efNurNml/2t22nahdfvmWs+SVdu2seU1hL3SreP8AMzNtrPb73y1cuPmb5qj8rfVc0YlRp80iOOL5lrQtYt9Nht9+35f+BVsWdntbb96vPq1z0aFAvaTb7fmrsNHi+ZaxdNtfuqy112lxfdVdvy15FWqe3Spm5pq/8CrrtL+TbXN6fEybflrptP8Au1wy949GPunWaXKqqtdZpt1/drh7N/u10NjP81ZWNIyPQ9Nvfu102n3S/d3fdrz3T737tdFY3mymVzHaRz02ba61i29/8v3quR3qtVF8xDeaatxurjdc8LrPu+WvQI5VZaJLJbhflWosYVKcZHzzrngb5m2x/wDfK1a8E/CZtR1JWeNv73zV7lH4Q+2zL+7r0jwX4GjsmVmjqzw6uDjKRH8NfhpDp1vGzQr8q/3a9k0+wjso9qrUOn2sdrCqqtTTXuyuuETeMYx92JofaFSo2uKx2vf9qoWv/wDaqyuU1pLqqcl1uasua/8A71Vft67vvUcxVjW3b2oa13LVGG8V2rSt7pXrKUuY1iYeqaR5q/drz3xB4ekVm2rXsjeXKtUbjSY5V/vVhKHMa05ypnznfaDdKzfK1ZM3he8l3bVavpCTwrDL/wAs6dD4Qtf+ea1l7CJ3RxkonyveeA9QZv4q0NF+Fl5dffjbd/er6iXwba7v9Wv/AHzWtpvhm3i+7Gv/AHzW9PDRK/tCofNMfwZm2/6tqq3nwZZlbMO7/gNfXH9hw7furWfeaTD/AHVr0YxjGJ5vt5SlzSPi28+CjJJ/qWX/AHavaX8II4pFZ49zLX09qWk267vlrm7yKG3b7q1lPlOn2vMY/gnRo9DVdq7a9Gj8Rx2sarurzW41mO13bWrndU8ZbFb95XL7TlMuX2h6lrXjRUjb95XB/wBstrmqKqt8u6vMdY8aNK23zK9I+EukNfyR3D/N/FV0IyrVjKrKNGme8eB7BUhj3V6NAqqq1yeh2v2WFa6S3nX+9Xv1Y9D5Gp8XMaA7U7AqFXo3VycpXtETYFGBVfzdtNa6WjlJ9rEsHvUMg3VC14tVZL9f71axpyMJ1YyI7xflrn7yVkb71a1xeK/8VYd9KrNXpUIyPNmZt1ef3qzf7Q/26kvH+9WXur1oxjY5z8jbhlb+JqrySqnyr81QtdL/ABVXuLr5fl2rX5DGmdY2Z23fL89ZeoP5Tbama6/2qy7qVm/i3VtylFWS4+bbTftHy/7tL5B/vVUZWRl+WtoxKiXoZ/u/NV6O8Vv4ttZsa/KtSqjVUuUZtw3Cv8u37y1Yt7WOVd23dWPDcbPvbd1Xre/8pW+auSUfeHGPMOmtY4pP4flqaF1t2Vd25v4qzZr3zW3bv9mobjUVVttdEYS5TX4TuLef5Vb5dtXLe4Xdt+9XBw68qf8ALStLT9cXzlZm+WuWrGRhL3j0yxtVba3zNVTWom8zav3afot+ssf3t1XtUgjlVflX5f4qulSOacuUydN05rj71dFb+GY5V3MtZOk3HlTKvzV3VjKq2e7+9XR8Ioy93mPPde0ZYFb5Vrz++tWikbb8leueIkVt3+7Xn+pWXmzVnUCMjBtdzN5fzVbmtdka1o2th5TfK3+7Ul5A21l/2q8xx94s5XaqXW3+Ffu1tRoqQrtqtJb/ADNVuGJfLVfmrrjApFe6dflVW/3qbHtVt275dtU5rjfN975actwtOVMrl5S1tV/++qms4GuryGNfvM1Z/wBv3N/s/wCzXYfDPTf7Z8SQ7l+WNt1RGMublDmPqr4I+GVsrG32rt+Va9+b/R41jX+GuJ+HejLZ2cPy7V2111xL81foeBpezpxOavIdu/4FUbPTVl+anSf7NemchTmlqmzbV3NUl022s2SX738VWc46Rt9Qs+2o2l/75qvJL81aRIJJpVVfmaqrXX+1UdxPWbNO3zf3aYGh9tVPvNUbX61z9xO33VrNuLyRGoA6iS6j3fequ0sMrbt1cbNq0it833arya9IlRc0j7x1VxFC6t92s+6sI2Xd8tc63iP726o/+EoXbt3fL/tVHOOJcutGhl+793+9XP3mgx/MyLV6TxHG33m/75qrNr0Lrt3LuqZSiax5jk9U8P8A+z96uR1DSfKk+Va9CvNRjZfvfLXO6hLDKtck4xkdUeY5nT7iSzk+Ztv+9XcaTrPmx7WbdXC6h8jfe+apNN1TyJl+7uWuPm9nI3+I9SjlVvmX/wAeq9b/ADt96uT0vVFlVVZq6izlVl3V006vMYSiXvusrVNHeNE3DNTV+ZajkX5v4WrYxOi03XvK+8zbq7DRfEfy7WavKlZom+ar9nqzRSfM3y1tGRnKPMe6afray7fm/hrahnWevE9N8R7Nvzba7LR/Eu7arN8tbxkYyid1NZLKrfLXN6to33tq1sWesxyqq7qvNEs/92tYyOflPK9Q0j9592s1rfYu1vvV6dqWjLL822uV1DSWiZvlolDmHGfKcm0Sv96oZLVv4WrWuLXY22odnrWZvGXMYNw80TfL92o116SBvm3VtTWvmr92s280igUTQsfF6p8rSVuWvi2NvvMrV53caTJEzbflrNm+1W/3d1Y80omp7lY65DL/ABVrRzwyr96vn218R3Vky/M1b2n+PG/ikp84Ht0drHLTm0OOX+Fa870vx9G33pq7DSfGUMv/AC0Wq5g5Yly48JKy/LHWDeeCFfd+7rvrPXLedV+Za0oWt7j+7Vc5XIeI33w+b/nn/wCO1jyfD+RG+WPbX0gul29x/CtH/CLwy/wq1F4k8lQ+a/8AhA5H/hZasW/gi4Vv4q+jP+EQh/uCj/hEI0/hX/vmp90mVOR4XZ+D7pV27nresfD15b7fmk+X+KvVv+Ecji/5Z1Yt9IVP4aq5UYHJ6LFeW+3durvNJupNvzUQ6XH/AHavQ2Sr92spHRCHKZfiTTlv7Nsru+Wvmnx14cbTdSaTa22vrKS13Rsu2vKfiR4X+1W8kirRH+UVWP8Ay8PE9H+Tb8v+7Xonh1vlWvPbWJrW4aNvvL/erutBuFRV3VhI3py5jrpn/ctXjfxSuvs9jcf7rV6ddapH5bLurxH4vaov9m3TBv4WqkE/5j4P+J2o+f4yvm3btrba52O9/wC+ad4quGuvEV9N/wBNNtZa7t3y15NX3pHuYaNqcTchvdlWodS2r/s1hR7t3zVZhRn/AId1ZXOk3I9U+Wplv5J2VV+833VpdD8L3WsyKqRt/wACr3f4d/AKS8mhkuI1Zd27btolU5S405S+E818H+ANQ8TXCqsbqv8AFX1N8L/gAqLHJLb72/2q9Q+G/wAGYdOjj/0df++a+hvDPg+3s44/3K/KtcUq/wDKepSwcY+9UPP/AAf8HrezWP8A0dVr1zQfAtvaxrtjVVre0/To7fb8tbUMSotZ80vtHT7sfhKdnoMMX3Y60I9LjX+Ff++atQ7asL89MzkVY7ONP4ak+xR7fu1YWKnbNtaRGZ8mlxv/AArVG88OQzq37tf++a6HHtQRVCueUeJvhza38Lbod3/Aa+f/AB58LJNGkkmtY/4t1fZ1xarLurj/ABJ4ajvYZF2q25a6KVeVORx18NGrE+G2vGtZPJl+VqtQxLdNXpHxM+FUkUzTQRt/wGvMbeC40ubbOtfQU6sakeZHz9SnKnLlmU/EmjSPZtsX+Gvmf4pWU1r5ny19aXl/DLatub+GvCfihoy6osiou6t/dkc9WHLHmifI99cN9oZqp+a26ux1j4c6h9saSJWaP+7tqtD4BvNvz7l/4DWEoSiKlPmOZVWapo4t/wDDXTf8IHeKu5Y2aqv9g3FnJtljavNrxqRPUpSjIhtbXavzbq3LG3+bc1VbeL1+Wti1Rf4t1ePUme5SNCxi8pq6jTU3qvyrXO2v8NdJp/8ADuriZ2RkdFYxfNu/2fvV0Finyr8tY+mr92uis4t9YG9zSt0/76rWtd3y1StU+9/7NWrbp822grmNiyl+Zf7tblrP93+Jaw7Vdla1v8u3/ZquUOY2obr71XI7j5qy7VGl+6u6tS10uSVl+VqqNKUg9pymlZz72Wus0Wwa6kX5dy1V8N+FZLiRdy/w16p4f8MrZqu5aOXl+IPaFfRfDSxbWZa6yzgW127Vp21YF+X+Gqdxf7atHNKRpSXS1Tmuv9qsmbUdv8VZ82rL/equblJjE1pr3ZVGbUdv8VYt1rK/3qybrWV/vUSqG8YnRTap/tVX/tSuXbVNzfeqRbrfWHMacp1UOqbK0LfXP9quHa821XbWfKb5mo5g9menQ64v96rUesq/8VeR/wDCS7P+WlTQ+Lf9qo9oTySPXo9XX+9VyPVI9tePw+L1/wCelaFv4tVm+9VxqBKEj1iPUo/71XIdWjSvK4fFC/3qsf8ACUKq/ereNUwlTkepNri7fvLWTfa3H/erzubxb8v3vlrF1Lxh8rbWpSrhGlzHXax4jVd3zV57r3itU3fMtc7rXi1m3fNXA614oZ/4t1ck6vMdkafKdBrXitvm2tXG6t4lZ/4mrm9Q8QM7N81YUmpNcN96sfiNLnR2N5JqWrW67t+6Ra+0PhDpaxWMbf7NfGvgm1+0a1Ztt/i3V9sfDWXyLGNVr6TKo+7KR4OPny2PVl2xQrUf23ymrPkv/lWs+a8+avejS/mPmJ1eaR1lvqn95qtfb121w8eqbP4qsf2yqfxVMsMYSqHUTX6o33qpyaj/ALVczca4v96s+415V/iqo4Yy5jqptU/2qzbjWdrN81cjdeJVT/lpWDqHi2P/AJ6V0xoxCUjtrrxAqfeasm48UR7vvV5jrHjdUZtslcjeePtsnyyV2RpnNKUj2q48Rxv/ABLVD+3o/wC9XjTeOWb/AJaVF/wmf+3ReKJ94/Oprz/apGut38Xy1kfav4asW/8Avfer8n5eU7viHTM25vm+WhV2sv8AFuqSTavy02OLfIv+zWfMLlNax0vz1X5f4ah1DRNnlsv3v7tdJoduu1dzbv4mrduNNWW3ZttHtCeY83j05lb7vy1YaBV3Mtb91Z7W27fmqrcWf7v+7/FXPGrzSNefmicrNEyNub5azZNS2s21vlroNU+Rfl/irj9QX5mxXp0veKh8Rc/tRdu4t/3zWTcaizMzbqz5p2/vfKtNj3Ou1fu118p08vMXo79v71bFjqjfxMv3a5+1i3/NWnDE25flrOUImXKem+D9eby1Xd8q/wB6vRLedZ41/u1474bfymWvUNDut6qtc0vdMJ0+UtSQNFcNt+7/AHq1LfV2ihVd1XIbP7Uv8NQ3Gk/L937tc3PzHNymTeX7XXT51rN+x+bJuatRbVVuGX5qnkg8pvl/i/u1Jn8JlNarEu6qs1vvX/gVa00W5V/u01rfd8tYuHvGkZcxy+oWCxVk3119nt2+9urrNQs98Lbf4a43WvkjbP3vu13U4mxz811sbc7feqH7f/tVTuFk8yqMjsrVv7M2jE2v7RVW+Zq+iP2a9D+1N9qdV3SNur5fs/MurqOPb8zNtr7s/Zz8OfZdHt2Zfm210YbDc1YmUT6S8P2qwaetOmqx/qrVY/7tU5mr7SnHlieZVlzEP2jYtOa9qrN0rPmbbXQc3MaFxOrLWPcSruqOa6ZfvfdqnJcfeqrGJI0+2q8k/wA1QtL935qhklXb/eplhJL/ABVVkb5qa0v/AHzVdpf++f7tBAXCbv8AZrNkg3bvlrQkb5aqs21fmoNomPdWS7dy1m3Fhvb7q/LW5cfhVOb5/wDepWKiczeac38NZlxYSbWrr5Nv92qNwq7qylE0RxN1azRf3qy7jzl/+xruLi3jfdurLvLBd33f++azlEo4u4upFVvvVRmvJNtdNdaavzL/AMCrLuNNX7tcc4SOiJyd5cNuZflrN+1Mrfe+7XSXWm/M3y1jzadtVvlWuGcJRN4l7SfELRbf/Hq9C0PxCs/y7v8Ax6vHZomtWbb/AMCrS0XW2t5Nr7ty/wAVZxlyln0FY3Syxr81Xl21574d8TLLGu1v++q7Cz1RZV3K1elTqxkcc4lqSLdu+7ULRNtXctWo/wB7Vj7L8tdnxGJlrK0S1rabrckX8Xy1TuIPm+7VNovKao+ED0TSfFG1lXzK7TSfFCsq/N8teDx3UkXyq33a2NP8RyRfxVrGZnKB9DW+pR3C7d1NvLKO6X5VrynR/GW1l/ef8BrttJ8VRzr96t4yMJRK+qaJs+ZVrmbyzaCT7telfbYb1f4ay9Q0aOf5l21vGUZGPLKPwnA7G3VMsSyt92tybQW3NtVqzZLKS33fLU8pXPylVtLjl/hqjeeH1l/hWtiNmT726pFl8371RIqNQ4e68Lq7fdrLm8JMjNtWvTNsfzU5bWFv4anlNYyPK/7EuoPubqmtZ9Qsm+XdXp39kwyt91ab/wAIzDK3yrUcgHI6f4vvLVV83dXSab8RpE+81WG8Gxt/DVebwKv8K0cgc0onYaP8SI3+VmrsNJ8eQ3CruavF5PCE0X3KdDpuoWrfIzLT5SY1ZRPo6z8R28v3WWtSHUYZf4q+b7PXNQsvvbq6TS/GVwrfNupchp7c90/cy/dqPyl/hrgdN8VSS7a6Cz1dpf4qXLI3jVjI3FWrEKbqz7eXfWpasv8AFUFxLUablrF8QaQt1ayKy/w1uRyqrU262zxt/u1Bp8Xunyn8QNDk0jUGmVfl3Vi6Xr2xlXcu7/er3L4jeF1v7WRlX+GvmnVtJm07Vmj+bb975auceaPMZUv3cuU6681xn3LXi/xg1bZptx833V3V3WpXTWtvuZq8D+NniX/QbiNW+8u35aw5j0fZc0D5jvF826mk3fMzM1RrBs21aWLfN/tVtaT4Zm1LasStu3V5E5e8etSjyxjEx7W1aWRdqs1ekeBfhtda5cR7o22t/drtvh38Ebq/mjaeH+L+7/DX1d8N/hBDpywssK/d/u1zTnGJ6FDDSqfEcP8AC/4IwweTJLCu7/dr6S8I/D6G1Vf3f8P92ug8O+Eo7KNdq12VnarEv3a5XKVT4j1oxjT+EbouhxwKu1fu11FrEsVZ9v1q4stXGBMpGlDcLVqO4WsPz6b9srTlMzpo7qrkN6tcbHqTbvvVct9SpD5TsoZ1arC7Xrm7e/rUt7rfVmcomltpcCoI56lWSqM9RGt8VXms1lX5lq4r07f71fKLmkcXrnheO8jZWj+9/erw34ifCqNlkkij+bb/AA19PXCK61zOuaWtxGylflojUlTl7pUqca0fePzr8XaTqWg3zR7n8ms230T+0V3T/NX1p8RPhvDfwySLH8yrur5t8Zf8Ugsm9fu19DhsR7SJ8/XwyoS5pfCcPrXheziVvlVq5v8A4RVbib5I1q5H4q/ta88tGZvmr0jw14c+1LHIy/eru5eb4jijPm/hxOJ0v4efbNqtHuWtC8+C0M9u223r2bR9Djgb7q/8Brro9Nt3t1VlXdV+ziPmvufA/jz4UTaMzTW8bbl/hWuHWymg/wBbG0TL95Wr768VeCLXUVZTCu1q8z1T4LWsrblt1b/gNeXiMvjU96JvQxlSl7sj5fs3+b5l+Wuj00r/AL1ep6p8FNq/JHtrDk+Ft5Z/cZq8irl1WPwnsUswhL3ZGdp8v3V/hrpbF1/vVg/2Deacyq8bMv8Ae21etZWX+Ft3/fNebPDVI/EelTrxqfaOot5flX+Kte1lX/gVc3Z3DNJ5a/M1dPo+lzXW35flqYUZVPdiburGJqWbNKyqq102l6XJcbWZflp2i+HNjL8rV3Wm6QsUas3y/wC9Xs0Mu5viPPq46MfhKek6Gvy7lrpNN0tVmXdUf2iO1X7v3aqza2sTfK1e3DBRjE8ermEuY9e8L2UKxqu35a6iTy7dflryHwv40VNqsy12y+IFnh3bq+ZxmG9nI9zCV/b0/dL19qX+1XP3l/8A7VQ32pK275t1ZNxebvmrx5SO7lJrrUdq/ern9Q1zym+9RfXX8W6uR1S/+ZtrVhKRvGJpXWvN/E1ZcmvMzfern7jUfm+9uqjJf/xbqwlI1jE7KHWf71Xo9eWvOW1bY1Qt4gZWo5jTlPSpteXbWTda5975q4WbxG396qM3iDc33qOYOU66415l/iqm3iFlb71cbcay397/AIDVVtUZv4qgvlPQF8UN/C1XLfxVt/iry9tU/wBqhdZZW+8tLmL5T2i38YfL/rGqx/wlu/8A5aV4vD4jZP4qsL4jZv4qvmkLkPXG8Tbm+9VO61ncu3dXnNvrzP8AxVabW22/erOUioxNTVr9trMzf99V57rWt7W+98taGua2vks27/gNed6leSXUzbW3VUTGrLlJrjWWdvl3f8Bq9pe6Vl/2qzdN02RpPmrvvBvhz7VcRsy/KtbxjKpLlicspcseaR6J8LdBZ5I5nX5q+ovCf+h2sf8As15D4Ns1tY4/l2/w16J/bkNlHt3V93gqEaNOx8fmGI5pHdTasv8AerNuNcX+9XA33jBV/iWudvPGHzfK1eifPc56dN4jjRv9ZtqjN4vVd37yvH77xbNu+Vm21zt941ZW2+Y1Zyq04/aJvI9ovPG6p/y0rBvPHX3v3leK33jf5m/efdrBuPGjbvlasPrdMPePar7xy21v3lcvqXjfarfvK8rm8Ws33pKwdS8Ss27dJ/49U/XYmnKd5rnjr5f9Z/49XGXXjnfNu8yuI1DXGlVvmauduL+SWb+JaJ4uJfLE9atfGTP/AMtPmq9/wlJ/vf8Aj1eT6bPJu+9Wp9p/2mryKuL94D53uPkb5a0LOXeu2suZtnzNU1jdL5y181KPMdB1mn2C3TKrfLWgvh9kbcvzL/tLUfh+VWZWruLWJWt1WvPlHlFIzNJg8pfu/NW/t3R7f9ms2422v3atafL5qt825a8+U5RMJDZtJZ2VmVttZepad+5bavzLXbWcSyx7WX5qp6hYKqt81VS96QHjOqQN5kn/AKDXLalE3mbVWvUdS0Np2b5ax5PBrStuZWr3KcuU0jUPL5tNZvvU2G38rduavSLjwl8zbl2/7W2qc3hfZH80fy11xl/MdMapxkX3qsxuu5V3VpXWjLBH8vy1hs/2eRvvUfEaxqROs0eVkk/2dtd5oepRxfxfNXlOn37JtroNP1T94u5v++q5pxM5y5j37RbpZVX5v4fmWtibb5P8PzfLXnPhnWf3ce1l+7XRNrP7tV3bv4q4uX3jCoW1gVpG21BIvzfLU1izS/N/erS/s3zdq7avlOGoYa2u+T5VqxHZ/wCzW9b6XsXdUdxF5X+zS5SIyOXvLPcrf3v4q5HVvDzTszV3VxKqN822oWWOVd22t6RrzHkuoeHGg+6vzba5m80tlkb5a9i1Syj+Zdu7/gVcfrFlHFu2/NXZzxNoyOb8E6M1/wCJrONV3fNX6JfB3Rvsun267dny18a/Bfw0174k+0bflX5Vr728B2C2unq3+zXrYCPN7xcpHSXHzNVOf+Krkn8WKz5G+avpYnlyIZPutWfM/wB6rUz/AO1WbcPWqOeRVuNrVnzf7tWppfm+aqckv3mqyCrJLVWR/lqSZ/7tV5GqSxr1C3ytu3VJv/iqvNtoL5Qa4qq89Nkb+7VebdtoAbNPv/3aozS7W3NUjf7VU7iL7yrUFEc1x/daqMl1Us3WqU33fmqJGliO4uNm35qo3Fwu771OuHbzKoyP/d21lcuJDNL8rbazbif5Wz92prp967RWXcM33azkaor3F183y1k3TKzN8y1cmRv92qMkEm7dt3LXDU943iY94m9m/wDQay5tyNuFblxZyPWfcWsiblrklE0iTaXrjWrKrSfLXoHh3xQrKqs26vKJl21Pp+qSWsy7amMuUOU+kNJ1JZVX5q6K1nV423V4j4b8VbmVWavSdL1ZZY93+zXqUqvN7pzVKZ17RK61m3EHzfL8zVYtbzzVXc1WGTcu5fu13Rkc5gyWvzVXkt2T/drplt1ZfmqvNZrt+Wo5R8xzvnzRMu1mWtbT/FElqy/3ar3VhvVdq7aoyWTI3zfw/wB2p5ZREeiaT45+6rN81ddpvjCOVV3MrV4O3mRN8tWLXW7i1ZVZmqo1JGcon0hb6jb3X8W2ppLOG4X+GvC9N8ZzRN8zV1mm/EH7qs1dEahnKJ30nh5Zfu1Rm8OSfwq1Q6b41jlZVZlrorPxBb3H3mWtOcycInK3GiTRfdqi1rNE275q9Mha3nX+GmyaNay/71XzRI5JHma3skXystWodZ2fersrjwpHL91aybjwX8zbVo5Yk81SJnw65Hu+atS31SGVfu1n/wDCGyK235quWvheZPm+ao5TSM5Gtb+TLt/irQj0aG4/hWqNnpMkCr975a6CxTbSLi5S+Iz5PBsMv8NNh8FRxNuVd1dRHeLEvzVHJqi0uaRry0zJt9DW3/hrWs4o4mqjcaov3lqmupM7VIuaMTrFulX7rLUi6ptrl4bpmrQt/mo5TVTkdFHf72q5HLurJs4v9mti3SspG8Snqlh9qt2VlrwXx94XWK6aTbtr6SkiVo683+IOjLcW8jLUxkaTj9o+Y/GVn9n01mVf9qvkf4wPJLN5a7m3Ntr7Y8XaW0tnNHt3NXh9x8I5Ne1SOR4Wba33a468uWJ6OGjKpLlifPvgn4b3mszR7oW2/wCzX1B8N/gYqeTJLCu7/dr074d/COHTo4f3P3a9u8P+FY7NVVY1WvBqT/lPrKGH9n8Rx/hH4bw2Cr+5X5a9M0vQYbVVwq1pQ2SxfwrWhb2tZRj/ADHZz8vwha2v3flq9HBU1vb7KtKtbxiYSkVVTbSVZ21Gy7Gq+URVZqrtLvq1ItQ+V81HKBHGzPVy33bahji+arUa7KIgaFq9a1vL92sGN6uW8+2mKRvR3FTR3VY8d1Uiz0CNpbr/AGqPtlY/2r61C11S5hG416rfxVVupVdaxZL+m/b9/wDFUSkaRiV9Ys1njk+X+GvmX47fDf8AtexmaKNt3+zX1Izb1rlfFWjR39vIu3d8tXSqypy5ok16Ea1PlkfnP4f8LtoeqSLKv3Wr2DRdSjtY1Va0Pih4I/s28kuIo9tcPp9x5S/Nu+WvsMNONSPMfIVYyoy5D0a31Zf721a0ode2r95q85j1RqvQ6pu6tXeclz0KPVFl+981WI/s8o+auHt9S/2q1LfVP++aA5jppNJt56qzeEreX/lmrf8AAar2uot/DW5Yzs396olEqM+U43VPh9DL92Fa5m++FUcrblhr3C3t/N27lq4ulwv95VrnlTjL4jWNT+U8B0v4Y+RMu2PbXeaT4NWKP5l21301lbxfMq1RuLyGL/eqadGMfhiOWJl/MYM1qthH92q/9uRxLt3VX17VN+7b89cLfaz5UldnJynFKrLmOsvtbZ93zfL/AL1YN1rf+1XP3Gsq67t1Yd5rOz7rVPMFjtLPxU1rMv7xq9G8P+NPPjVfMr5vuNZb726tjw34v8iba0leVjKXtonrZfX9jUPpZtZWX5t1U7jV/l+9Xntn4tVrf/WVXvvFS7fvV8BW5qcuU+8p8sonWalry/3lrjdU1z73zVzeoeKNzbQ1c/dazvZvmb/vqubm5jSx0Vxq3zcSVTbV/m/vLXMyakz/AMVV2v8A5ttQaxZ0lxq277tUZNRZ2rH+2b6jafd92oLNKS//AIt1U5NRb+81VWl3RttaoZNzNu/2aALTX7Oy/N92nfbWb+Ks/bSVYGj5+7+KhZW3K33qoq67qkjl27fmoI5i55rVJDK1U1Zad5qpTsac5qQz7Fp0l+21qy/tVCv5v8VLlJlIjvHkuvl/hptnpO9t22tCG1V/mrotB0SS/wDlWOrjGTlyxOaXu+9Iy9N05fMVV+7XonhO1WJl/wBmrWl/DeaVVbbXceH/AAbJAu3y9zV6dCn7GXNI8qvX5vdpklnftaxqq/ep017dXX3Vauos/CDPtZo/mrcsfBq/xLXt/X+X3Yngyy6pWlzTkecx6NeXTfNuq1/wiE1wvzK1ewWPheFF+Za1o/DkO37tZyxdSZ0xyylH4j57vPBE33vmrjdc8G3EUbbd1fWlx4ahZf8AVrXK654NjljbbHXBVlKRUsupyPiPXrOa1kZWVlrj7q/ZJmX5q+ovHnw83LJtjr558VeD5rO6b5WXc1eXKVSJ4WJw0qMjmWvG/vVl3l1IzfNWx/ZbI23bVe60v+JlrKNepE4OY524+dqda2qysu7dVq4sm3NuWnWKLE22uyOJkBpWem/LuWrf2L/ZqWxddq1f3LR7S5mz5d1C1/2W21nW7NFJ833q7C8sP3jL97+9UcPhprht22uOnV5j0JyJvDt63mKvzLXeW+pbY1VWrD0nwk0TLIysvy10C6MyUTiYSmVby6a4Vtv3ataL5it9373zbamt9D83bu+bbXQaXpextq7f+BV58oxlII+8aWlxNVy+tfNX/eqzDarFt+7uqeZF3VVOEYmUzn10GPzN33qdNoi7du1a2l+WmzXEddkZEI5e40FfL+aufutEVd3y1211KrM33qybrb/F81Epmhwd14X+0N935f8Aarn7rwQu75F3V6lsX5qbJawyruZvm/2quNTlKPI5vCrRL92s3+yJluF2ruXdXsVxpsbLt21lSaNHupe1KjzGBpNxJaxrt/hWt6G/Zmjp66NsZl2/dpZLNopo/wCFf92p5uY1kdt4dbzVXdXZw7Uj+9XBaDP5Ef8A8VWtJryxLu3VrGRw1DqmdVVf/Zqw9UdWVttZ6+IPN/ipt1dK0e7zKiUiIxMO4fdcVMt0sS/M1QzbXbd/erPvJ9u77rLQaxiQ6lqituWuPvr1Xb5al1TVFRWVa5yG/wDtV9DCG+Zm20RjI2jE+mP2fdDVlhm2/e+avrzSYPsunqv8VeA/AXRli02H5fm2qtfQkjeUqr/s19jl8OWmTVlyxBn+WqM3yLVhX3/3qr3X3Wr2jy5GbcPsqnJLu/3akuHrNml/hqkYkNwy4rNkl+VqsTP/ALNUZP46spEe75aryMtSMy/3qqyOtSP4Rsj7arzS/wC9QzbKrzS/LUGpIz/3aryfd+am+b/tVG0+5Wo5g5SFulVZH3Sbqubl+WoZIN3+7QWZs0q1nzP8rfLWpcWv93d/wKqc1k38NZFmLNuZt1VWiZ25X5q2/wCzv96l+wf3v7tHKPmOZksmqvJYM7bttdQ1rGu2q11FGjVFhnMNpfzfNUcmnKn8S1sTXUas23a1ZN9qkabvu1jLlNo8xm3Vkv8Avf7tY91Aq7quX2sx7vlb+HbWDeasu1vvVx1JRNoxM+8iVJG3Vk3C7ZN27+GrV1dfNu+Vmqozbx92uGUjohHmJdP1HyJlbc3ytXqnhPxGsu1WavF5LhU3ba2ND15rWRdv/fVOMuUJUz6g0283Rr8y7a2I5/7teW+E/EMdxHH+83LXeWtxvX71etSq8x584HRRyqzbVqTarViw3XzVqW8/96uyMjDlLC2at95ajk0tdtWI7rbVqOXdt/3aqJJzdxo37yqc2kKrfMtdk0Cyq3y1Xmsty/do5Ijucf8A2d/dWnLZyJ91mrqP7N/vLTobDa26jkC5z8P2i1+4zM3+1WlZ+ILyBdzszLWwul72+7Tv+Ef3/wANVyGfulrTfHkkXy7mrpNN8eb/ALzf99VxreH9jfdqxb6X5W3btq+Uy949SsfFscqr81bVvq0Mq/M1eU2+6L+L7taVvq7Iv3qYe8enLe27fe2rUn2q3/h215r/AG8zVah1dmX7zU7BzyO6bUo1b71Qtqi7m21yMd1IzVpWe52Xc1HKZc0pGtJdSO3FC+ZK33mqa1t99akNvGlI1jDmM+3sGZasR6S27dtrSjljiVd22mzazbxL95ag35IkcNh5TfNWhbosX3ttc3eeL7e3VvmWub1L4jRp9xqOWUhx5YnqH9pQ2/8AFTf+EohX+KvEbrxzNcSMq7mqSz1S6uG+ZmqvYSkbxlKXwntX/CWQ/wDPVawdc1uO9jZd26uBkupEj3MzVHZ37XDfeasKsPZx5j0KFKVSXKTXWjLdSN8v3qsaP4Nh+0KzRr/3zWtYxK7LXTaesaNu/ir5avVlUkfYYbDRw43TdGjtVXatbEKqjVGrr93dU0bLWUYnVKXMWI1rQh6Vlq/zVet2qzM1IXWrNUoXqZZa1Ak3fWo260bqG60EkLJ81CrT6VakoFRadsWhfkoZ6oB3y0b/AHqFpfmqNpakC8stSLdf7VZLXWym/bFqZSA1muqjaffWb5++hZaQ+UsSS/NTY3bdUO/3qSN6iUijQjlb+Kobr96rfx03cu1qrvPWci4yPNfiJ4fjv7ObcvzV8y61praXeSR7fu19ha9Es8bV86/EzRlt5mkVf4q93LsR73szxcwoc0faHl7XTI1XLW6Z22rVWHTpriZtq/xfdrpNJ8KzSr91q+sjHmPlJSI7WWR2XburoNLsJp2X7zK1XNP8MsjfMtdtoukwxRru21cvdFGPMZel6DJ95laus0/S/KVd1Xo4IUX5VqG4nWKsubmL+EuLEsS/eqvdXixLWDdas0W7+7WLfa83zLuojAy5jW1LWdv8Vc3fay3zbmrPvNZ+b71YN9qi7W+Za1+Egtalqm77zVxOtXu3dtaptQ1TZu/irl9Uv/N3fxVEpGsYkcmrfvNu6qN5ft81Y19deVJ8vy1B9vaWP73zVySqG8Y8xamv/wDaqvHf+VJu3VnzXXzbapyXW2sJSN4noWm+KG8tf3jfKtXJNeaVfvNXmtnqjRSLtrcjv/NWvkMfQ97mPr8vr80eU3JtR3/xVXa6/vVmfaPm+9SrLuavBPX5jS837tCv/tVUWVm+XdUqv8tQaE275v8AZoVv4aj303ft+7up2LLX+1uob5/vVVWX5qd5v3vmpEcxKvSmSbaarUta8ocwxvvfMq1IqUn8X+zTFb5vmoAs723UjNsaoY027fmap/KX+KpkOMSJV3t96taxi2tu+ZlqjDb7ttbWmxfMtZPmNIxNjSdL+2SKu3dXtHgHweqqu+P+GuB8GwR+cu6voTwXBD5K/wCyterg4x5vePIxUvd906TR/DNvFCv7v/vqtKPQ4Ym+VVqa3bb92pmuPlr3KtDmj7p5FLEe9yyGx2scS/dWpl8tP7tZNxftE3zVnza2sX8VeXKPsz14+98J10d6q1cj1KOvNZPFCq3+sqa38TL/AM9Kr2kS/ZyPTFuo3Wobi3WVWrk7HW1dl+atyHVFdfvVZHKc/wCIvDy3UbfLXivjT4cx3TM3l/dr6KklWX/arD1TQ47qNvlrGVPmOarQjWjyyPjPXPAzWEzfu9q1x+paX5Ct8vzf3a+vPEngpWVv3fy/7teJ+NPBTW+5kj+WuGpSPmsTgZU/eieB6lFt3Vkx7lmrqPEGnSWskm5f4qxYYN/zba5Je6eTL3QhlZW3f3am+0yU6O13L/FT/srU05GZwWm6C11cfdrrNP8ADiptXbVrS7JYmXb92umt7dVVW20oU+U2lIzYdDjRfu02Swji3Lt+Wta4njWNqwbq982Tazbf4aUjHlLFvaxo33flq9brGu1vlrBa82fK1SR6i3+6tc3LLmKj7p0yt+7qC6n+7u+7VKG/81ar3F197c1XzFlua62L8zf8BrOkv1/h+as+6v2SRv3ny1T+1b1+VqUZAbkl4u3duasu4vVVtrVRmuti/e3VnyXXzfL/AOPVvEqMTQkvdvzLWbJqjbt25qryXisvzN/3zWTcaiu1tu2r5TWNM3v7Z/vNTV1SN2Vd1cVdao0Uzbais9SkuLpV+Wp9mK8T1Kz2ytVybTVn27v975axfDrSN8x/3a6a4nVPlVf++aPhJlIrzJ5Ue1PlrHvpZPu7q2JHb5arratLMzNWHNLmMCjp7srLu+9Vm81FYtzbqZeW7QNXJ69qjRLt+781aGxtza9Gq/ermNW8Qt82xvlrLkv2l+bd/wB81j3zM6/6xq1gKxR1bVmlbarM3/Aq0vh/btqniK1h+ZtrfNXP3ETO395q9a/Z78L/AG/WJLpl/i216FKPNKMTX4T7W+EOl/ZdNh+X+GvTJm+aud8E2C2emxt/dXbW1JLX2OGjyxPOry+yOWXbJ96o7r7tV5Jfmp3mrKtdhwmLeS7GasuaXe26tTVIPl+WsORtjba1M4kcjNtaqsjbPl+9U0m7/aqnJuT5qkZDI396qckv96pJH+b5qgb+KkzaJFNLuqrN8y/LVqT523fLUP8AvNUlRiVf4f8A2Wq7Ssn92rEz/wAVZ8z7V/4DUSNEOa62Ufb1/irJuLrZ8v3mrPmvG3blrLmHynULeq3WqtxeR/eX7tcrNqzJ0b5azZtcbb/FU+0K5TsJNRj3Vn3GvRpuXcu1a4+41eR2+Xcu3+FqzLq/k2/K1ZyqmsYHU3XiPyl2/LtrEvPFHyt8zLXOTPJP8u5qq/ZWfdu/h/vVyyry+yaRgXrzxG3zKtYs2qTS/dX5f96rH9nN/wDFUf2cqL935f8AZrm5pSNbGO0skq/eaqsyttb/AHa3msl2/eWqc0S7tu35qzNYmPJbt/47VOZ2T/vmtqSL71ZdxF821f4qjlKjIyZH3f7NRK8kUm5W+WtT+zKY2mt2+9UGnNE6bwf4l+ztGr/w17ZoOtx3Ua/N822vnXT7VoGr0rwjqzRbVb7qrW1KUonPPlPYIZ938VakM/y1yOn6itwqsrL92t6zuP4v8rXr05e6ccomxHO3y/L92r0N5s+792sH7Rtb726nfamdq3jIwkdJHf7vlq5byq38Vc/p8UkrfNW9axMrVpAyNKGJZVWrkdgqs1VY3Vf4qm/tJUrYz/xGhb2Uf8NWmijRfl+SsP8Atnc21amjvGlXbVC5v5S1M6ru27WrPml/2auQxNKtTf2QzVXxC94xdzbqkjRnrWj0j5tu2r1rpa7tu2jlEZNvas1bVjZ/Kvy7qsR2sa7aka8hgX/dplcpetbDZ96tKGKOKuVuPFUMH8VY9548Vf4qgrliekNqMNqv3qz7rxbDEv3q8rvPG7St+7Zqx21a6vJG2yNVRpl8v8p6RqXj7a21ZK5u+8YXl0rbGesO106SWTc7NXTabpEe35q0jA3jQ5viObkvNQuJP4vmq1a6XNKys9dgujR7flWhbLym+792teWJvGlGJRs9LWJv+A1sW6RwLtX+Gq6/981Isvy1rY1I9Ql3/LVfTZfKk/2asNb+a23dU0Ol7Y91cdWEakeWR10pypy5jotHullkroIbjZ81cLY3SwTferorfUVlVdtfOYnCxpx5on0eGxXtviOkjulZquRz7VrBt5d/3q0Fl2LXknea0cqtV61l+asOGX5q1Ld/mpxA2o2qbf71Rjlp32itDK5eV6Geq8ctO3r6UFjt1OVqr7/ehZVqSi5uqNmqHzRUclwtAEjPVOa4ps1xWXdXX+1UykBNcXW2o47ysma6qGO6/irCUh8p0kd18tSfavm/2a5n+0lT+KnLqn+1T5ijplvf9qpo7xa5X+06tWt0z/xVPvSl7oHSfb1qrJefNWe1x8v3qrzXWxq7KeGqVDGVanTLV1Krq1eb+MtBXUV27f4q7CbUa5/UNR/efNXrYTAypy5jysVjqcqfKcXpvgOPzNzLXWWvhyGCPb5a1as9UhRadcX6v92vo7yPmv8ACZd9Zx26/drHk1RrVvl+WrmqXTOrVy99PW8Y/wAxjKRrN4qaL70lQt4mWVW3NXI309Yd1ftE3ytRLlDmkdxeavHKv3qwb6//ANquVm15l/irPm8QM7feqeYfKbl5qPzMu6ufvtW+9VG41lWb71YN9f8Am7vm3Vzyma8pcvNR81m2t92se6ut275t1U5rz5tu6qMl/wDK3zf981hKoachX1KVnZv9msuO92ttZql1CffurCmutrVzSkb04+8a0l183/s1V/NqtHdKy1H9o2/+g1lzHT7MtLcMkn96texvWb7rVzbP/FV7TZdrba4cTH2kT0cNL2dQ6qP5vmqdelVrNty1a+5XyNSPLLlPqYyJFf5qlWX5fm+9VJZf71SLKu2sImty1HLTt/zVV83e33aN3zUfEFy0rq1C1Xjl/ur81Hm/LQFy2vSl3fxbqrb/AJqRX+Zf7tVyhzFvd8tLHtZd1Qq392p1/wBqnGIXJo+rVOsW/wD75qGP/dq0u7d8tLlLjLlJIV21qaenzVRhRmbhWZf722tezgZ/4War5RSrHT6HefZZF/u17N4F8TKzRx7v9mvCbeKTzF2r/wABr0j4f2UyzKzKy1vQcoyPPq+9E+kNNlW4jVquSW+6sfw/uW3XdXQKu6vrKEuaJ8tXjyyOf1S1Z46818RajJZSMrfKtezXln5sbba8l+JGjN9nkkH3lrmxNDmj7p6GBxXvcsjgbjxQ3nbWar1n4hb+9Xld9fyQagyszba0rXWdv3mr5uUpRlyn11OPNHmPZtJ8R7P4q6C38UKjLuavD7XxHt/iq9D4lZ2/1lX7XlCVLmPoDS9eW4ZV3V1FvL5qrXhfhXXtzLukr1TSdX3xr81dMJ8xwzp8puXmmx3C/Mted+KvB63Ct8tekR3SstV7y1W4WrnHmOaUT4/8dfD75pGSP/gNeT33hxrWT5o23fxV9seLPC6zxsyxrXgvjrwutu0kiL92uGdOMT5rHYP7UTxlbdVZV2tSbWrR1CJreSs3/gNQonzM1JMzbOVV2t/drRa/+X5WWsKFW3fdWpJJfK+7XD7U6C1Ndbt392spvnkaopr37zf99VVW/V1ZVb5qIy5gL033t3zf3ap/atrfe+Wpvtke1trbf96s1f8ASLj5fu7q1IOit7j938zfw/w1DM7Ov/oVLZxM67a0V0v5t33lrLl5iZSOZkRnbdUK27Nt+Vq6K60vb/D8tZ7ReV/D8tX7MIyKTWbOtZl9p0n+VrpI5f8AZoZFlk2/99VpH3TXmPPZkkiVlbc3/Aaz7jzNzLt2N/tV6RJoiyyfdX/gNVbrwort8v3a6Yx5vhD2konk94knmfdrW8N6bJLJ8yttrrpPCSytt27q6TQfCi2qqqr/AMBqZe78QRlzFjw3pLeWrbflrcXRv3m5q2NNslit1+Xb/vVt2Ngs6/NXNKQcvMchHojStubdtq/Hoiou5lrs4dNjVabJBHt21hIOXlPP9Q0TfG21fm215h4u0RvtW1fu177eWquu1dtcfq3h9bppPlWt4AfPclq1u21lZdvy1Vk3btu2vQvE3hz7LIzIu6uJuLVopmVlqvhHGRm/Zd0nzfxfLX1R+zj4S+y6fCzR/vG+Zq+ddBsGvdShh27tzV9zfBnw/wDZdPh2r95Vr1MDD2lUfMesWsS2tnGv+zUMz7atXjr8q7fl21n3HzV9pTieVUlzSKszfMzNTYb3Y3zfdps3zK1Zskv7z+7trYyNqRVnhrDurXY1aFrdb1qa4t1lWqJ5ftHMtF/tVDJAu2tK4g2tWe0u35mpcpPMY9xA25qoyfL/AL1bUzK26sm4Rd3zUjSJVaXf/e21Xkl/2adN8u7b92qM0v3vm/2qxNQml+aqNx93bu+anSS/7VVZJd7VMjWJVmX5qoXFv/8AFVdkf/dqjNLurKRZQuLXfu+Wsya33NtX7ta0jr/DWfNLsb+7WcjaJmyWW9mqH7Hvb5qvSTq/3v4aoyXqr/drnkjUhktVRqhZFiVvu1HNfr/vVn3F4zSbfl/4FXNzATTTx/8AAttUri827ttQzPJu+X5qSO1klZazuWV5JWlb+7To4m/3q2LXRmZdv3q0I9D/ALy1UacpC5uU5Oa1Z/m/hb+7UcOjSP8ANtruI/D6u3zLWhHoO1fu1vGgRznCLojbd3yt/s07/hHvf/x2vQF0hUX5l21QuLdUXatayoRJjLmOJk0tYvvf+O1Hb3X2KRdlaWqT7ZNtc5dS7/m/hrjn7pqj0fw/ry7l+au6s9Rjlj3bvmr590/VGtZvvMlej+HdZ81V3N/31RTq8oSien2rtO38O2tixsPus3zbqw9HdWjVlre/tGOKNdrfw16tOXMccom9YxRxLU0l4sX3a5X+2JG+7TobqS4kWumMjJm81/u+7/dpq+ZK38X+9RZwb9tdBa2q/Nu2tVxMeUy7O1Ztu6tq3tdv92nQpCq/N/DVe81mGD+KtSuU2rPajfNtrS+2wqvzMu2vNb7xtDBu/ebv92ufvviCyM2xqjnD2Z65dazCn8S1m3Hi+3tV/wBZXieoeOrqVW27q5261zULpv8AWMq1XvFRpy+ye3ah8SIV+VZF/wC+q5u++ILT7lRmavNbGwuLptz7mX/arqNL0RYlVn/75p8prGlL7Rof23dXv8TVJHBcXDfMzVat7VYl2r8rVpQqv+9W0YmsYRiQ2unL/FW5ZwRr/DVONvmq5bv/ALVaxKLkbbP4auWuo+U33qo7dy7t1V/mRquIpSO4sdUWWP8Ahqab97uauR0+6bdXTWbeavzVXLyj5uYjZ9ny01WVVq1Ja1Tuv9H60GsS1Zyx7tzVNqGrRxW/ystcXq3iOOzb722uZuPF7XTeWrVyyl7xrze6ddJrm642o26uy8O+ZLGrNXm/hu3a4mWRt1esaDEqRrt+7trkxNP2kTtwM/Zy5pGxbt81XFl3/wAVZrNskapo5a+VqR5Zcp9VGXNHmNa1eta3n2KtYNvL8tXo7ioGbUc9Sef81Yq3v+1Un2/Z/FU8wuU3Fn2f3act1XP/ANof7dC6kq/xUcwcp0DT1C10qfxVhtq2z+Kqc2rrRzFcp0X29V/iqvNqi1ydxrOzdtas241tn/irHnLjE6641lU3fNWPdasrt96uf8+Sdvlo+xzO3zVrGlWqEc0Y/EaTajubbUi3TPVe10uR/wC9Wtb6a22uingKkviMJ4qnEz2ZtzVJb27bt27+GtCaz2L81R2+3dtr06eX/wAx58sxjGXLEdDb/wAVXLdliao9ypVO6vdsm5a7aWDjE8+rj5S+E2prj5ay5Lr5Wqn/AGp5q7d3zVj3WpNFJ833a9GnRPMnXlIvXl1sZv7tYepXHmx/ept5f+av3qw7y/8AK/4DXTGPKc3MU7jVJrKT5WbbVi18UfdVmrLuJVuFauf1DzImZkZqv4iY80fhPQJNSjul+9WHqjL/AA1yMPiNoGZWb7tOk8ULKv3lo5uUv3ZE19cMkjN/DWDdXi7m3fLVi61RZWZt38NYOoXX8W7ctZSlzCjEp3V58zf3aw76fb826pLy8+b5qxby/X5l3VhKRvGJHcakyr95qy7jVFT+Kq99e793zVhzSt5n3q45TN4wNhr/AOX5aia6by9zfLWUt03mNuqRrj5V+asuY6IxJJp9+75t3y1kXjbf7v3f4atSNuZtu2qd1833azlI0Ibef5lXdU/m/wC1WXuZJN1XI2+X+9WUpGkfhLXm/Mu2rEM+2bdVOFm3bW/3lq1DAzN8tTL3jWPunXabLujWrknWs/R4tsfzN8tbTQLtX7teBVw0pS90+gpV48pnebvp6s1SbFT5v/HaikdYq55YSobfWIlqP/2WkXd8tV47pfus1XIZV3LS+qSD28R0MDOvy7qtR6bJL92r2nxK6/N92uy8O6NDdSLuVaw9n73Kbc3u8xyNv4euJT/q2/75q9b+EJm/5Z17ho/g2GWFWWGtq38Hx7vurXfHDROOVc8Hs/A1xPJ/q2/3q3rH4W3Ev3o6920/wlDuXaq112l+FIVXcyrXXSwcftHJPGSifOcfwnkT70daFj8Jd8nzq1fRjeHrdPl2rVqx0SFP+Wda/VafN8JEcXKUTxPTfhBGn/LNq2IfhVHEvyx17dDYQxL92mzJCv8AdrSdKnGPwip1ZS+I8dt/hzHBIreWtddoPhWO12/LXUbY3b7q1JHtWuR04nRCp7xasYlij21rW7f3qxYZdjVqW7100J8vunl4yl73MbEMSyx1zPizQY7y1kWuit5dlGoL58NenE86MuU+OfiR4Saw1CSZFrzmaVrdvvf99V9YfELwut1DI22vmHxVpLWFxIvzV81j6HLL2kT7TLsTzU+Ux11v5v4qsR69sZfmrmZlZWb73zVVa68pl/u1457fMe1eEfEC7l/eV6xofiP7vzV8r6D4j8qTbur0TR/FrKq/N8taxqcpMocx9Laf4hVtvzbq6Kzv1nrwfwz4ha6mVVZq9c8PszQq1d1OpzHnzhymprESvbturw/4hWSp53y17ZqUv7lt38NeM/ECX93JWFWRxzjzRPnjxFBsuG21geU392uq1xN101Yu2slI/P8AEq1RnN3W2Jm21j3U+1vmqxqF+vmbf7tYt1e7tzbvmrxoylI4+Yr3U7MzfdrLa4bc1WGdnXbuaiGD5fm+7XdSibRI47+T7rfdrY0mX+L73+1WOtqvmfLuro9F0tpfu7l/2qqcTVG3p7L8rNXSWO2VV2/drmYbWSJtv3lre0tfI20QOaceYvXWm7227flrH1DQd0bV2dqqyr/DtqWSzVl+7urplL3TKnE8f1K3ksGZfmrNj1La3P3q9C8VaQvlt/31XmOpRfZ5vmrD4jVHTaberL/vVsL5bx/wvXA2d75VbFvrLfKqstb0pcpUonVW9nCzNW9Y2quvy/erldP1H5f9pmrorO9/d/K1TOXNII+6XppVgX+9Vyx1FUjXb/3zWDJK0sjbvvVfhXyljrKUQ5uU3f7RZl3VRuL9kjaqbXW1v7v8VRyS7/4qOQn2g5r/AOWmrLHL96qsn8X8VSW6fdo5AjPlMXxJpccse7bXj+uWDRagy7a981C182Nl21554g8P7pt22tYU5Fc5Q+EfhltU8SRsq7lX+9X3l4B0H7Lp6/L91a+c/gL4L8iSORl+Zm3V9jaPpy2umqu3b8tfT5dR5Y8wSl7pyuofJMy1n3DfLWtrEXlXDVjzbXjba1e+eWinI9Zt18jNV5utUb5d3zK1WSQw3u2r0OqKyr83/fVc/I+xqrzXUkX3vu0F8x1U0qyrtWse8t/vbazYdZaL5d25atf2ksq/LT5g5TPk+RmqjNKv/Aq0rhlesuZdrbqQ4xKN0y/NWbcferQuKy7rau6sZHQjPmbYzVVkl2/L/DUl1L8v8W3+7WTJcbd275qyLiTTTrt3baoyS7lb+9Ucl1/d/hqm1wr1jKRvGITS/N8rbvmrPmuG3MzUXF1ub726qO/bXLOoa8o26nbb8rfw1mzMz7V/2auzLvb/AHqWG1WVVXbWPvSLMfypG/vVJHYSSt8y10UOl/Kvy1qWukL/AMCp+yFc5mHRN7fMta0OjKu35a6CHTVX+GrUNhub7tdUKBhKZm2elq+35a1I9L/2a1rPSf7y1qR2aou1q6Y0zOVQxo9J2/w1FNarFu/9mrcuNsS7m/hWuf1S/VVZWZdta/CZmXqEscSt81cnql6rs2xv4f4qtatqis0n3f8AgNcvfXDP/wDFVw1ZnRCJm30rSs23+GsuZWda12i3rt3VD9l/4FXns6YmQtu26uh8P3UkEm3dVZbBv4qsQ2/lN8q/8CqeUuUj1TQde/dqv8W2thZ2nb5fmrzPR79om2/+PV6Bot0txt+Zf+A110pcpyyjzHUaXa+ays1b1vZLE275ax9NuFi+81WrrXoYI/vLt/2q9CPKc8omwt1HB825flrPuvG8NluVmWvOfE3xBjst375VrxnxR8TZJbhlikolVjEqNOUj6M1L4q28C/6xa838UfGT7yrNuWvCLjxVeXTbfM/8eqhI00+3czNXJPFfynXHBykerWvj6bVLpVVvlrvNFi+2RqzV4R4d3RXG7/ar2vwjqWyNVrXDVZSl7x0yoRpxOwt9GV/71XodGjRvu1JYz7l+9WtCi17cfeOQq29gsX3VWr8MW3/ap6xfep2361rGJlzDlerEb1VX71Ojb5qALkcvzVat5flb+7WWsvzVajl+WgDYjb/0GnKq7vlrPt56uRy1ZPxFqzT95XTae6/drlVdVb+KtrTZfu/7NahH3Tpo9vl1y/irUVtYZG3VrXF+sULbmryP4jeLVSOSPcu7bUS900lLlOR8SeKGnvJFST5d1aXg+zkupI5H+7XF6HZSatqnmMreX/er2Lw3p32VV2r92uXl5pGsfdjzHZeHbJYtv92vQtL2pH81cHptwsW3bXSQ6vHFH833q1lH3SoS943JmVZPl+ahZV/hrl7rxGr/AC7qmsdR+0ba8evhub3j3MNivsnWQy/3ak+1f3WrPjb5floZ23ba8GVKUZHte0iaDXny1G1//FuqvHFvXdTfsv8Alqn6rUkRKvGJN9temtet92prewZv4aJLDY1ddPASkc0sdTiU2lkf+9UapJKtb1nYK0fzVaj0tUrqjl8ftHNLMP5Tmf7NaX+Gpo9Bb+Fa6iO3jiapN0aV0xwlOJxzzCUjn7PSFiZd61tLpse37q1DdTqkny05dS3R/ersjSjE5JYmUi5HZRotOXy1+Ws1tR/hqFr/AH1rGmckqki9eMvl1zdxcfZ5q0JL/wD2qwdSnXc1awiYy/mNZb3dH/erNvp6zbfUv4d1V9QvF21pGPvB9kmhv9jbap6pL/EvzVjzX+2TduqRr9Z1+bbtrX4ZEx96JC14y1V1CXzYW21HcS/M22oZJdy7d1VIlGPJO1u22q9xeLcR/K3zVYvtrLXO3Fx5G6pZUSnrCMnzVyd5fyQN8rNXRX1+s6t81cnqzr81YSkbRiOXxHsbazUk2vLOrVyl0/3vvVQkvJIm+8rL/drjlM0jE3dQ1JXZttYNxebvut8tVZL9mqvJOrq396sJSNoxHSXH+1u/3qpybd1NZtjbt1Rs/wA3+zWEpG8Yjd+6n7vm+9UG/f1prP8ANWZrflJt3zVHJ8//AMTUa/71SRr5rfeqPeK+IzZk+bdVrT4GlZWq42nbq1tJ05dy1XLzBzcvukFnpfm/e3Vsw6WsXzVpW9qsS7d3zVJNtT7zba7I0jCVQbZxeVtq5NdK6/e21VjlXbUN1cLWnsomftqgSS1l31x97/ZqZp99ZN9L96s5U4mkakgjv2RvvLtq9b6jt+b+Gud8395TWuGTd8y7qwlGJvTqS5j0rRdW+781ekeCdUVrxVb7teEaPft5nytXofhHVvIvo13fLXzVePLU5j6GlU5qZ9aeGZVls1/u1uWvzSVxPgO/821Va7q1t/3m6vUoR5onmV5+8bGn2/zLXRWqLtrFs021pQ3FdvKefKRckb95U0bbV/uVDCm6o7qXyt1FioyHXV/t/irHutZ+b71UdQ1Ft3y1gtdebJXHVkejROytbxZfm3VoLL5rVyNjcbFWugsbpf4mrmibylymwtqz/MtXrNmX5WqG1uo9tTb13fLWkYnPVnzRNa3b5quffWsu1l+Wr0b7l+9XdTkeNL4jn/EVks8Mit93bXzj8TPDKpcMyrt/u19RX1r5qtXlvjrw+06szLWGJp+0ietga/LI+UdQ0STd93/erldW01oNzf3a+gr7wvuWT93XC+KPCX7tmSOvnZYaR9bGoeKw3rRXDLXYaTeyOsahq5/VNJ8i82/d+b+7XSeF7XzZo933a5ZU+U3jU5j2r4b27S+Xur6G0G12W8deL/Dew2eXXummoqxrXZQgc1Uq6wmyFq8V8aQSXUjLErM1exeIrj92yrXL6Loy6pefMu75q87McTHC0/aSOeX8M8Dh+GWoavdbmjba392t7/hRM391q+stF8FW9vCrLCu7/dra/wCEaT0/8dr8wxGe1ufQ+ZnlaqO7kfkG1vJK3zNVe40mT+7u3V29voy7vmqebS18uv0/2HKfInmPkNEzblZakWdUj+bbW54gsliVvl+7XJ/8tKnl5ToiamnpHLdLXd6Gqq3lr92vOrOXypv/AIquy0HVF87/AOJolI6ocv2jpLy3WLbtX5qdb/K33azL7XFe42r/AA/LUsN/u27dtTc5ZSOit7pYl+b/AMdrQj1Rdu75a59Zd/3v4qhk3IrVvE5uYi8UapvVtvzV5frVwu5mrtdaiZ1/2a858QWsjM23duqIx940iZLayqfdarWm6yzM21ty/wC1XM3FvIu7dH81SWfnRMu1d7NWx1RjE9M0O/8ANb7zfe/4DXXR36+YqrXnvh2KbbHuWuwsYpGmX5qwkL3TqLV923dWzs3RrWRpsTPItdSsS+Wqq3y/3q0iYzOcupdjf3ar/b1+7uq1rkH9yuXmdkk2tVS90xjE3mut7Vas5dzferBh+6rN826ta1/vVlGoaezNltsq7qrR6Mt7ceWq7t392q32pkb/AGa3/B8qz6pDubdXXTq+8T7M9o+FvhpbNYdq/d217ZHF/o6rXn/glI4oVr0S1ZZY/lr7HC/CKX8pxfiKLZI1c6zr81dp4itflZq4Wb91Iy16R5q92RXn+/VWb96v3qkvGqqsu5fl+7QaGbcbdzVTuIt1WtQbb8y1RW4VvloCJi33mRN/u1Rj1FourV0VxEtx8u3+Guf1DTvl3LUSiXEtQ6srKtTfaFlX5a424aS1apodX2r8zVlzcpvGJ0Un3vlrJvl+VqI9WV/vNUcl0stHMHKZdxEzfd/8drNuLVt33q2mZd3y03yll2/7tQVE5O4s5Pm2rWfcW8ir8q/NXeLpy/NUcmhq/wDdrPk5jTmPO2tZPmpv2Vtq/LXfN4c/i21Gvhz/AGaz+rj9ocPHYMzfKu9avWunMqr+7+auwj8ObG+781XIdBVf4a0jS5Q9ocva2TeWu1f++q0rezZ/l+7XRQ6Iv8K1ej0nym27a19mZe0Ofh075q0rPTf71aCwKn3akVliX73y1UYk8xIsXlRsrVn3l4sSt93bVXUtZjiVtsn/AHzXH6prm5vvUc3KHLzGlq2tr83zfdri9U1lmZtv3WqO+1Fnb5m3bqyZl3NuWuOpV/lN4wIZn3yfe21CsTOvzVchtfNb+KrlvYb1Va5OWUjcylsNzbtvzVPHp3zfMtb0Om/7PzVcXTvl3ba0jSI5jnf7OVPlao5rNUX5V+WugmsvmqrNa0ey5S+YwYUaKT/ZrqtF1H7Lt+b/AGqyfse75m+bbUF5P9lWs+XlA7G48Wrax7t1cH4i+I3zNGrVy2va9I25fM+X7u1a464uPtX32bd/tVEq8olRp8xoa14muNRkb5m27q5e4iklb5mrUhiaVvu1ck05nX7tYynKR6FKnGmYdun3a1rVN7fN92q62bRSfMv8X92tKxi2r92oOs1tLtdi/drutBuPsrL81cnpqr8v+7XSae67Vruoe6c9U9M0W/8A3ddZZ3S7V/2q8z0m82Mq7q7TTbzcvy/+PV7lKoedUidVHt3VMq/5aqNrPv8A4v8AvqtCNlrujI5pELfP/C1Qs2xatSbv96qsy7KCAWWrUbf8BrLVtjVahlWgs0o22tV63l3/AMNY8cv8VaVnL+8q4kGtCnm/733q1rPbEtZdr1qxdXXkW7VpEa+Io+KNeW1tWXd8teE61dSa9qixr8y/NXZeNtZbc0at8tZPg3SftFx5zL/tbq5pS5pFRjzSN7wj4c+ywru3bq7K1/0Xav8AFUljbxwW6rtq1a2Xmybm/hrSMTWX8pYt7jyl3NVPUNe2/KGpurT+UrbW+X7tZun6a1/JuZflWnIj+7E0tLSa/b5mrsLHbAqrWXa2a2sf+1Vrz9rKu75VqOTmNY1PZ/CdNpt15s22tiaLZJ81Y+gwebIsla2oS+V8zVhKlHmOj6zUjE0tLiVl/vLVqRY6w9Lv1Vamm1H5vvVPsTOVaUomxC8dV7ydV/hrNj1L5fvVVurzePvVpGmYykbFjefNt3Ve/tGuPtbz5v8AZ/2qtSX9HKTGRuTX/wA33qptqm1mrHk1LevzNVGbUd26teUXMbF1qn91v++qjXVG21y91qPzfeqnJqmz+Kq5CTsJNX+b722qv9r/ADferkW1f5fvVVbWf7zU+UDspNX/ANpqzb7VN/8AFXMyaszfxVXk1LevzNQV8Rrf2psm+VqLrUfNWuXmv/3m77q0NqW9aOYmP8ppXU7bv71QrqW35WasWbUdjfK1Z9xqipJ975qOYDqJNSX+JlrPm1SPc392uZm1nZ/FWbda4v3lao5ionTXGrLtb5vmrl9U1L5mbdWPca9WPfaorq21qylUNYx5i5davtbaWrLur9ZfvNWTdX/8X8NZ01/8zf3a5pTNYxL9033ttYt8/wB5v4ttNbUqpyXXm1zSmdMYcxXZ9m3a1N+0M26myN/F/DVdn3NWJryljzfmpvm/3ar797fM3y06NtzVBcYkm/5fu0Km9l+XduqSOL5v9mrUNvvaguRXjg3NWpZ2fy/d+amx26xfdZatQ3UcTfw1pGJm37xM1uqf7NTWbKjfL/49Wfdaiv8AC3y7qhXVFVtytW8eWJhLmlI6j7R8vzVTuLhXb/4qsdtcVv4lrNuNeXc3zbmqvaxFGlzHWLer93+7VS6v4933v+BVyn9vfKu6qsmtq+7du21n7Ufsjpmv1+b5qzbi6jdvmb5awv7Xbb95WqCS/wBy1lKqXGma32hW+ao1lV5P4dtYq6iqr96rEN7838P95ay9qbRidNZ/JItdVoeo+VdQ/N/FtrhYb9f71aWl3+y8j+ZfvV5uIjzHdSnyn2h8LbxriGP/AHa9itQqKteE/BmX7Raxsv8Azzr3Rf3UMf8AerroR5YnJXmakMu77tXrf5qydPety1T+L+Gus4zUt2VKzdclXy2ZasNLtrL1Rt6/N92oN4nM30v3qy1lXdVzUG+81Ycl15TNXnVfiPQpe6dJbyqirVr+0fK+61crDf8A+1Ud5qjLH8tZnT8R3Fr4hVdvzVuafraytt3V4za6yzSfxLXSabrLRL96ojMqVL3T2C3vF+WtK1ul3V5zpuvb9qs1dJp9/v2/NXZTmeNXp8p2yyxutc/rmnR3StU1vdNVj7/WuuJlTqcp5vqXhddzMq1wvirw5tjk3LXvk1krK1cn4m0GOe3k+WuadLmPoaGL+zI+KfHFh9luJKd4Ht/NmVf7tdh8XvDU1qzSJGzLurD+HNruuI2214eJp8sj2cNUjUkfQngOyVI469KjnW3jrifCe2KFf92tTWNXWCFtrfdq6fuxNakeaRn+KNZ3Kyq22um+FsH2qNZGrxXXNb+0XXlru+avob4T2GzS7fcvzMtfGZ7X/dcphV92J6faWqpGtWfKWnxJtSnbx618RDC05q7PJlLU/JyPa235v4aJNrL/ALK1j29/8y1Ya8+X71fq/Mfnhg69Fu8yuJawZJP9qvQLyL7QrVhzaWyM3y7qwnKRtCRy6wLu+Wr1m7fwf981NJZMkjbl21Zs4Pm2/NXPKUjcZGjfebdW9ps6/L/49WXNtiVlZaq/2j5HzfL/AMBrOFT3iOU7Zb1d38W2pJLpfl3SLtrhbfW97ctVibW2+81d0ZcxEoG1qV0rN96uXvrdZW+791qr6hrzeW21v/Haz49X81v9mr5hxG3Gkxuzf7VWNP8ADSvNt+X5f4qsx3UcrKrVr6fKqstHOam1oegxxRqwX5lrYWwWJvmpNLvY0j/h/vUt5qS/My0ubmIlIms7hYJF+b5a1G1dfuq1efyayq3DKrVcs9UZpF+9Wcp8sjPl5jqtQlVtvzb65y++80n8NS3V/sXdurndU1JVj+9VfEbRjym7b3S+TWjYzr/s1wcOr7W21qW+s/NXKaxOgvp18z5WrT8F6ksWsLtauKvNUXa3zL81XvA9/v1iNVb5fvVtTl7xMviPsDwnqjLbx/7tenaHeebGteN+EVZrWP8A3a9E8P36xSbf7tfoWF/hxOOpL3jpNYt/NjavNdci8qZmavUt6yw7v9muF8VWvys22vRiebV92XMcPcXHy/N96q8Mv8K/dqO6f9583+7VdZdrUjSJNeJvWsGRmikrc83cvzVj30Xzf+zUDZYt5fNomtVl/u1lxytF/F81XI7req/NURkaGLqmkq+75fmrkbyzkt2r0i42yrWHfacsu5gtEo8xUZcpwf2qSJvvVMt+275q0tQ0hl+bbWJcWUkTfMtcclym8ZRLq3v91qs29x8y/wAVc8svlN/wGpobz7tHtB8p11vOu75vu1pQtHKu35a4+O/rTtdRVfvNVRkKUTpVgWneVGtY8eqf7VWF1T938zVvGRnymh5UdSeVGlZv9qKv8Xy1DNrKr/FVc0SeU2llWJvl+7UNxfqqtXOza9s+ZWrPuNZa46s22p5w5Tck1RWrL1C/ZF+X+7UNrKz1FfKv3V+796srmkYmFqF5Iy/xbqwbh2/irWvJVX7v/j1Y8z+a23bXNORrD3SjNulZtqt8tSQ2rM1XLewZtu5W/wCA1sWult8rfLurOMJG/MZ1vYfd+X5q07XTt235a1LXS2+XdWlHYbdtdMaZhKZlrYfKzChrXYvy1rfZ13VG1uz/AHq05TEwZLfe3zVG1kq7v/Zq2mtV2/LVe4i2ruap5TSJz15Eqq275a4jxBebdyq3zV1muXiqrfNtrzXWLr7RI3y/7tcNeUTpp+8c7qE/myNtqpHErsvy1bmTcy7vvM1TW8XzfKu6vOZ6EfdJdPsvNZcLXRW+l+bGv3maoNJs2dVrsbGzVI1+X+GnAznI4bUtGZY/u/7tZ9vZtF/EzV3mtW8aRt/DXJ7V87atbxNKdSUvdJrFfKk+at6x+TbWRHFsXdu+ar8b+VJtZt22umPumkzoLG6WJvvV12i6iu35d3/Aq83+1f5atbTdWaLbXdTkckj17T79dvzNW1DdLtX+GvMdP1z7vzV0Wn638vls3zV6NORhKJ3Csrf7VVbhGSs+z1RWVWb71Xmulda6TKUSm38VEb7dq0TL81MXpREDRhk+6u6tCzb5v92seFvmXb92tS1arJOgs3/vVT1692wtt+7tqSG42x1z/ia6/dstUQcBrUv22+2/w7q7XwrZrb26tt+auNsbVrq+3N/C1d5Yyra2/wDdrnidETckvV3LGtXmvfItW3Vy+n3DXVxurW1JZHt9q1sZX+0U5L1r24WEf3vmrsLG1W1tVXb8zVyeg2HlXG5/vV1C3q+d/wBc/wCGn9oqHuxNCaVUZVrFvL3bcUXV55sjfNWXcNvmamTL3j0LwvrK7VVmroNSullhb5q8fsdXktZPmb5a6SPxLuh+9uWo5ftFc3NHlOgtb/yGZd1Nk1TdJ96uXbV/4lao/wC1P9qrJOsj1TZ/FUdxqi7fvVybapsqOTV220AdRDqS7qkk1Ra4/wDtRU/i+amtq1BPvHUSat61m3Gr1z9xq23+Jaz5tU3t975anmKN661Tdt+aqMmqf7Vc/Nqn+1VObUV/vf8Aj1RzBynRSajVGTVv7zf981z8mr/eXdVGbVKjmK5Tpm1n/apy6sr/AHmWuHm1T/aao/7c2/Kzbv8AeqeYvlO2m1Ff4mqvJqi7a5D+2/73y1Uk1n+LdR7QrlOmutZ2t95ay7rWd275q5+61lk+ZttZNxq3zN81ZyqFRpm/cazt/irMuNX/AOmlc7cX/wB5t1UG1L+Ld8v+1WEqhrGmbd1qlZ9xqjfN827/AHayZr9n+7VWSfcv3tu2uaVQ3jTNCa8Z2bf8tUWnX+83/Aqq/aN27/vqmM7bqiVQ1jGMiWSdt3zUxp2/u1WaVdq/3qZv2N97d8tZ3NIx5Sdrj+9R99flX5qhVlfatSRrsX71R7xch0ab927+FatQxKi7mqNdsX/fPzVDeX6qvystTzFWLzXSpt3VH/a6xVy91q/zNtb5qoreNt3bvmajmIOum1z/AGlqm2vf7Vcu0rbt275qbDLv+XdRKryj5TopNbbd97dVFtXk+bbWe27+Jqh3/vKy9rIrkNj+0pNtV5ryR6px/wC1Uu2o9qVy8pKtw2771Padt3y1X21LGu+p9pIOUFl+8u75qPm3U5Uba38VSLB/vbqOYCu27dToW+b7235asfZWb+H7tTR6c392kA23umrU0mVnvIV/2lqvDpMldR4N8PSXWtQr5f3fmpfETKXKfWnwRRorOPcv8Ne7NL+5j/3a8v8AhTo3kafC22vTJF2Mv92vSjE5JS9w1tLTdGtdBbptWsnTVVVWtqNvlWqIiNZKydS/1bbq2ttZOrJ+7Zq5J1DspxOF1KVt3y1izfPWlq3+vastX+Zq8+dT3j0qdIr72X+Gqt5dN5e35mrW8hXX/arL1Czba1ZSkdMImPDdb5q3LW8+WsGO1bzK1LGD1rmjU942OgsdSkik+9XdeHdW3bfmrgbOKuk0n91J8tdlORxVaXNE9SsZ1l/irUjl+auP0e6b+Kuit591erTkeJOPLI2reLzaLrQftUbfLRp90qtzXUWdxG0db8xMDwXx18Oft6tuhry2P4fNo155iR7f9mvsS+02G63fdrj9Y8IQz7tsfzVlOnGtHlkehhsTKhU5jxvS7prKHay1i+Jtc+VtrV6Fr3gtkjZot27/AGa8j8TeH9SimZdvmrXj1cNUpx90+nhjKVQ53TWa/wBct1+b5pK+xvh3B9n0+Ff7q18n+D9EuLfWoWlhZdtfVHgnUVW3jX/Z/ir89zmjUl7vKEv3nwnpS9KWs5dWj2/eqb7dH6187Tw1Sx53s5dj8e4flb5fu1qWsW9t1Zdrt3KxroNP27lwqtX6UfnY5dN83+Go5tI+Xdt+Wuks7ddrN8q7qkuoFWH7v/fVdXsoyiSecXmlqm75f++VplrYMi7lVf7tdNeQf8CqrJaq0Lf3vvVhKkXGRxOrI37xq5u6fcqqvytt3V2GrRK3y1y9xasnzba8udL3jeEiisrbmq4ys0e773+9Weqfvq1oU/d1rCJ0GHfbn3fxN/DUml6XJdMrN93/ANmrSms/m+7trpPDNmssi7q05SLFG38OSfL8v3a0odLkt1+7u/3q76HSY1hj+X+HdUNxZxruquU5pSOTtUkiX+JadM7eTuatqSKNOtZN5LH8237tBmczMjfaGatrR181dzfdrHvrhYGX+81a2jz/ALmOp5eaR1wLl5FsWuR1pW+1Mv3vlrqryXcrMzf7Vc3ebXkZjWpZkt+627f/AB6pFupN33qddQblX722pLO383+H/vquWURIjkl82NfvV0XgHd/wkEbVjtZ11/wx05p9W3Kv3flrWnH3ipH1j4JTfp6tt/h21uRztZ3S1T8H2vlaeu7+7U2rK0Tblr9Dwsf3cTysRLlkd1pOo+bDVPXrX7RG21a53w7qnzbWb7tdorrdR12RlyyMZx9pE8d1rTpIpty1i3Eu3/er1jWtEWVWZa8517SGiZtq1rKPMc0ZezMu1n3N81WpLdZVrFjZreb5lrWhn+XdurM6oy5omXcWu1m21nzS+Uta19PsWuV1C92NUSLiakd+rKvzVJ5qstc3Df7P9qpo9R2t96so1DXlNS4WOVdvy/8AAaw77S1ZWq02or/eqP7Yr7vmolLmGc3daS3935aotYMvzfw117NG1UriBWX5VXbWUomkTnliZafH8jVoTW8aru/9BrNupVXdub+HbUFfEWPtrL8u77tN/tbZ/F8tYdxequ3b92qM16397/gNZyqcpUYnTSay235Wqi2ryO33t9c+1w3mfe+WpI1kZvlb5azdWRXKbS3rStV61VpW3NWbY2UjyL96uihi+zw7a1hzEy5RrXS26s3zVg3mrSMzVa1afcu1flrNt9OaWTd97/erUyjIp/vJ9275quWOls7L8tbmn6Gzr8y1vWuiKnzbaUaY5TMfT9J+X5a2odJ27flrWtbDylq1HFtXbtWt4wMnU5jLjsFT+9Q1uu7+GtKRfl+aodi/3flrXlFcy5Lf722nfZ/l+atDylZv4abIqxR1kFzKulWJa5rWLpVVvmre1i6WLd92vOvEGo/MzN92spe6XE5zxJf/AHvm+9/DXH3T7t1al8zXEzfM1UWi+avInLmkejS90z9m9trL8y/N81WrOD/Z+anfZW3NWpp9rubb/FXJynRzGpotrub5VrrYYtsdUNJtVVV2qtat86xW7f7tdMYnNI4zxVerErfN96vP21tftTLu+7W94wv1i8yvMZrxvtEnzVMpHVQj73MeraXeLdRrt+b5f4q0vururh/Deosn8X3q7q1fzYa66U+aPKbyj9orzOtOhuGS4+X71OuoP4v4qz9zeZ/Fu3fdrqic51mn3+/arV0Fje/N95t1cHa3Wz7/AMtdBa3u7bt+b/ZrphMzlE7m11Jnb733a2bfVm2/3m+7XD2N1/F/DurYtbr+81d0ahhY6z7er1NHKrVzMN027/ZrRs737vzfw1vGRPKdHD97bV62+9WVby7lX5q0bVlrUg2t22P5a5PxFcbtyt/FXReavk1yutJ9obatBJV0m32/My/7NaWoXn2e3+b5qjt4vIh+9WLq115t0se77v8ADUFtnYeFV+VW/vV20Nqs6qu37tcLoM6xW8bN96uwsdUXyf7rbauIvd+EjvNtg3y7az1v/lkbdWb4o1xfMb9592s+1v8AfbszUcxPxGw1/vapIZ1bc1cvJqP7z71XLe/2R/eqCol64ba38W6q66iyt96s+4v1dvvNVGa/+98y0SkEYnSQ6tUzaj/tVxseo/N95amk1T5vvVHMHKdQ2o/3WqGTVPm+8tcu2rfN96qsmqfN96jmL5TrG1T/AGqhk1b73zVyMmqf7W2qsmqf3pKXtAjA6y41bdVSbV/9rbXKNqn+1VObVGqJVCvZnSTav833vlqrJq6t/drl5tXX5fmqrcap833l21lKqXGJ002r7/4qqzapt/irm5NUVfusrVUk1HezfNWcqppGmdDNqX3qqtqjf8BrAbUt7feqtJf7m+ZqylUNY0zek1fZ/FVVtZ3N96sOS6ZqryS/7X3ay9oEYm1Nqn+1VGTUtzfebbWX5vzfe3LR5u5qnmNuQtSXXytVdpfmqHe3975aa0uys+Y15SXe26omb5ajaX5qjaX5aLhy8xJI/wAzMv8Adpu5tu5abv8A7tQs/wB7d/FWRXwku5aSP52+bbRGu7/vmrC/Lt/3arm5QCNVoklWJmqG4uliVd1Yt9fs7Mq7dtc3teU0sXrrVPK/irDvNR+0Mqru2/3agkuGeTbub7v8VIqt/dZaj2g4oPvN81SL93bQsDbfmqWO3Z6nmKIZPvfNSwrvbjd8tTfY5Hb5VZquR2DbvlVv9qp5iymybqh2M7M22t6PTmZfu1IuiNu53banmJ5jJt4ml/harX9mybWrorPRtv8ADurYh0bzY93l/LS9pEylUicXDpcj7flq9DobfwrXaW/h9UVWrSh0Zf4VqfaRMnXicNDoLMv3asx+H/4trf7td9Hpca/w/wDfVSNYRpU+1iYPFROIj0Fe9TrpyxL92uiuIv8AZWs24Zot21aylXM3jCO1s49u5V+au++GujR3GpKyr8u6uHsfnk+9t/3q9s+Eum+bMrfL96roSlORk8RKp7p9EeC7BbXT4f4K3pIt0i/71O8O2flWK/L/AA1uW+nfMrNXvRKn9mJNZxbIVrQh605bdUj21NDEu6onLlN4x94cqfLWDrT/ACstdBcNsVq5fVpd7NXlTkejCJxeqRfvKzVt/mrcul3yVHHpu77teROXvHqU5e6UbeKi4s9/3lrUj01lb7tXI7Df8u2l7WRXunIrpf7z7tWrfS/m+7XUR6Wv3qmWwVP4a55TNYyMGGzZP4a1tPt23Va+y/WrFvBtatadflCRtafFW9Z7ttc/Yt81dFYyq+2vew1eMjyMRSLXzJ81TQ6zJBTtivHWbdRba9M82MTeh8QfN8zVej1GO4/irh5HZGqa1v2iqOY09mdhNZw3C/drm9S8JW95IzPHV611FmVfmrQjut7c1XMT7xycPga3ibcsarWpb6Q1kvyfw10ke1lp00Ue2vPxOGp1PiPVwuK9icrJdXkTfeq1/bEn96tCSyV24pv9nf7NeJLL6d9IntRx9No/Jez1L94qlq6bS73e33q8/Zmt2Wug0m/bd96vOjU5T80lHmPRrO8VFWpry9XyV+aubtbzeu6nXWo7VWvSp1fdMOUmvrpfmqu1x/o67qybq9+Zvm+9Vhpd8Mfzfw1nKfMOMTPvIvNZlrB1C1/hrpm2svys1ZeoJuXatccjSMjkJoP3i1s2cC+XVO4Xym/3a1NP+aNf93dWXMdEZFW8i2K33t1anhG42Mu5vmWobqLdH/eqvo/7iarlLlEepQ6ir2/+7WLdaj+827qo2t7th27v4az5pd0jNtrL2seUwlH3ixfaj/tVz+oaj8u1vmqS8uGesW8l3Mu5Vb/0Kp5jSMSO4la4kVa6LT22Kv3vlrF021aW6b5W+X+Kuws7D93u/wDZa3pyN4x5StcfLCzL8y/7VZEdk0v3q6C+g27Y/lotbVVrp5TmlL3jDmsF2qu2nW9ns3Ku3btrYuINjfN8y1Tk/dfdqZ0gjU94z7qLatemfBXS/PuPM2/KzV5ndbm21758D9L22sbf7O6tMNDmrROn4j3zRYFgsVqvq0W9a1LeLZax028g3x7q+/oe7E8ev8RxK3DWFwrV22g64twu1mrj9YsvvfLWXpuqNYTbd21a1ZjCR7MyLPHXK+INGWXc22rGh+IFnjXc1a1xtuo6qnIKkOY8d1bSfIbdtrJb91ur0bXtOX5tqrXn+uQeRu21c4/aM6U+X3TB1K98qNtzVxt9f+a25Wq1rmo7JNvzVzvmtcM37tlrhnI7Y+8XPPf+9To7r5vvfLVHa235aNrL83zVzHRE1ftTPULXTK27d8tQQtvVW+anNFv+Xb8tacxI3+0m+9upy6pvWqc1qyN8tU2SRKmUpRNIxNSa/wB61j3V5uZv4qGVt3y7qhkVmb5VrLmNCm3z/Ltp0druq5b2bSyfNuX/AHlrYs9LWVV+XdWfJzSDmMS30ZpW5Wt3TfD/APeX/arotN0Nfl+Vf++a6Kz0uOJVXy/++q640zGVQ52x0HZtbbRqFq0Ssu2u2Wz+X+Gqd1pf2j+GumMDnlM83j0iS6m3Mvyt92uh03w5t+8tdXZ6Cqr8y1pR2SxL92rjTDn905+30ZYl+7VqOzX+7Ws/eo2+Rqrl5THnKLWu1aa1vsq823c1VZG2UyolGRaqr8zKtWJtzfxVHH/F/eqJFfEEibF+Vd1Zd9dbY60rhti/7tcjrWo+Vu27ag0sYuvals3N/Cted61e+azfN8v3q1ta1RpWbZtaubk/0r5l3f7W6vNrzOqlEofM8m5fu0n2fc39/bWhHa7/ALu1anWyb7tcJ2c3KZkcH+9W1pNr91f71QrasrfL81a2mr+8osHMdBY26+XVDxBP9nhk/wB2te3f93uX5a5Txhcfu2qubliZnlXiq9aWST5t1cfHbtPNXQa5ulvG/u1HY2G1vm/3q52ejS+EksVW3Zfu11Gl69GjbW2/7tcjqFwsCtt+9WPDrbLcLW1P3S+Y9qjlW9XclZd1E0TfL96s3w3q/m7fmat64t/NVmVa9CE4yJnD7RThl+7/AHf9qtizuvmXd/DWGyNF8v8Adqa3n27d1a8xl8R11ndfKu1vl+9W9Z3X8Py7q4uxvdjbd3yr81dBZ3X3fmrppzMJROkWTf8AxfLVq1lrHt7hdvytuq/by/NxXdGRidDZzsi/e21sWt5/erm7f7lXIbr7vzVvEiR132rdVGS382b+FqrWd1v+X+KtexVX+ZqCCjfKtvbtXDyN5urL/FXaeKJ1it22157pcvm3zM38LUSkH2j0G1l2xrV/+0WW3b5l+WsG1uNy07ULryrVmoD7RzviLW2e8WNfm/vVpWN//ov3q891a8aXVl2t8u6uls73dbrub5f7tYe0KhH3S/eX+xl+bb81Sx6ptj+Zq5q+vW875qjW8/2vl/2qmVQuMTo5tU+992s6bVP7rViyXTf3qpyXvzN81ZSqFezOgXVP9qlk1Tav3q5hr/Z/FUf2/wDvban2pfszoptU+X71V21Tcv3q52bUm+b+7ULX+37zVl7U0jA6CTVPmaq0mrL/AL1c61+qM25t3+1VSa/+X5qylVNY0+Y3m1Td/F8tRyaiqr96uf8Atm75v+A1C1038VT7Q09nyxNaTVP3jKvzLVdr9mb+Gs37R93dTWfdurL2hcYcpoNdNtb+7Ufnt8u1vlqn5v8AFu+WnK/y/L96jmkEox5i00vzfeqNZfmpqvuX/aam79rf3qZJP/DUTUb/AJaG2/doZpGJG33qbJ81PkdVbdUEktQXyjt33ajkf/eqNpd1Q+fv+WgQ9qjo++33qRd3+9UlAr/NU0a76dbwb5F/h3V0Wl6Tv2/K1YTq8pnUnymbY6d8u5qvf2Wz/dWu0sdBWKNfl3L/ALtWJtIVF+Va8qriv5TzZV5cx5rNofmt937tM/4Q9bj5mWu8msFT5mWnwpG8e3avy150cVLmKjiZHBr4LVtqrGtTR+Cl3fdrvreKNpFX7rf7tXGt13bf/Za3jipSI+syPN28HrF/D8tQyeHli2/+y16VdWqpDtrnbpNnzfLXV7WXLzDjiZROZXSF/hWkawVd23ata9wjKv8ADWPeSt/3zXNKrIr6zIjVF3fL/DWpbxRy7d1c60sm5mXdurc02WR1j3LRGpImVWUjYWJVX5ams5fm2stR7d/8P/fNFmjRSNuqJSMOaRuQsvy/99VZ3xpu/wDHqqW+7bups0rIv/jtZynIksNeKny7qj+37tq/w1g3F1smXd96ljv1WT5ZFpEGvI6ytVeaJdu3+9Vf+0f9paqzaou7burPnK5S9Zptb/ar3z4Lxb1j/wB6vnOG/wDm3bvlr6Y+A8Xm29u3975q9XAz5pcprS+I+nvD9r/oa1vRxKlUdHi2Wsa1oN8lfRxOx/ENkl+6tTQ9Kq7t8m2rS/drlqyOmlEr6hPtWuT1Cfc1b2rS7VauVupf3jNXkV5HoUynJ8zVcs0VmWqrUR7kb5a8y/vHdE6i1t42Wrn2CPb8q1z9nqTRf7takOqK/wDFTjMuxcWzWq9xBt/hqaG8V6dI6yq1RLlkVGJm7fmp2zbRJ8lRtLWEYmxYjl2/drSs7/a3zNWLHLR9q2N8tejQlyyM6kOY7CG//wBqpJJd61z9jKz/AHq3Ifmjr6CnOUonhVKfLIryffqPyvm+WrjRfN8tSeR7VMxwCzety3esWNNtXIZdlc3teU6fZcxvRy7V+9TZJd7fLWW11/dqa1dm+Zqr2vMT7I2rG13ruar3kLWfDeLEtH9on/ao3I5bH413CfvP71bGj2u/bWTb3SyyLXXaLbq21q+T5eaR8x8MS5b27P8Aept5F+7Vl+9u27a2I7X9392iS1/2WrrjHlObmOVuLdt25t1WFbyl+622tC4svlbcv/Aaxb5mi/2amUQjImafd/FVO6+ZqhhlZpKtfZ5H+8vzVgaHO3UX75m/hq7p/wAu2rslgzL92i3tfK/hrmlEuJMsW5fvf8Bqmtrtmb5a2IYt0f3qq3CfvKJ+9Eoasu2Nahkn2L821qJJfK+bdurF1C9+8u6sIQ94B19er8yo3y/d+Ws+NWdtzL8tOj/et/8AE1sWunbo9rfNXbylk3h+1+b/AHq7S1tVijX5axNPtfIWOt+NvlX/AHa1jE6Yyj7MwdW/4+vl/vVJb7dtR3Vu0sjMv96rEMG1fm3V6FI8yXxEN4/y7qw7xvvfNW9dQM0f+zXP3EDSt8yq1FeQQ+IhX975bL/6DX098G7PyrOHP+zXzrothuuIVZV2q1fVHwvsvKsY1p4D3qx2HpTS7WVf4avNF5sdYd5L5Vwu2tzT382Na+3ieVL3pHO6pZb1b5a4HWrNombH8Netaha/K2a43XNOWVW2rW/xHH8Jy+h63JayKrNXpGj6ut1Gq14/qVnJazbl+Ra1vD/iNrVlVmrH3om8ZRkepX1qsqt/drh/Emhsysy11Gk63Hert3VoXFrHdL93dXTCZjOB876h4Vmnum3Rttpsfg3Yv3a9wuPD8P3ttZdxoir/AA1UoRkKEpUzx+bwvtX5lrNuPDzLub+9XsVxpK/N8q1i3WjLu+7WUqUTb2sjyltLaLdUbL5XytXoF5oy/N8tc7qGkN8u2OuaVM2jUObZPm/hZaq/Z97fKtbn9jTNJ935auWugs9ZezN/aHNrprO33amj0bcu1d1dpa+H1/iWtKHRP9mrjSD2hw9rojfLW5Z6Ts/5Zq1dJHpOxvu1ahstrfd+WtIwMpTMu3sNu3bWlb2u3+Gr1vZrVpYFRa1jEzlIzW+Vfm/hqutwqSfNVy6+T7tZM3ys1MiJoLeLQ14r7qxWuv4fu1Gs/wAtK5fKazXW5qjaf5v92s/z6PNphylxrjf/AA1Vml2N/DuprT7V+9WXdTtUcxXKWGlV1b5vmqNn27f92qqy7Nu6kkl2LuqOY15SLVL/AMqFv9mvN/EWqNubc3y7a6fxBqXyt81eealL9oZv4q5qk+U3jEyWTzZmb5v7tSLas7KzKv3asw2/3avw2C7v4t22vP5eY6jPjtfmWrH2NvmrWjsNtSfZdq1ryEcxh/ZW3fdqxa2+1q0ms6I7Vv4aUqRHMDS7I/8AgNcf4sn83ctdo1nI0e2sXUNEaVvnX5f92s5UpBzHl/8AZbXEisy07UEWyt22/Lt+Vq7C+sFsFb+996vM/GWtruZUb5q5/ZnZTnynN6xf75NqNWXCvzbqFRriTc1WdvzVrGJ3U/7x1vhO62SRru+7/er0yzXz7f5f7teK6TeNa3CtXr3hO/jnh8tv4lrCUpRkd0IxqR5SO8g2SVR+61dNqVhuVWVfvfNXP3ETK3zLt3V6NOpGpE4JxlT90sWd1s+83y7a3LG92sq/w1yas0X3fmrStbr5q0jLlM3E7a1uvl2/xVsWsvzLtrj7G82fN99q6CzvFf5d3zV6NKoc04nVW7q0a7qk83Z937tZ1vcfKtSrcNXXGRiatvdKv3mXd96tux1ZV3KzLtVa5WOWkkvWi+b+GhkFnxdrPmxsq1g6G2z5mqnq159oZtzfxVa0lvlWpcuYqEfeOqs5Wo1i43Wrbt3y1XtW9Kh1qXdatVXJPO7z5r5tv96tqzuP3e3dWHcf8fjVoW7b6xNIxI9Qlb7RTY7jf/FUOoL++3VHbv8ANtWuWRtHlLTSt2X/AL5qjNcb/vNtq1N8sdZ8jtu+7UF8o2R/9qoZH/8AHadI3+1VWRv4m3VBfKNmuG/75qu0rN975WoZt7VXkf8AefK1ZM1jHlGs/wA1MZ9u6ov4m/8AHqa3zbdv8NZcxvEkZ9i/eqFt26nfxbqTf8tQIVW/vbv9mpdy1Wjfa1Sb6AJVf/vmnx7v4ah3/L83yrTftGz+Kr5iY/zFhX+Vfm3f7tN81V/vVVafZ91lqvNeruaiUg5S81x8ytuWm/al/wB6strptv3vmpPP3M23/gVTzmyLsl183zVBNPuZfm+XbVOkV/vf7NRzfaJLPmt/DSqjS/KvzVHaxNKy/K3+zXpXw/8AhzNrM0bNHuWiMpS92IpPlicjp+g3F18yxsy/7taX/CKTLHu8tq+qPDPwZjitVZoV/wC+ak1r4ZLbxttjru9lzROGVWUT5Tt7dbeRt67v4a6rR3jiVdqt/wDE1reMvAc1nMzRLt/i27a42x+0QXG196/+g18/jKVSJxyq83xHo2nsssa1ckgXy/lrm9HvW2/PWxHeV46MjL1SL+9urBknaCZdu1v96um1Bldd33t1c3eRbJKmcOUklsbqRm+bbWzby/dZq5+zf5vl/u1uWv3f4ttY0wJ7r54/vViTW+//AGq3JGbavy/e+WqbRfxN/DXfGrygYNxa+a33WrHurDa1ddNFGm5v71YOpOsaqzVLnzGsYmDJbruq3p7fL/eqjdT/ALz5afp9x+8bb/3y1HwhzHVWqM6r/dqxDb7ZPu7aq6a7Nt3fw/erY2fvN33qzIl7xYhg3R7mqndfL/8AE1aa48rdtrFvtSVVbc1ZyAyb5maZmqjM/lfdb/aomvPNk+Vqq3TMy/71aRkb8pHcakyt/rKqtqTM25ajaDdUP2dnb71OUQ5TU026aW4WP+LdX2Z8Cbfyre3/AN1a+PfCelt/aELP91Wr7E+Ed/HBDGvyrtWvSwMOX3pFU481T3T6m0vb9nWrU22uX03xBH5Ma7qvNqyy/LX0UTWcveNKFN8m5avbP3dZdnLv2rW5arvVaylS5jWNWMTBvrBpWb5ax5NBk3fdr0RbBWoXTl/urR9Wpy+In28jz+Pw4z/w1ah8L/8ATOu+j02P+7VyHTV/u1H1Wn/KafWqh56vhVf4l+Wj/hGl/u16Q1gv91ao3VqqVMsHT/lNY4ypE4ldB21MukNW9MirVWRlRqx+oxN448x5tG/i21Tk0b/Zrca6+b71DXFZf2fE3hmETm5NLZP71V/7Obd96uikuF/3qq+fHuqPqfKdccfT+0Gm2TI1dBb26/w1jw3saNWhb36v81dVKnKJyV61Op8Je8haPK201bxasKy/3qVUwpyiVdntTtuyrS26s26po7DdXF7PmPQjViZ/3auW8v3ambSG21RuImtfmqo0pBKrGJsRv5rbat+QtcoutrE3LUf8JdH/AHq9WnRtE8epXjzH5L6PZ+bIv3mr0TR7XyoV3Vy+h2v2f/ersLHdLt27f+BV+fU5nkziakK7atSRfL8q/wANOtVX5f4vlrSjtd6/LXs0/eiedKPvHOXVgzr/AHf92sC+0tpd3ytXoElqtUZLNf7tTPlFGJxNnomz5WrZh0NUX7tau2Nfu/8AfNWI5Y9rbq5rGpz82kf7K1VbS1/u10c1xHt4ZaoM+9fu1PKUc7Nbtbsy1Run2qv3a2NU/i/vVh3C74/71Zypm0ZGfM/mq1Yd4rO1dRJF5Vvu/iqgtl58lOFPlNShpNkzTfd+X+Kuys7NXXdt+WodLsPKXdt+9WxbptXb/DV8pEpDY7Xayq3y1YZNse1fm3UL975vmqbyv4q0iYc8inHZ71+7Vhotse35asKi7ahuG2LXZCXKZ8xV8pX+Vaj/ALLXd/DVVb1Vm27v+BVpW9wsqq38Nccpc0jWJJpdhGt5Gyqu3d81fSHw7Vfsce3+7Xzvaz7bhf8Aer6A+Gs+61havTy/+IaRkdZrHyzK1aXh+63fLVPXIv4qq6HebZNrV9cccX70jrLpNy1z+oWqvXQK/mx1l3i/NWsZHNP4jhdY0tX3fLXD6pYNayMy/LXq19Evzbq4/WrBXZq1l7xlExdB8QtayLG7ba9G0fxAtxGvzV47qFq1rNuH3a0tF8Qtbsu5mrl+GR1RlzHtyyxzx/L81VZLXc33a53RdeWXbub+Gumjuln+Za6oyMJxMu4s/m+7WPcWDbm3LXXSRLL92qM1r/ereMjmOPm05Wb7tZtxom77q13Elqrf7NQtZrUcppGRwq+H/m3batR6Gq/w11TWqpTfKWp9mVGoc/Hpaqv3akWy+b7q1tbFqH7OvzVPKXzGb9jX+Go5LVl+7Wp5W5W+WnLZbtu6jlDmMuFfmqO4lVVrWay2fMtc/rTNEv8A8TRyhzGbeX61nyXW+s+aWTc33mqGOVnmrKUjeJckX5v96hbdv4vu1JbxblrQjt9q/NU8pRm+Q27/AHaJF2qvzf8AfNXptsVZs1x81AFOaX71UW+9u3fNU0z/ALyiFFdt1ZSkaRiNhi/2qq6hL9njb71aTfuo2/3a5XxBqO1W/wBmoL5Tl9cuvNkZaxFt/Nb5vu/3auzbp5mZlbb/AHqvWels+1q5JLmkdMfdKtnpq/8APOta303Z975q1LHS/wC6vy1sQ6cqr8q1vGmZ+0Of+wNt+7Qtgzfw1032D/ZqaHS9n3q19mYSkcvHpbNu3LViHRN38NdVDpK7t1aC2Cou5lquQOY4/wDsbYu5lrD16KG1Xd/drstav47VW+b5VX71eH/ETxotrHJtasp+6bU2cr488UR2vmKrfNXjl1PJf3TSFtytVnXNUk1S8b5m+9SW9uqR7mWvP+KR6lKn9qQyG32fd+7U235qkZfmoZd33WquU6blRvlb5a7PwXrzRSLG7L/s1yMifK1Ns7r7LJu3eV/tVjOHMb0p8sj6O0+db+zX/wAdqjq2kfe2q1cz4H8R+aqq0m6vTo4o7+33Nu3Vwxn7OR3zhGt7x5lcReU3zL8y02N1T/drqde0RYmZl+auWmgaKT7v/AWr0o1IyiedKHLIv2N1/tV0Fjf/ADLu+9XFxy7W+WtazumVv4d1dNOpynPKPMd9Y3vzLWks/wAtcfY3+9V+7uWti3vP+BV6cKnMckom4s/y1XuJflZqrrcLTZrj5du75q15iOUw9Slbc1XtH1JU27qy9Q+Zt1Vbe6aKTb99ay5veLiekafP5u35qj1q43Wrbaw9Lv8Adt3NVrUrrfC1a8xHKcfcP/pHzf3q2bX/AFa1iSSq9xWxbuvl1gXGJTvPmmpkP3Vpl9Lvk/3adCy7vmX5a52aonm/1VZzPVqZty/e+WqLPuXj+7UDiV5m2LVXzf4asXTfL8y/N/u1S3fNUSOiPujGfZ935dtQyfL/AHac0q+Yy7qjZvmrKRcCH7tNZm+7TpH2yfL/AOPVGz/NuasvhLG798n3v9qhnXdUbOu7dUbNs+aoKJPtC7d38NNW6+7taqskq1X83+7USlEC411823dULXW2qrXG5qhaWo5h8pckupNzfd2/w1HJL8zVX835mo3/AN6j3hEit/s06P73+1Uarub/AGatWtlJLIq7aYwj/etu/h/3a1dP0aS6k2qrVp6H4aaXazLXoGh+HFTb8q1jOvyxOulhpVDF8O+CvPmj3Lu/4DX1Z8I/AcMUcf7tf++a818G6Mr3kaqv3Wr6q+GeiLFDD8v3Vp4ScqkuYuvSjTidVpvheOK1VfLVqo6t4QjuFbbHXoVrarinTWCv/Cte3GR4NT3pHzP4y+G8c8cn7n/x2vn/AMZfDRrKSRoodv8AwGvvzVNBjuFZdq15b408ALPC22OqqRjWjyyPOqw+0fDv2eS1mZWXb823a1TNceVu/u7a9A+IngqTTbiSZY2ZV/hWvJ7i6ZZmVm+ZflZa+PxVCVCoYQnzGhcXW6P/AGqx7qfe3zf7tSySs61E0W//AL5rhlLmiakmn7t3zferorOJtq7a5u1bbt/vV0NnP+7WuGU+UolmXa1QrFTpJVZmp1un+WqYylIIlO6T5W21zOrIzq21fvV3TWqyq33ax7zS1b+GumnzAefrpzXDK3zVpaXpDJJuZf8AvqustdNjb+FflrQt9Oj/AIV+Wu6MgMnT7Nk+9Wm0DbVrVt7JU+7TpLX5vlrORJztwrfNWBqkDbZP92usuk+Zv9msyaJbjd8tRy+8Bxtnpcm5d3zNV7+yWb5dtdIthHEvyrUd5EsSr96umhDmkdMXzGLb+HvNZdy1uab4IhlZf3e7dRY3CxMv96u68M3Ucsi7v7te5ClE39kVdF8DR2rK3l/d/ir0TwqslhIsatUfnwxfeVadp+pRy3G1NtdMPZxN3S5YnrGh6tJ5a7mauu0/Vo/l3NXlK3/2W13bvu1g3HxGazm8t2+auynOMjjnDkPqDStSh+X95XTWOow/3q+SbH4uNF/y0/8AHq6rQfi010yqsn/j1acxB9PLqkar96hdXh/vLXhdx8QWW33eZ92sH/hbTeb/AKynGUZFyUo/ZPp6HVIW27WrSt7+Pb95a+abX4sbYdzSKtSL8c44PlaRdy1mL4T6Y+2Rv/FVO4ljb+KvAbf46w3H/LRf+AtVpvjPDt+9/wCPVYrnsF1tas+RVZa8pj+L8M7f6yrkfxOt3/5aUFx5T0CSJU/iqvNXDzfEa32/Ky1Tb4jW/mbfMX/gTVAe6dtNFu+aqckUnzba5+18b291/wAtFrUj8R27/LuoHylhfMX71XrWdkWqtvqlu/3Wq0t1D/eoIipE329lXdUP/CSxxTLGzfM1V7q6j2ttkrh9QutmrQtu+VfmrnnDnNIylH3j3DR7j7VGrV0lm0a/K22uB8K6zD9nXc38NVdQ8bra6o0asu2iMY/CdEqvJGMpHqUzRpH95a4vxJqUa+Z8y1lt4y8+P/WVx/iLW2l3N5lVGMYkVK8pfCTTX/myNtb5aq+av96uPuvEa2u7dVf/AISgV51XF8krDhRUldnyjDYbI9xWr1m62u5mXd/dqxMir8qtuqjcSqvy18pGkeXzGpp+qbJP/Za6KHUY9q7tteazai1q1EfiNv71dMJezMviO+vNUVN3zVjza2qN96uVuNe81dqt81U/tUjt95mrCc/eHGmdM2s7v9mhdUZ/lrn43b/gNH2ra27dWsJcxXszea9/3aGvGRWb+7WOt/8ALUcl022tiuUsXl55u6qR6rTl/vVLDaszMyrUSkEY8pn3kv8ACtTaba+ay7v4qkm01pW+626ui8M6b+82t8zLUSlym9KnKpItLZ+RGq7ar+UyyV0lxZ+VtrP+yr533qIyM6sPeM9l2N92rf8ADUtxarFCzN92qP2r5aJSOaUSRp9vy/3ao3zLKtQzXq7mWqslx8vzNUyqxiZGXdS/Z5m21Ys9S2/eqjqj7/mrFW/8rd93atcftfeN4RO6t9R3SK38O6voD4S6istrH81fIv8AwkKxN96voD4H+IfPWNWb/Zr18HV5ahpGJ9Iaovm2q/7tczbytb3VdZHL9o09VauV1SLypmavuoe9E8+fuyOw0u4WWPbTry3+b5aw/Dd7/C1dUyeatXEJx5onJ6hF96uX1BfvV315ZK/8NcvqWm793y7a3icfwnnerQfLurk7pfIm3D5a9G1DS9275a5fUNG/2aynE3hIk8P695TKrSNXoGj69uVdzV5L5TRSf7tbGk6z5W1WbbWEZcpv8R7Va3qyqvzVMybq4XR9e3/eb5a66xv1l/irpjIwlAmaD5vmqvJFtrS+V/mqOSKt4yObl5TLaKoWgrSaL+6vzVH5Xy1QGa1v83y037P81aG3ZTdu+pBFNYP4qmji+X7tTeXTWfyl3VBZVutqrXG6580m2uo1C9+Vq42+l3SfxUAYslkzt8tEOl/wqta1vb75F+7/AMCq9Hbqq/d21jY6omXDarEv3fmqO4uNq1cvpdm7bWDcSszfL/dpj5iG6uvm+X5qz5pd1TXD7m+781UZPvbdrVjKRqNVt83y/MtaEabF5qrbxbm+Zl+X+7ViSVYo22/MtSWZ+rXvlRtt+7XE6pK1xJ8rV0GqXG5ttZ1vYefJ92spDiZ2m6W0sisy/LXWabo2xvu1e0nRtm35a6azsNv8O2rhTKlMy7fSVVasLYVuLarTRB96umMTmlIzVsP7tSfZV/hq9s/4DVWS4VN1MBvkKvzVk6xqy2asu7d8tTalrMdrGzbtzba8l8deMlgWT5l+7WMpGsYmf468aLbxyfNXzr4q16TVrqT5m21reKvEzajcSLu3N92uZjtWZtzbq4Zy9oelQpfzFO3tdzbm3M1WtuyrLRbPuru3f7VMWL5qIw5TvuCp81OZVVqkVaGi/wB2r5SJFWRd9U5Iv722tKZV2/L96qsiVEo8xcS1ouqSWF0vzfLu+7XuXg3xNHcW6q0m5f8Ax6vnvZ/ErfdrpPD+vNYTL+82r/tV5tWlzHbQq8p9FXiQ3Vvt27m/2q4fWtN8pmZV2rVjQ/FC3VuqtJurSuNt0rfxLXnxnKnI9CcI1I+6cHMjRM33aIbhkb5Wra1TTtjMyrt/3a5+ZGRq9KnV5jzZ0+WXvG9Z3S7t26t6zvP9r5a4e3umT5dyttrYs7rdt3Ku6vRp1DjlA7KO437d1TNK3ls1YdrP8tXFuPlrtjM5uUr3jrtZqy1dt33q0Lht6tWeqsrfN83+1UykI6DSW2qtSapO3lsu6qljLs/iqDUp90bVrze6OUTD+1bbj/x2txb/AGQ/e/h+7XM/L5m5Wq1JcbY657mlOMiS6v8AfJ8rbWqxb3u1dtYEj/vPlb5qlWVlXlqgcY+8bE15827+7/DVWTUlrLkn/wBqqrXW/d/dqJSKNGS93szblqD7V8zMzferJaf+7u/4FTWn+WspSOnlNCSfdJUP2pf4vlWs2SVqh83f91vlrCUjQ1pLjetVWvfm+as1rptrfNUEkvy/NUykBqreL5jbm+Wq8l0rN8rbqyvtXPy0zzay5gNRrjc38P3aPNaqcLb1X5qkb73yt92pLiOZvl+9S/M9RfdanL87baAHr975fmqVYmlbav8Ad+9UlvZtKvyr8tbWn6X/ALNRKpymtOlKRBpujNcN833a7XR/Dyqysy7mp2l2Cr821dtdJZoqLurgqYjm+E9KlQjD4i9pelqm35dqr/FXS2dkq/drIsZfmX/drptN+fburilI9CMTsPAdkv2yOvqrwHarFbrXzb4Hi/0iNq+lvBcu23j/AN2vXwR5GMPQLdflqx5S/wAVVbedatLKtfQHz8iGS1Vv4aw9W0ZbiNvlrqPvVHJArL81LmMuU+e/H3w8jvI5P3f/AI7Xy74++FUlrdTSJDt+b+Fa/QzUtGW4Vty15n4w+H0d5GzeXVVKca0eWoefUofaifnzcaXJattdfu/3qja1VFr6I8ffC1YmZlh/8drxPXNGm07zI3WvmMTgJUvej8JhGf2Tk5G2NU1jeszbabNF+7o0u12TL/tV4dSJvE1oVZvmrVt4t9S6bYb9rMvzV0Fvpaqv3f8AaqYxiacpjtat5dY11uiZv71d39jXb93/AHq57XNNVl3KtdtOUTOSlE5iO6VG+arUN+tc/fLJBIyr95fmqqt/Irbd1be6Tc7yG/Vfl3VaklWVV/76rg7PVG+VWrore63L96uWUihdUZdzVheeqTfxf8Crauot8bfxfLWL9jkuJG+Vm/3a0p0+YOYsxz/KzNVC+uv9qtH+xLrb8sbMq1hahFJa3X7xf4lrvoU5Rkb0PiNi1st8e7d8zVNZ63/Zc21t23bSWM6+T8tcp4qlbztysyrur0o/ynsz933onbX3j/Yvyyf99VpeC/Fv2rUFXduavEZrppfl/iruvhnu/tJt3zVryRMXKXMfTH2zzdNZv9mvFda1tn1yRa9YVtmjyf7teJ6lB/xNpm3f8tGrSjH3ZEV/iibEd/5sfDVpaD4hawut25q5tYmRfvU1f9Z5lbxiDZ7FJ4yWWx2q1c2uqbrj7zNurlbWeTbt3NXbeFfDkmoyK3+z/DWcV/KW5c3xFybUZILf71cjfa5I0jLuauu8VaTJp1v826vJb6/b7VJRyy+0U5U5S5TrtN1dkk3eY1bV5r0iWe5WavPbHUd33WrSur2R4f73y/xVhKUjSMY8p0mk+IbrzPmmbb/drpG8RzRLuSRmry/S7ppbpVWu80218+P5qiVSRMacZRLTeKLzb97/AMerNuPFF55nzN/49WtJpq2qNWBcWHmtu/2qz55F+yidb4f8W3G35m/h3V0C+ObiJv8A7KvO7VvsUe6qV5rfzbd1HtZFeyie26b4+Ztu6Rq2F8fN/DJXg+l698u6tyPVt0e5a6aVf+Y5Z0P5T17/AIT/APvNWXqHjKOVtwavK7jWdjf6z/vms+TWWlk+98tXOqZqlI9+8N+PGl/drJ8tbl5deftm3V4P4Z1KSKRWZq9Y0vUWuo1WuOdeXMWqHND3jqLG8bb96rUytex1Ts4GiXc1aFjPH53l1106nMcvs+X4jh/GGhzRQ+Ym75a5hd20V7zqGiLqmmsq1xP/AAgFx/zxauOrRU5XR08sj5Ja/wB1V7iferbf7tVW/wBqmtuVt1fNRqnjWKd583+7XP3jyQfdaumm/wBnbVObTVn/AIfmp/EUVNPiaWRWdm/3VrYW3ZV+78tTafpez5vl/wB6tWaw/cqy/NUcnMVKXKZMdvv+7Uclq23/AGa2IYPl+Wp2st8a/LVx90DnobVmapm03Yv3t1bFvZ/vKteQu1t25lolMqMeYwbez+XbWrZ2v96oG2xNt/2qvK3lMu3+Fay5y4x5gjSNJtu2tKzljtZGb+Gs+G1a4kXb/FWw2iSNtZVZlqfiN/a+zJprxZZPlb5VWiNlZqkh0ZvL+7VWazktd3ytWnLymUpc0uaRV1q42x7d1cvdXqo33vlqXXtS2XDLu27a5O8v2dvvVnI5uXm943ZJfN2srfN/dqOafavzLWXZ3jMu1mqS4dnXdu+WplDmK5CnqV1skba33l2/NWHcbt33l/76q9dI0rVYt9JaVflWojSD3YnG3Tyf3q9u+A+pSRXCqzMyq1cY3hfzfvKv/Aa9N+E/hprO4X7zfNur0aFP95EvnifVmg3Xm2Mf+7TdStVlVqp6O/kWce6tiT9/H8tfeUJe6edVjzSOf0+X7LcLXdabL9ohri7qLypK2tBv9u1WatJEw/lOgmt1dfmrJvLPfWv9ojqpM6s1axkZTicjqGlr97bXM6hpypu+WvRLq33bttc7fWe/cyrW8feObm5Tze+035m+WsGaJoJP9mvRrzTfvLtrndQ05f7tZzgaQmYum6s0Ui/3a7TR9eztZmavPby1a1ZmX5qm03UZLeT5mrjjzRkdkfePbrHVFlVfmrUWVZV/hry/Sde+Zfm212Wn6p5q/NtrpjIwlA3mWoWX5abHdK1TffVa1jI5pRKrRfNTdvzVYbpTfl3VpczjEatv8tU775F/3a1tm1f/AB2snUvm3baEanJ6kzSybf4ayWs2auoks99R/wBn/wCxRKI4mHDa+VUzK1ajWv8Ad+ao/su6p5S+Y5m8t9zNtrLa1Zd1dhJYVVm03b/dqeUqMjkWs/8AZqjJZs/y12kml/7NVZNJ+98tZezL5zlY4PIWqd87fMv3v92uqm0v5dqq1UZNGaVmVfu1HIac5x32Np5Pu7l/2q2dL0n5vmWtq30FVb7ta1vpyoq/KtTyF8xTsbL5trfdWtJYFSrEdrt205oq2MubmKrdKryPsWrF0/lbqyb69WKgIjri9WJf4a5vWNbW3XduWquueIViVvmX5a8x8UeLVSNmVq56lTlN4U+Y0PFXjKOCNt0n8P3a+e/HHjVrqaRUb/x6rHjTxe1xuVZG215fdTyX9xu3bt1eZOrKUvdPQpUjSs7hrqZmZt396ugVFaH5f7tYem27RLurYhl2K1dFOPu+8d0vh5RskW7a33aPvN/d21MyK/zUbGb7q1qZRlykO6hdzVJ/qmpP4qfKax94gk/h/u1Xk61cZF21VkT5qRZXbb/3zTV+Wptm5v8AgNNaL5aiUQN7QdeazkX95/FXqGj6yt1D/rFrw1ZWVl2/w/7NdV4f1lotqs33v71eLXocx6mHq8vunrk22Vf7u6sHUtL+Xd81TaXqn2iFfmX7tXpG81dv/oVefGUqcjulGNSJxckTQSfw1Na3m1trfw1qalZLKvy/eWsGSJom+avVpV+Y8ydKUTpLW9+Vfm+Za0Fuvl+9urj7W98ptu5v7takd1uX71ehTqnHKHMb3m/eX/x6oWZe33qzVvW8v733ab9qVm/h21vGRjym1HdeV/u1TvrrzWbbWe11tb71QTXnzfK1VzFckRWdd1LJPuX5drVQmul3fK3/AAKq8lxtb733az5i4x/lLTS/Nuahrj+H+Gs1rra1RyXStUe0NIxL0lx/u7aryS/K21aqtdf7O5V+aq/2xt38P96s5TKjEsNK1RtL61VkuNqruqq10qfxVhKoUXvN37vu1DJcKi/+hVnzXX8O7/vmo2l3/e3Vhcsma63fe21Gzb1+623+9Vf5mZqsQwbvvfdWgPiGwrVqGJdtG1f/ANmrCr9371SWNVVRvu/LUkabv4tv8VEaMzfLVqKD/wCy21lKrGJpClKRCsTN/wACq5Z2W5vmWlWD+793d/wKrsP3vlrmlif5Tshh4xLlnart+7troLOBUVflXd92suzRvvNW3a9K4ZVJSO6MeU1bX5dtaFu1ZsLfd2tWlbr81ZmhsWLbGWuq0uX7tcrZxfdrpNP++tQao9O8ET7Zo1r6K8JT/wCjrXzb4JVvOjr6E8Iy/uVzXu4I8XGHpVnP8taEL1i2X3a1oWr6A8CUjQjqZUqvD1q0tSZg0W6s2+05ZVb5a1l+5Qy7qoOU8v8AFHg2O9hk/drXzn8Rvhfu8xlhr7OurBZVauJ8UeFY7+Nt0dP4vdkcVWhzfCfm74i0GbRryZWX92v96sm1fZJur6s+KHwtWVZGWP8A8dr5b8YaHcaDcMu1tu6vmMfgJR/eU/hOaMvZy5ZHUaTertWt5dSjRfmb/wAeryOz8QMm395VpvFH+1XznKdXOenyapbov3qydS1KHa3zL92vNrjxXJuqjceL2ZtrNW8RxkbmsXSv5m2uZaWq11rfn/xf8Bqks+9vmaupy90yNqz3faF+bctd94b0ua8ZY1Vq4PR4vNuFX+Fa92+H9vHuj/2aqEOb4hxj7SXKWNL8AyTxruj3V1mi/C2P5d0f/jtehaLb2626/L96uktfs8X3WX5a29r7P4T1aWAjL4jzm6+GVvFattj3Ntr59+L3h6PRGkZFVdrfLX2Rq17D9l+Vlr5H/aCvVnulVf71dWGryqS941q0KdHl5ThNLbdCv/oNYXia1bbu/hrU0mVvJVv4ttUfE1xuWNRu3feavQhL3jaUfdONmi2t/drvvhj/AMfis1cTeTr5e2uo+Gt55F9tf726uk5HyxkfR0kq/wBis3+zXk91F/pkzfebdXpUdx9q0fav92uK+wM11I23+Kro/CKv8cTIkik+WprPS5LpvlX+GuiXS97bdrV2nhnwksqq3l1qTH4uU4Ox8OTbo1b71fRHw38NR+THuWuZ/sGGBlbavy12XhXV1sF+Wsoz5Tfl94o/FLw9D9jkjRfmWvlnxBockF5NtVfl3V9TeLtU/tLcv368h1rw95qyMy/M1buXunHH3qkpRPK/CunSXV8ysvy7q7jUvC7Raezbfm/9Bq94J8OL9ubb8/zfer0TWtI8rS5l2/Lt+9XHL4vdOqHwS5jwbw/AsV8y7tzL8u2vV9BgVYV+X+GvO4bNrLUppNvy7q7TQ9RZl/iSsqsZcxpQqR5S1r0v7vd/DXKQ3/3tzfLXV6oiy2tea+IJfsELbW2rWPKdMfdlzDta8Sx28jQq26uYutb82Zdrbq5i+1mS6uvvNtpGuti7qiUQ5ub3ju9H1f5vm3fLXUR3/wC7+822vLdDv285f3jfNXXf2p+5Va1jHlJ5uY1Ly/ZJGX5qmsZ9+3dXNteebNt3M1atjLt20MSOz03UfKkX+7XqHg3WVZl3NXhtvdN5i4bbXVeH9Ukt5F+Zttc04ijI+ntLvVnh+78tVfKk+2Kyfd3Vx/g3WWuljVmbbXpWmxRywq23dR7T2MeY2p0frEuU7Lw3/wAeq7/mrV+yx/3VrE0dvKj21seZWP12J6scDyKx+bckSt/eqrIm3+KrHm7maqt1KqK2371fOzpHwMSFmVN277tSQ7dytWTeXWxWqra6i38LU6cuU1O/s9vlrtarPys22uX03Uvl+9WvHfqjbt1be15TBmisSovy/epf4KoLqPy063vF3fe3VHt+YRa8pty/7tTNb7o1ZadHLG6q25qsRsr/AMVa8vMXGRk3FrsWq0d183zL/s1u30S+Tu/hrl7pWVm+7Wcom8eaJ0mhyrLcL81egWsStCq7fu15Tod4sEm5mVa6qHxQqMv7z5aqB0ynFRO8js43j+6vzVR1TRo/s7MtZ9n4qVv4quSays8ax7lrdEylGUTyPxto0kXmSIteYzXTLIqtX0J4mt45bWT5Vf5a8L8QaNJb33mIv7v+KpmccfdlykdvPt2/3a1o90u3b92sGzVkk+aus0uDcq/K26ph7xvIrx6X/Ey7a6TTdLXarNUkNr8q7q0Ld1t1WuuNI4JSLVrpce1flWvSPh7paqqsv3d1edw3vzV6t8O5VaOOuuhHlqCp/EegM3kQx7auWd+r1V1SLZDH/u1grqTQSbd3y19VT92JMviOqvHVl+WseTUvsTbqqrryt8u6s/WLjzY/lb+H+Gt+Ynl5fhNhfG8cTKrSbq2LXxNHdKvzLXzr4kvbq1vtys23/eq1ofjmS1k8uVqnn5QhHm+I+jo7xZV+Wo5EVvmrz/QfFsdwsbeYv3a6611SOdfvVvGpzHPUpkd5a1h3mnbvu11i/vVqGazXbu21vzGHKeb6lpO77q1zNxpzRSM1esXmlq1c3qWjbt3y76ylDmNIyOLs7xrfc1dhouqM7L83/fVc7daW0Um7bU1j5kEm1vu1ze9E6Iy5j0qxv96/NtrUt7j/AGq4fT735V21uWd/tVd1dMTCUTomZf71Ef8AerPjuvNatK3Rf92tDEtffWs+4g3s1Xt+2oZE+anEUpGb9lVKjki2/wC7WlsWmyIqKrVVxmT5W5qPs/zVYZ1Rqa1xGtA4xKrW9QyWq1Ykuo/4arteL/eouaRiV/s+/wDhqNrWpGvV3feprXi1PMLlKcll81R/YF/u/NVhrxX+bdTWvI933qRrGJD9jVP4fmpywbWqSS/jVt1Z91rMat8u2lzRHyyLjRKi1TuJ1T71Y954ljg3bpNv+9XG6948hg3fvvmrKVQuMTptW1mOBW3N92vPfEHi9bfzN0m3atcP4m+Jap5i+ZXlfiDx5JdM2yT5f4q8+riYxOynQ5juPEnjxW8za3zba8v8ReMGlZvm+ZvlrndS15pWZmZm/i+Zq566v/NZmb7zV5k6sqh6VOhy/EOvp5LyRt26pNPsG3bmX5qSzg81v9qt2zg2LXTSpfaOqXLES3g2qv8A6DRIrJJV3ytlQSfJXdynNze8V47jY3zVY3b2/wDQqpSfL81Lb3G2kaSjzFqRP7tJ8yU+P5/l3K1EifNVmHwkexttQsq7fmq18275vu1D9+p5S7ldU+b5f7tRsn92rTLUMny0ioyKrLvanQy+VJT9tRbf4v4VrGUOY6Iy5TtPD+s+Uvls1dla3nm7dzbvlryGxuGgk/2fvV2Gj6z/ALVeTXocp6dKr/MdpJLuX5ay7qBW3f7VEN+rL8tOaVXVq8n3qcj0JRjUiYs0HkSfdqNbpq05v9ms64t2LV2UsScFWh/KSQ3m7+9/wGpGuldV3NWTMzWtRtcMzV6UapxyjympJe7/AJqjafZurM8/+Gomn2tuqvai5TQmutysv+1VWSdqqtP97/aqFrjbuqfaSHGJYkn+9tqP7R/eqr5vzN81QtLub5WqeYouNdbf73/Aaha9+Xa33qptLv2/NTfvt8392p5gLDXDbqrs1Ls3fe3U+O3WolI1jCQxfnb7tPji81vl3batQ2/3v71WI7fyv92s5VImkaEpFZYKsrEq/dqwsSptxUkcCstc0q51Rw3KVfJ+b7q1NH8tWFt1Vqk8r5lrCVeUjaNKMRqwbmXbVhV+b5aKswr/AOO1yylI3IlX5vu1at4v9n5akVd33asW8X/AttTcvlLlqm1Y60o+tVLdNq1cX+H5qnmKLtrW5p7q+2sWFNrVsae2zbQXE6Szi3V0WnxfvFrmbGX+9XUaO3zUGp6d4JtV8yOvePCsH7ta8P8AArfvI1r3jwu/7la+iy6Punz2PkdlZrtWtK361m2v3VrQhevbPnjQSrUbVnxy1MtxQBejapFeqMc61J5/vUmvMWvlaqN1arKv3ak+0rTvNFUQcP4k8Mx3sLLtr5n+LXwqW6WZlh/8dr7GuIllVq43xR4cjv7dty7qcXze7I5qtLmPyx8YeErrw5fMqxt5bNXMski/LtbdX218VvhbHOszLHur5t1bwK2m3G3y227mr5/HYGMf3lM4YOUZcsjyu6iuGVvlrLkik8xfvbf71etTeGV8v7tc7qXhrb/C22vDOo423iZmrQt7dg1akOkeU33avW+nf7NTzgTaKu2Rf7q132i+KP7LVvmri7dPKarlxuaNlXdXoUpxkEfdl7p65pPxfWLarTfd/wBquitfi/b/AMU26vlfVLe4i3SRMy1zE3iDULWT/XN96qlSjI9ynOpGJ9q3nxShurdl8xdteH/EzV11m6j2tu/i+WvLdD8W6hOu1mfb/tV00Msl0u52+at6VL2ZV5VPiNTQbJpVWjxFoMnl7l3M235q7LwfoytGrbfl27qd4wtVtYWVfl3V1Rj7xv7vs/ePD5tLk3M1anguJotUXd/E38VdI1hCzN/dpuk2CxatHt+8v96uuMjhnE9q8Mxefp/l1I3h9kmZlo8Jzrb26/7VdZY+Xdf/AGNOlzFVYxMfTdEZ2Xcq16Zoemx29mu75W21n6bpapH8y1uM3lW7KtdhhD3feOb16XyvlWqOj7m/ib5qdrTM83y1e8O2v3a82cuWRvBcxqR6XuXc3zbqxde0Zfs7bI1+Wu4t4P3f3abJpfmr92hSlIJRjE818I6J5F593av3q7jVNG8+127WrS0/Qfsrbttbkluvl/3q6owjzcxzKUuXlPGbrwGr7m2rurnbrQWsLjb/AHa9y1CKNI2+WvNfEG1bhttVP3ioxjE5PUnZbf5a8h8dXTLuWvdJIlnh/hb5a8s8eaCsqybVrmhDmN5SlE8Sj/e3m3b8tbH2PzY1+9VyHw80DN8v3flrYsdJZmX/ANBqHH3jWPwlfQ9Bby922pNYSS13bV216Jo+jKln91v++a4/xsirNt2/Lurp5SZe7Ew7Pdu+b7tdFYszsvy1k2cXyrW5Yp81Y8oiaNmRl/hrSt9UWJvvVVuIF2ttb5axbiVk+VWrmlDmA9Y8P+OVsJI/m+Va9g8J+Oo71o9kistfJMcsirujb5Wauw8F+MG0u++eT+GqlQjKma0a8qNQ+2tL1ZZY12tWv9t/2q8o8B+IFvLeORm+Zv8Aar0feP8Aarh/s6p0PpIY+i0fnZa6j5q1DeXXyt81WLXSWgjXcrfLVPULVkb7teRyyPzvmicrfao3mbfurTtPvN+7a27/AGar6hZtLIzKvzUlrbtF97+GuOrH+UIyOv0ufbHVuS/2fxVz1rebGqRmaeRVT/gVcfLKUgL82ubW+Vm/4FUtjrnzbvMrm9Q0m43blb5ayZr2azk2/wAP8VdFOhy+8XGmeoR69/tVes9c3svzfNXldnqUkvy1taXezLMrbvlrvj7ocvKerLe7Lfa9ZN591fl+81YserfxfeVquSXSyyR7W3fxVjKZciO4/wBFXcv3Wqrb3TPNtWte6i82FdtULOwZLhmqoxOaUveNqzupEVVrS/taSKT/AHao28SpH/tUSItaxCUjWuNR+2Q7d33qxdQ0Zbq3k+Vd1TWsuxtp+6taE0quvy/dqrGcZcx5jNpf2W4Zf71dFo6fKqt/DV/VrBW+Zags1WKP5VrWMeUOb7JpNtqvJdKjNTJJdny/NWZdXX3vm+aunm5YmHLzGl9vVWr1r4V6osu1Vavn9Z/3zbpK9O+FepNFMq7qmnX/AHhvTh7x9MXX7+1X/drhdcRombb8tdhYzrLZrWHrlr5u7bX11OXNEmfxHnq6zNb3HLVrR68sq7Was3UtIbzmba1ZNxFJAvy/erKXNGQRLWtWcd/uauJ1DTmibci10LaltZVb722omeO4/h+9Uxqxl7siuX+UwNN8RzaXMu5m216P4d8crcKu9t25a851TS1b5v8Ax5awVuptLk+WRlX+7WvvR96JH+I+pNJ8RrLt3SV0VvqK3C7flavmXw748aJlV2avTND8ZRyrH+8raFfm+IzlSPUmVZd235qq3GnLKv3azdJ1uOVl3SVtR6lGyrt212Rkccqcjm77RP4ttYM2ktFJ92vQJJY3rH1J41jb7v8AvUyYxkcrt8hqtWt58y1k6pfxxN/erLj1xUbbu/76rLm5Tfl5j0bT7xa6Kzuo9teV2viBUb71bFv4qWJdrN81V7QOQ9IWWNqc23burh7fxXGv8S0X3jWOCH5mquYj2R1F5frAzL8vy1i3niGOJfmavL/EXxQt4pGXzv8AvmuB1T4q/N8s3y1MqsYlQpSke4XniqP/AJ6LWXN4wjRvvLXgN58S9/8Ay23VkzfEb+JZK5pYuJ1Rwx9ESeL493+sWq8njKP+9Xzm3xJZv+WlVZPiGzfdkrD65E0+rH0VJ4yj/wCelQyeN4U/5aV81zfEabd/F/wJqp3XxIk/hk+ao+uF/Vj6Uk8eQr/y0qncfEOFW3ectfLt98SLhI2/ebq5e++KEzNtWRttTLFlxwx9bXXxQjT/AJafLXN6p8WI9vyyf+PV8p3XxGuG+7M3/fVZdx40uJW3ec1ZSxcpfCdMcKfRmufFferfvt1ee618RprzdtmryqTxBJL1kqtJqn95q5JV5SN44WMTrNQ8RyTt8zMzVg3Wo+b95v8AgNZM2pb2qq07O1Ze9I6404xL015vkanWduzyLuVttQ2MW9vm+auos7BUjWuulS5iZSHWdusUat96tKHay/LUOzZt21JC/wAzfdr04x5TjlLmkSMn8O6oW2pUkj7PvNULf3qRBWuP9mqTS7WrQmfeu5aoXC/ebbSkdUSWG82NVpbpX/irn5naKnQ6iyVh7XlDl5jpGl3/AHW205XWsH+06kh1Rd3zNtatfaxJ5DZbb/DVaRV2tUnnrLGv96mSbtvystac3MQQ0xl+9U2xf9qoJpVVfm+SpkbEX3akh1LypP8AdaqU11sX+9WdJdN/erjqe8aR92R6Bp/iFWZVLV0Ed4sq/L92vIbXUWikX71dZpOst95vmXbXkVaXMevSq/ZOw8/dQsqu1Yq36tt2/PViO/Z/lavPlGUTrjLmLFwqturNkiZJP9mrjTt83y/3abN83+z/ALNa06somM6cZGW3y1Huq9JErbvl/hqnIv3q9CnPmOGVKUZFZmZG+Womb73zU6R2qq0vzNW/MZDpJahZ/mpskvzfN8zVHG27+LdU8xcYky/JTo1Zv9mhYvSrdum5vvVyzq8p106H8wqo235WqwqfMvzVJDF/3zU0MHzfL81ccqspHdGnGI1U+arixU5YP71TLFt/9lrCUjQhWKpo4l2/eWnLF81WPI+WoL5SFYl+81Cxbv71XI4Fdl/vU/yt9K4cpUW3/u1at1WpFiqaO3+VanmK5QjT+6rVajXY3zfdoVG+9Tl+So5gJoflq9D/AA7qpwrv+781Xo0VKCy1DLuk3GtazrHh/wB5a1rD7tBSOgsW+7XTaO/zL/vVzNildJpf8O2g2PWPA7/vI/7te6eFZf3arXhfgNdzR7a9u8O/JGu2vqMujyxPmMfL3jvLW4XbVxZ1/hasO3l2LVhbivbPBlI2luKkW4rFW6qT7V7VPKQbEc9O8+sdb2j7bRylmx9qpy3W+sVbz5qkjuvmo5QNxZ91R3CrKtUY56mWWkUcj4q8OR3sLfKtfN/xI8DKjM3k/Mv+zX1teIsqtXmfjrQVnt5PlpSj7SPLI5KsOb3j4v1CD7KzRt8u3+Gud1BV27lb5a9C+JWkNpt1Myr8teS32qKrMpbbXx2JoexqGEKnN7pF5SvI235qiuNsTVVk1KPd95lrLvtZX7y15cubmNTUW6XzN26ta1lWf7tcCurqknzNXRaPqXmzL/CtbU+aJUfiNzUNJWW3kZV+9/tVwt9om+Rmb+KvT4WW4j+Zf4f4ayrjRldm+WvTpy5YnvUJcxw+n6X9nVa6KxVfMjX/AGquzaX5S7V2/wCzT9HX/SlVttd1KXMbz933T1LwjAq2q/w/LXPfEq6Vfl3fL/erodDdre3Vvl+7XF+PvMupNq/N81dcfeOacuWPKcT/AGps+atDR7xZb5WrHk05l+9/DVzSYJIrpa6ow90w5vePZdBut6rt/u13/huL5l3fdrz3wbbtLGvy16Vp7fZf++a3px5YmNSXNI7KOVbW13Vntf791YOoa9+7+Vqj0u88/wC8zf71WRzc0uU0Lpd8lbWgqqRqtYd1L8y7a0NNuFVfl/hrjqw5jrpyO6t2VflrShaN/lrjYdU+X726tiy1L+GojHlCXvHRSRLt+Vay7xmVqtLert/+JrN1C6XNa8xjymXeM0q/NXL6hpa3DbttdFcT/L8tZ7Sru+bbWfObRpnH3Gm+QzKy1y/iCwWVW/hrvtW/e/8AAa4XXPMbdXREJHmuoWa+dtVVq1ptrGjLuXdTrq3ZrhvlqaNGVfkZd1Y8vvFr4TqrWJXjXau2uJ8XaN9quN3+1XeaDpN1eKzLH8q/dqtr2g3kXzNC3/Aa640qn2SHVpuPvSPNLezVPlqaO4WKb5m+atZbBtzbo9v+9WdqGmyeZuXbWfspc3vF88eXmiaKsrW7f7tcbq14sF9tb727bXQqzRR+Xu+9WZ/wgeteIb5Wt4fl/wBr+KlDDVKkuWmYVa9OnHmkNhv1a3+Ztu3bWpoejX2r6tD5Ee5fvbv4a9G8B/s56hftHNextt/u7a968J/B610ZVZoV+X/Zr1aeXezjzTkefLGe0lywiZfwt8OXECx+bu2qte0/Z46yI0tdGhbbtVVWsr/hNLX+9XZyroZc8kfIjaXvX5fu1iappq7f4Vrfa9Xb8rLtrndWv1/gbdtr8ujPmOOXMcndWC+ZJVGS1XdtrSmuvNuGWrFnatPIvy/LWUojjI5/7AyMrbflrYsYPu/LW42jf7NV2gaBv4vlrLkOmM+UdJbrLb/MtcfrWkfN5ixrtauqa6b7qt822s+aJp23bfvUcvKdft4yObsdLZG+ZV27fvNW5b6Wyx7lX+GtjSdIW4m+aust/DytHQRKfMecqskCs38K/wCzWhovmTzbmX5a6rUvDip8qrVGHTvsu7atTKBnGRqQxK0a06azjXdtqtp9xvmZW+6taX3vlrePunPKPMVIX2/LRJt2/wC1RcOsUm3/AL6oZFdfvVvGBz8situ2Nu/ipf7S2/eb5ahvJ1iXdXN3l+3mfeqZ+6VGMjqPtiy/L97dS3H7qNWWuY0/UVdvvVveestuu35qyjM6fZ+6VZrpW/i+WsO8ulqbUJdjfNurBup/3nzN8tVKXMEYl6Nl8yOvRvh3PsulWvL7eVZZF+98td94HuvK1BV/u1ze97Q35j6g0mdn02P/AHac1wsq7fl3VR8Oy+bpaqv92s++vGtZmZm+WvtcNP8Ad8xz1dzQuNOW4+7WDqGjbt3y1rWusxyrt3VJNPHLXZGpGRlynmutaM0TfKvy1z8krW7fe+7XqWoWqy/d/wDHq4XxBpKorMq1lUpc3whGXKYf29Zfvbaq3lhHext8tZd9FJAzbaLXXGX7zfermjVlT92Rty8xj32kTWsnmI3+zTtP8W3GnSKrN8q10DXUN597bWJq2hrLGzJ8rf7Nay5agRjyne+HfiSvy5krtrPx9HKv+sr5fulutNkZot+3+6tSWvjea1ZleRvlqfa1KYckZH1QvjePb/rKzdU8cxrG37zc1fObfEj+7J/31WfcfETzW2+Y3/fVV9dJ9hzHr2reMlnb5ZFrB/4S3Y25mrye68YSS/xbqp/8JQzfxf8AfNc0sVKRvHDHti+NFiX/AFlNk+IKpt/eV4NdeLW3N+8b/gS1mXHiqRG+Vnao+sSL9gfRS/E3Y3zTVi+JPiu32WTZN822vBZPFE39773+1WfeazNP8rt8tH1iQvqx0+peP7y8mkZpG2/981nL4lknb5mZv95q5WSX5aZDdbazlUlI7IUoxOzXWZH27f4qrzaoybvm/wDHqwYbplXb822ia4XbWHMaSpmkurTSyfeq59qk2/ern45fmXd92rnn7V/2ajmLjTJLq8k3fKzVVa4Zv4qhkl81vl3Vas7CSeRflZt1UTYzb6JnXb/s1yupO0Tfer1KTQW8lt1edeJrD7LcfMtaxiFzBklbd8tIu7dTvu/NQvyfNQb8ob6jbc7VK1LDF5rVcRDYUZ2q9Hattq9p+m/3q1lsFVV/irrp0uYzlIz7G32stdFZttX5qpw2uz+7/eq4vy/N/wChV2QhymUpDrh6kjaoWlVmojdVWtjH3R0m37tR/fX71Okf5qT5d33qgcYkTPu/3VqvJt21YZ13N96q8n3hQbFCaL73/s1ZkislbUnzfe/76qjcQMzf7Ncs4FRkZrS0R3XzLRNFsk/2ah2VxvmNInRabdK3y7mrWbdtXd/47XJ6fKyt/FXRLcb4a7KUuUmUQml2KzM1Zl1Pu+61LdSrVVlonLmCMSFmZqjZWer0cS07yl/u1lYZmrB826tKzuGib71N8pdy/L92mNtVvlrKUTSMpG3Hqi/LVyHVF8xfmrk2dv4qat7trknSOmNWUTvFvVf5amjuv9r5q5Gx1bf/APZVs29+tcUqfKd1OpzGv5q/eqvI6vVNbr5WZWWoZJfSlCMom5JMy/N/DWXcS+V/FTpLr5mrL1C6/hreMjjqRiLJeM8ny1bsf3rLurDt33Sf7NdBp8S/w0TnyhShzF6FK0beJait1+arsMH7yuGUj0Iixr/3zV6OL5fkb5qI4vl/2auW8H/fNYSkbxiNht1/h/8AHqsrb79u2nxxbqseR8v8VZSkXylP7P8ANtqRU+X+GrSxK+5v7q0RxLtX7tTzFWI41/i/iqZYvlbdUsabZPu1PGtHMEYldYldvu1chg+XbTo03VYjSoDm5SFl2r838NNW33NuarvlK+6nfZ/3dWSQQ2//AAGrEa/L8tOji+Vl27vlqSNdn+9VBEfHWnY/N96s2P5K0rP5PlqSzorH+H/ZrpNL/wBYv92uXsX+Wum0l/3kdESj2TwHEu2OvZtHX9yvy/w1474BZVWOvaNFdWjWvrsB/DPmcdGXMbEPSpNzJUke3au2q9xKqfxV66PBlEPtW2o2v/71ZtxdKv8AFWfNefN96rjEn3joP7S+b71SLqXzVyv2xt1TQ3rbqOUmMjqo73e1Wknrnbe6/wBqtK3nqLGkTchnq1HL/wB81jwy/wB2rUMv96oKL2761h65arcRt8tanmiq906urUBynzD8YvDitbzN5fzV8e+Kt2nalIrfd/hWv0C+JWlrdWsi7f4a+HPi9oLWuqeYv96vPx1D2keY8+UfZyPOJtRZvu7t38VZ8100u75mqRoG/wDsaja1bd/s1817I2sZ7Tt9ojVf73zV1Gh3EnnLWLHas8isvzN/u10VjYTLIu2Ntv8AeqvYyl8MRcx3Wl3/AO7/AN2ty1eOVd1cbHb3SQ/Irf8AAq0NPvZLW3XzfvV1xpVox+E7qGIjE6HULddrMq/w1z0L/Z7hfm+626ppNb3fLWLcX+2b+Lb/AHq6KCZ6HtIyPSrHWVSNVb7u2qepKt4zNtri7HW23L81dRpt0t1t3fKrLXp0qUipe8ZLWq+czbat2Olq1wu1atzWTK27+GtrQbVWkj3V2RhymHLKod14P0nyreNmX/vmugvv3X3Wp2i+Xb2qtu/hqjrV6rNxXXGJnVpcsTHvr1ot25q0NFv9u2uf1B2lb/e/irS8O+Xu2s27bU8hhGMublOoWXfJWlbp+7/irL81Yq0rW6j8n73+1UygdMYSJPP2N83y7auQ6t5TferD1DUY4lVt1Y665H5n3qwlTiaxpSPRIdb/ALrVVvNZV1b+9XIx6srr8zLTV1Hc27d8v+9UxhEJQkbkmqSbaqyatvaqqpJqUnl2sbSt/drotN+F+ualGsn2d4lb/ZrphhXU95ROOeIjS91yOdmvGlb+KsvUrVZflr1Kx+EGoM22WNt1U9d+Ft5Zxsyxt/3zXTHByiYxxUfiPA9Stdtx8q/LRounLLeQxsvy7t1dhrHhq4tZmV42+X5azbO1kspPM8tvlrP6tKMveibe05o8x718MfCFrdQrvjX7tdlr3wxsZ4W2xrXm/wAP/Hkem7Vdtvy/xV3118ULWWFt0i7v96vQipc3unNLklE8d8dfDyHTVkZFX5f7q14nrzR27SR/LuX5a988aeNIbq1m+ZW3V8u69qTXt5M275WZqyxMfd/vGcZcsuVDbG9W41qGH5v91q+wvgr4IsWtY5riFWbbXyL4F03zdWW8l+bb8q7q+uPAfipdJ09drbdq1eG92n7vxETjKVT3vhPcmsLGwh+VUVVrjfFHi+1sFZYGXdXA658Tri/kaOJvl/vVyeoalJPuYszM33q6Yx/mIi5Tly0ybxB4+kuppI1k2/w1yv8Absn95qy9YdkuJm+9XL/2z/tNTbXQXLPqZM0TRQ7trVzN87Ss33q6rVJf3O1a5/Z+8b+796vyGl7pdWEeblKNjpLSszNXWaPo21vus38O6obNF2/L92tm1vY4l21vzROTl5SVbBdu3atZd1YL5n8Py/LuWtCbUViVv7tZ63kbMzbv+A0c0RmHcacqTM21f96oVsFRvu10DRRv8yVVuIttZVYx+yVETS/3H/oNdfpbrt+b+KuKV2iZa3bG6Z41/wBmueMZG0TU1Larf7P3axbzakLNVjVrjfHH826sma43rtaurl5oij7pCq7drL/FV+3+981Ulb7u2nyT7I2b/ZrM2j7pBfXW6+3K3yr8tV7jWY1/i+aqe2S6+X+981Rtocnmbtv3q3jP3TAo6lr0fzKrfNXN3Wrb5FVWVq6y88LyTxs235ttcnqHh6a1mX5fl3VlOMjSJa02Vmk+9XWWrs0a1zuk2bItdBa/IvzVnGBdw1C13Qs21q42+XypG+X5lr0D70dcvrWnfMzfeX/ZrTlJ5jJ0+VUZfl+9XXeG52gvo2/2q4+zXZtVq6LS51SZW3fdrCRpE+ovh/qy3Fqse7+GtTXrDdG0i15j8OdZ2yRqtezLEt1br/u19Rl04zp8phVPKbyeawmbbuot/ErJ99q6jxBoPm7m21wOraW0DNs+X+KumrSlH3omMJfzHQf8JGrfeaqN5qMd1/u1xs0s0VV/7UkVf9r/AGqyjiJR+I35YyNLVLWOXdtXf8tcjqmlskjbPlb7y1vLqm5ajkeO4j3f8BonVjIIx5TkftUluy/M23/aq1DrKv8AKzVevLOOXctc/caTIv3ax941L1x5N0rK/wDvVyuraCvzMi/N/s1rKky/LuWl3tK3zbtq0c8h+6eaalp038LfLXN3C3ETfeZf9mvYrywW4+X/AGawb7w0rblVaj3ZFx5onm8dxJ3ZttTRy7dy10F94aaBvl+ZfvVjzaXJE38VRKJ0wqxKrfNULRSN/Ft3fw1M0Tfe/horI6bxkVfI2/71DQN/s1ZaVV/i2/3d1QSOqfNS5gjGJV8pUb7tVZPvNuX5atSS7/4qozO27+9/u0xAs+2nfal3bvvNVVbeSX7is1aFjoc1w3zfdq4xG5RiMt5WZv8Aeq35U1wvy10ml+Dd/wAzq1dPY+Eo4lVmj2rVxgc0qv8AKcVpugySyLvWu20vSI4lX7vy1oSWsNgv8O7/ANBrD1TxLDZfKrJtWtIw5TLmNDUvJgh3btteP+NpVlkkb71bGteL9zNtb/Z+9XC6pftdSN/FVmsYyM+T/ZqHzWqx9+o1t97URidfMOjTdtrU0+13SUWdlvZflrYs7LY3/Aa3p0yZSNSxtV2q23/Zq5JBs/hp2n7UVV/urVqSL+KvUjE4ZSKMMSo3zUMi7as/x9qjkTYu7/x6rJ5ip93c275aVt22kk+8akX/AFbfdqCiu3z1H5tTSRN8tVZNybvl/wC+amRrGQ7zfm+bbQ211/2qqtL96pN/3az5iwZNtQzRb/u/981Y3/My0jL/ABLu3UyImRcRVRaLZ92tqaLf81UZtu6uSUDWMivZpsk+at5fkh+Wse3X94rVpK3y1NP3TSRVm/3qrq1WpF3/AHqrfxtVSCMRPNp3m1G3y7vl3VX3MlZ8xcY8pa83Z97+KlZ1/h+Wqnm/NRvV/u/NRzExJ92+qkn3jUu6omf5qy5hkaytE33mrQtdR+ba1Z8n3v8AdqNWaspRNYy5TqIb/fuWnNdN93dWDa3mxvmarXn7vmrmlE7I1Ca4n/hWsmaXfI25qluJ6oM9EYmUpF+x/wBYu2upsYl/hWuV03a7V2Gm/eX+7XNVOygbFvF8taNvF82779RWqK6q26te3t/7q1wykelGJFDFuVmq1Hbt92rUNrv/AIasRxbFrCUjWxXji2VOqf8AfNSqv91d1OWL5vl21BZV2fLup3lbh/49VvyGameV81AEMatViOKrEMGxvmWrCxbPvUAU4U/vVYWpPs6r/u05Yv8AZ+WrJBUVNrfeqWl2Ku3b92mtQAf5apFX+L+Go1Tc3yrUi/PtoAFZfM3VehZd3zN92qez+Jvlq1b/AO7VAbli3zbq6jSX+aNlrkbFW3fNXTaS/wAy/wB1aZR7F4GnbcteyaLqSxW67q8L8K3i2+3bXZSeKI7WH/WLX1OX+7HlPnscvePULjxLHAv3q53UvG8f3VkrxvxF8TV8xo4pPu/3WrnbfxRdX8it/er2bnzcp/ynt3/CXrK33qsQ6t5rferzfR1ml2s26uusfkX5q6ImfNL7R1UN1u/iqxHcba5+O9Vf/sqsQ3/zfeqxHVWtx827dWxaz/LXI2t7935q1re/XbWMjSJ1EM/zfeq5HOtczHqSov3tv+9Uc3iCGL+JayNUdd561HJdLtauRj8Wws3+sWpl1xZfutUjK/iqBbq3k/3a+UfjJ4S+0MzJHu/3a+uFtZNW/dqvy1Tvvg3Hqi+ZKv8A47XTCl7T4jndP20uWJ+ctn8NNQupG+X/AIDW5H8G75o9zQtX3lb/AAbs7Jtq26f981am+GlukbboV/3dtXDA4eJ9fQyOjKjzSn7x8i/Dv4Af2ltkuIW+X5fmWvTLj9nZbWNZEt12/wC7Xu3g3QbfS7ryzHtVpN1erSaTDdW67Y1/75r0OWjR92MfdPiauH9nOUZHxS3wYZV+a3/8dqO4+CiuvEPzV9lSeBY7r7sdOj+G6ou7yaPa4c0puPLKLifAutfA6S3kZlhZW/vba4fXvhbeWUMnys23+9X6Tah8PoWX5of/AB2ub1b4KWurW7fu1Vv722lKng6hxwdSnL3T8sb6KbSLho227V+WtXw/4gWJvL3M22vo346fsxalpzSXVlC0q/7K14XovgG4sLjbPGysv3lkX+KsXgpL3ofCejh8VKp7q+I2re9W6t1/76rS03UVtWVmVlrtPCPw8W6Vd33mruJPhLDFb7tvy1rHA83xSPQjWrR96MTze38YeVb/AHW+7VVvFscsjbmX5a76TwDbpuj/APZaxb74VebNuRd26q+ofyyOarjpfFKJztxrMMtvu3N/u7ayl8Xrp0zbm2t/dr1fRfg3JLD80e6ri/syNqV1uaH/AL5o+pS/mOWeP+1GJ5H/AMJvJdNtWRv71blj4vZYfmavXF/ZGZYdyx/N/s1zurfsyalYM2xZdtZSwkpfDJG1PMYx+KJ5jrXi1mVtrVzMfjDypPvV6NrHwM1TayrvX/erDt/gFeRbmnWSsJYCqdsMbD4onPt482rt8xd1dV8OftnjfXIbeKN2j3fMzLTbP4I7bhfNVtv+1Xvnwh8L2Phq6VkjX5f71XDC+z96ZjiKtWpH3T3n4T/BaxsLOGSaHzZNvzMy17Bb+D7K3jCiMcVQ8Eatby2caqy/drsB8o614OLxFZVOVaIzoYem48z3OVufCFurbkX5a5nxN4ahW3ZXj3LXpr7c1zviex821bFVh8VU5vekVOjGPwnzF4o8F2t1M22Nf++axf8AhU8M9uzeX8telalp0zatt2/LXRW9gsVr8y19LGrJHfiVRjQjGJ8g+OPBF1oLSNFv+X+7XHteXlrHteRvu19UfEDQ1vI5ML81fN/j7y9LjkVl2tXdL3480TzMBGlKcvayPPfEWszPG0bs3zL/AA1wcz/vFX+Gti+uvtkzbWb+7WSyfvvmrw6spSkTUjH2numtpd//AGcsbV6ZofiiSW3WNWavMVt2bya7Twnaqm3dRSlylzhzRPRNPXf81F9f+Vu3Vc0+12wr/tVh+Ik8hWb+GuzmNsujH23LIz2X7e0m1vvLWb/wjP8As0aXqKrdNvaui8+H/Zq4z0PbxGDp855xcRfaqrf2Sytu2tXRaXYK27dWwulrt+7X5bCPMfESkcHcK0Stt+Ws/wC1Mn96u61DS12ttVWrjdSsPs83yt8tZzgRGXvFVrxnVvmqja37LI26rS27S/KtRzaayNurI6PiNS1vN8fzVDdX6xbqpLuiVv8AdrL1Bpm3bWqo+8N8sTVW/Xd8zfN/drWs9SjRV3V5zNftayf+y1es9c2feZttWKPvHfXF4s6/L/C1U22v935qwYdUV1+9Wpp8v2j7rVXPze6LlkXLdd9Pmt2f93Wja2v93dTprdYm3VlKJtEq6fYKsy7lrpl0lWj3Ktc/bs3nK38NdBJrMdvDGu6pNfdjEkm0mNLVvlrj9e0uN1b5fmrotS8Sw+Tt3Vzt5qS3CszNWkZe8RJ8xzNnZNub+6v96r3yxLU0a71/3qo3UuxttdUeUktRtvk2/wCzUd1ZtPHtWm2r75K1I7dnWuWciJHB6lbtb3Hy7adZ3GyT5v8A0GtrXNOZm+Vdzbax7eBvusrV5c/acxEZnqXwxlaWRfl/ir6K09mis41avBfg/Yfd/wB6veLyJrfT42Wvp8rjKJcvhJri3W6Wud1Lw8sq/drQs9RXdt/hq59thlX5mr6fmjL3Tm5Ty3VPC/7xtq1zd94ck3N8tezXSQy/3ay5tLhdm/irOVKnIqMpRPF5tBmi+6rVX/s2ZPvV7FcaDC38NZdx4ZX5tq/LWH1SIe1PLfIb+JWqRbDf8zLXeTeF9/3Vqm3h+Rf4an6tyl+1OLk0RZfurVObw5/dr0KPRW/+xp02lqi/Kv8AvVp7CP2iuc8tm0PZ/DVWTRv4fL3NXpU1hHu+6tZdxZwrWU6EYlxkeb3mg/u2+X7tc/faD833a9O1CCP+FV27a5fUWj/2a45R5TSPvHAXWg7Pl8v5ayrjQ1Td8tdleX8fzfN/31WHdXse6smdkZcpy9xpPlfMv3f9qqMllI7f7P8ADXWLB9qZmq1H4f8Am+ZWao9nzFe0icKukySt92rlv4XZ/mavRLXw9HF8zfL/ALNWlsI4l/ho5Sec5HT/AAlGm3cvzV0+n+GY4vm2r8v+zS+esUn8NWl1Rdu7dWkfdIlLmLypDar822sPXvFENnG21l2rVPWNZ8qFm3ba8l8UeIZpZGXzG/vVqiYx5je8QePN3yo3/Aq4e+16a9mZt26stpZJ23M1Ea/NR8R2U6XKSSXDO3zVUbc/zVPJ94VHs3tVcpsEKbvvVpWdlv8Am202ztdzL/s10un2G5f4q3pUiZSILez27flrSt7VXXd8tTLa7W+X+7VqGJdu1a9CNM4ZVJFeNFibbWjC6t96qlwuxt1OtZdjba1iZ/ETyRfN8q1Ay7/l21e2ebt2t8tRSRf3aokzmiVap7NsjbWrW8pap3Fv83y1PKVzEf3/APgNQyRfxL/FU0abW+apGT5fu/L96oNo/CZciKn8NV9vzfL92tSSLetVZIl2t/C3+7UyiHMQq2xad5v7z5W+XbUMi7Pu1C27dWEuaJfxElw2+qEkq7tv8VSySt92mxxea396sZSLC1i+arzLsapIbXav91f9qprWLzbpVb7tVGJo5FVrKSWP5d27+6tU2i8pvu17FofheG/tfur93+7WH4k8C+RuZI9qrRyxkTLmj7zPNZPn+9VSX71X9SgawZldfmX5ay2l3VkyoS5iP5k+ajfTvvU3atYmwLLUbPuqRk/u0bP7tQAylb56GSl/ioAYvy/dpyy/epNu+om3VEolxkNkb+7UNDbkb5qjWs5RLNjTdu7/AGq7DSX+7XF6e2zbXZaP87L92uSqehQOusV+XdW5ZxL/ALVZOmp8q10FqteZM9emWYUXbUm1afGvy/wtTlVd38NchZDt3/dqPf8AvPmq1In92qkiSMzbaqIFmN13fM1Tqv3dv3dtUrfcm3dWhGrVIAqfMtWFXf8Aw0Qp/vVMvyUAR7KavyNUzJULfNW0SLgz/L92m/K9H32VVo2/eoJiIv3l+9U8KfMrffquyVYt1X+JqossbF//AGqsQxfN81Rq/wAtW49vy1I4l2zWtjT32tu3Vh27/MtbWmrvkVa0iM6ix1ZoF+Vvu/NWX4i8VXTR7Yt1dFo/hWS/j+61bUfwt81tzR7q9rCz5Tw8ZSlU+E8n0+zm1Gbc/wA3975q9K8L+H2RVZlrqNL+FixN/q67LS/Bslqq/u/u171KtE8OWGqR+yZen6atuq/7tWri48lfl/hram0OaJfu1j32kTP91Wrq9tEylQkZrX/zfe3VNb6ktVf7DuF/hbdTl0u4T+FqPbRMPYVP5Tchv9m35quR6zs/irnVtbhf4WqO4S4ijZmVqftImsacv5TQ17xqthCzNJ92vGfFXxzW1uGjSRvM/uq1c78XvGU2lwyKzbWWvnOPUbjVLppnbdIzfdqXPliYS5pS5Yn09oPxra6mXdJXrHhP4jR38kf7z738O6viOxt75WVkj+b/AGa6jTfFGraC0ciRy/L/ALO6nT5pESl7P4j9RPhnLDqUKsu1q9S/sjZb7lWvm39lXxR/bej28krLukXdtr64tfJezXO37tbYiUqPKOlzSjzROBk03998y0TaXHLHt21vatcW8Ctt21yd14ot7dmVpFq6blUie/gMTU5+SUjFuPDLJfeYny7a7bw/YMyqr1hw69ay/NuWrFn4ys7ebb50f/fVb1HUqR5Ynl47l9vKR6dYaZFHGvyg1f8As0e37oribLx3CY/9Yv8A31WxZ+LoLltu6vnatCvuFOpTiX7zSYZW+7UtrpUUSY20sOoxztw1XR0rmlOpFcsi4QpylzROb17wfaazbtG8SlWX7tfLHxv+AVvp1vNqFhb/ADR7m2qtfZbAN3rn/FWgxazYyRtHv3LtK16eBzCpQlyyfujlSjT9+HxH5ueGfEy6XdNDcRsvlttrttU+I1qlnXpnjT9nuz+2TXVuu1mbdt215fr3wgm2tHtZq+0i6Nb3oSMaWYezhKnUiecyfFe3bVGj8xd1dho/je1vdu/a1eX+IPgLqX9reZBHIq/7NevfCv4GXG2H7RG277zV08qj70jyvaylzcp6p4Huo7+NWWNdrV7F4fsLdmViqrWD4b+H0OjWqqq/drYa6XS227q8evKNR8tMKd/+Xh6Ba6Xa+Wu5VqrqHh6zlVvlWuR/4Stol+Vqhm8dKsfzNXjxw9bmvGR03jL7I3XPD9nErM0a/wDfNeS+MJ9N07zN6otdB42+JtvZ2czeYu6vjn4ofFW+168uIbVmaP7rNXtUlKMeapIyc/Zy5YxPQNa8fabazNiRPlride+PVvoi/JN83+y1eB6xrl9FcMrMzK1cjfWV1q10u5mb5q4Ktf3vdPSUquIj7M/SD9m34yXniOGFp2ZYWb5a+wNK8Tq8Kqzbq/N/9n3Uo9JsbVfli2qtfUFj8Vbey8tWk/hrnr044jlOilg5UafvSPpSPVFnb5WrP1jVI/JZTXlOl/FXT5Yd32hV+WsPxB8XbPcypNu/2qwp4H3jz6s/Z/aPQlsI7q48ym6ha+RHtWuR8K/EG3vYVZZF3V039qLqUiqrbq7+WUZCjKNSJyOsW/mrJlf4a+TfjtYSWt4zKvy7vmr7g1DRPNt2bbXyj+0BYLbzXCuv3a9PCzjLmOSUJRlE+VYWb7Qyt96qt03lSL9771WLrcupSbfl+aql9F+9X/e3V5VdfvDvvyxNT7fHFCrN/DWzoPjK3iZV8yuB1yWRNPk2/eVa8nXxVfWuqSK0jNH/AOg1xynym3P9k+6ND8X2s8Kr5m6o/EF5HdKyj+Ja+Y/CPxBmi2xtJ/8AFV6VZ+NfNjXzGrWNTmideElH2hqXErWUzSUz/hJm/wCejVzmveKoYlZmb/gVcv8A8JvH/s0vb2Pr/YRre8e7aWnlf981ekutq/K1cxHr0f8AC1RXWufLtVm3V+f0J8p+Y1Y/ynQXE6tu3bf7tcfrW3+GpF1fzW+aSq+oT/7NVOXMYRiY9u2yatNtrruasC6uts3y/dqaTUd6qu7+Hd81c0fiOj4S5Mq/w7az7y3j/h2s1It583zUy4nXa2371ac3KScvq1r+++Vfu1jrKyyfK3y1taldfvtyttrH/wBbJWUjWJehuJFX71dZoc/mrHurh2lZJPm+X5tvy11Hh2Xbt/i/iWsac/eLPSrOX9z/ABfdptxKvl1l2t1+7X5qa11v+XdXocvukSkTfaGRvu1RvrhtzN83y/LV6Pbt+aqWrS7I5P4awlEjmMK+v27t92obe/aVtu6uf1K6aK4b5ty03T7pnkX/AL6rKPumsZcx3C3CpGvzVk3kqyyU6OXzfvf3ah2fvPmrqiTI1tNX95XTWsH3a5vTfkkrqrFvustZSiWV77TVdtv8NczeaW0Um6u8k2tIuFWs3UrBWjVv4q3pwjI4pfzHWfCNNkirXtWqLu09dv3dteJ/DeVbe6Vf4t1e7Rqt1p+1a97AxjE05uameX6hfyWczbd1Vf8AhLf7zV02veHvNZq4288MyJJ92uydKXNzRM4yLy+Kv9qrVr4gWdvLrnYfDU3mfxMtb2n6D5C/NVU41PtB8RuW91vqRlV23VT+W1j+ZqxbzxLHBu/eL8tdnNyk8p0Enl7f/ZqozNCv8S1xd948ji3bZF/76rmdS+Iyp/y0rKVeMS40z0i6v4V/iWuf1DxBCqt/tV5jffEPf91q5vUPGs0u5dzM1c0sRH7JpGB6NfeK4Ym+Zl+Wub1DxbGrfK1eeyapdXTfxf8AAqha1vJ/+elccq8pGsYnSap4t3L8si/LXL3mvSXTVMvh+4l+Vv8A0GtCz8JNu+Zf++az96Rp8Jy80s0rbttSafo1xfzblVv9rdXoVj4L8pdzLuWui0/QbeJV3LW9Oh/MT7Q5fSfCqrGvy1qTaQtvHt211cjw28bbf4f4awrq6j8xvm+8tbThGJPMYskCr8v8NZ9xEyrWxcSw7vvf71UrqeP5tvzVyWKRyWobom+9WbHO0syruatDVn+VttV9NtdsbSMv8Py1HLzGsf7pR1zd9nb+7XjuvSq98yrXq3i6/wDsFjIzN/DXjk3+kTNJ/ereUeWJvS+ISFqmk+98tQx/I1WPv/dqY8x3kLL8y1NDF81Tx27PWnZ2a/LureMOYx5h2n2u3bXRWsCxMtVLWBVX7rNWvar8q/L/AA16FOPKc05Ddn8NTRxf980eVsk+7ViNV/2tq1vynMVZIvl+aqMm6Jv4a1Gi3bfmqrNFRIIyHWs6/L8v+1VhlVazY/3TfxVeV9y/NuqYyK5QZV3LTZE3bqN+2n8e9aklZrdd25qh8rb/ALVaEjrtqvJL8v8As1kVEz7hKp+cv96rF9Ku5v8AZrLWf9422spSN4xJm2u3y0SW/wAu6mxuzN8tXIYqn4ivhMlrXdJ8u6rtvbqjfNVnylVmp8a/K237tHsy+YiZNrf3qbaxSJcKyr8u6tTR9O+33Ea/3a7i38G+bbxsqq3y7t1TKUYke9Iu+A9U/cruZVZv71dTqVqt/DJIy/Ky7q4210mSwuF2/KtdQ141xbrGq/Ktcc/dlzG8Zc0TyHx5oarG0iLt215hJ/rG3V7j408trdof4q8Vvott1JWEpcxMI8pDv/u06P56ZuP92nL0qbnVYe1K3+spitTd/wD3zQSOb+9Sf+g0zdTl+8KAD5abs/ipaKAK0ifNUKptq03+7UbfeqZFxLFn/rF/9BrsNDl+b/drjIX2NXUaHcfMtcNWPundQl7x6LpfSuptfuVymiv8q11Vi/3f/Qa8qZ7lM0I03r8q0Km1qcv3Kd/tVzlkOz5qd9nV/m/hqRVV2/iq1Gu7/gNQWUVtfm+7ViOLZVnYvrS7W+9t3UANjSpdm9vut8tPVF3VJ5Q/2qAIdu5m2rTfK/3WqTf975vu03+GrMiqqbG+7to+V2bdVhk+61C1YFXYn92nQv8A3qdIy7v9qmrVEFqNv4qd9o2tUKtvX71Iy/Mu5qCzRtZ/3n+7XXeFYlurxV/utXG2aV33gmL/AExcf3d1MSPoTwHocbwx/Lu+WvSrXw5D5a/LXI+Bf3UK16RZyqy130jKZXh0GFF+VasLpEf92riy1Isu9q6o8xzmXNoysv3flrPm8OKzfdrqvlpvytVSlIcYxORbwuv92oZPC6/3a7batV2iXduqPaSL5YnG/wDCMr/drH8RaD5Fm25dvy16R5S1zPjBf9Bb/dq/aSMlTifnj+09P9jvI7dPvSN8tU/g38I7jXpFup1Zlb5lVqtfHKybxD8XNPsW3NGrMzV9ffAfwNbxafDujX7u77tenGUvdPAo0I1K0pfZOF034FRxRqzW/wA3+7RrXwUhWzkZYfm219YSaHb29vtVa4XxY1vb28i/7O2vqcL7sTyMZGMqkoxPF/g/4rb4fal9lb91HG21VZq+mI/j5Y/ZV2t/49Xyr4k05ftElwv3qx7PUZIpNrM23/eq6vLKXMXhqEvZ8vMfTWvfGRriNmRvvV5fqnj++nuGZZGrl7XUVaPbu3VYaWPb8y1UXyxO6hH2M/iNT/hat5YQsrTN/wB9Vxt98Z7yC8km8yqfiBd3mKvzVwOpabv8zduo9rylSwf1iXNI9W0X9ou4iZt8zV7Z8J/jcuvM2+avhu6s/I+Zflra8E+NJPDV9t8zatTGtze7I4q+AnQ96J+omm+Modqssy12mm+NreaNVZlavgPR/jDNPbxrHI3zLXaaH8Qda2syRyNWEsHTxB20IwjTlOR9q/8ACY2u/G7inP4nt5I/vV8oab8Qb5JP37Mv+9XaaT4qmnjVmk3VhLKoxPJ+tylLlPYL6W3v9zVyd5oNvLMzbVrPh8TbV+9VG+8ZRwN96t6VKVP4SOaMviOgs/BVrdN80KN/wGui0/wbDZqu2NV/3aw/C/iiO6VWVlrrW8S267fmrnxE8Rzcp0/u/siTaXthZUWuL1jw5dSzbtvy16Jpes290/zNWrNDbunO2vPjialCVpRF7DnjzHhF5p01r96uP8RXTWsMjbtvy17N4xW3i8xl2r8tfO/xG8R28Uciq1e/Qq+0jzHdhsNz05S/lPA/ip4vmlumsYpG3TNt+9XMW/hdZbXc/wB6ue8Rat/anjaaRfmjjZvmreuPFEOm6bJvZf8AZrrnL7J5dKPvSqSPO7jwrJqniCSGL5lX+KtW68DNpEPmNHtVa7X4W2sN/cSXEqruZtzV1HxKs4YNJaOLbu27q5qtKnJ2OzDVJ0l7Q4Xwbrf9k2q/N8q/3q1NS+IbRfN5zL/wKuBWVoLfated+KNWuvtTKrNtVq8rm5ZH0P1iNSMZSPbJvjDdWUe1LrdTNN+KFxqM20zM3/Aq+cZNVuFbazM1XdJ8USQSfL/Cu2p+tSiePUw1OpLmPuj4d+MpFXc0m7/Zr6M+HOrNetG0v3mr86fAfj5re6jXzG219afC34lxp5beYu3bXoQq+0icksNKnLmjE+y4VhbT2z/dr5C/aos1VvMi+9/FXrFx8ZLO1s/9Zu2rXzn8XPHP/CYXW3+HdV4WnKjKUpGVePPy2PnO8i2XTM1ZuoSx+Z97b/vV0GvW7faPLRd1c3rWl3EUayMv3awqq8iHMo6oqz2bf7teG6432PVpvlr3a1i+1Wrbtu35lrxP4kWH2XUGb+GvOqx906o/ZkWNH1ddy/My12VnrkixqqN/D/FXi9nqTRN96us0fxBu2ruX7u6uSnV+ydfwy5jpte1eRPmdty1zH9sTf3mrdmT+0Yf/AB3bRH8Orxo1OzqBXVGjKquZHQ8zlR909o+2Tf3qmWeZ1b5t1XJrONPu1TVfKbbtr4T4T5mJMs/lL83y1TvtX/eLt3btv8VQ310qbv8AZ+auU1bUvKk3btzL/DUykVGJstf+bJ83zfNUjS/LXJ6fftcMrNXUWv72NaiMi+UuW/z1eW1Z49v3mqnDtXbWpayq8f8Au0SkBzepaX8rblas21st3y/Ky/7NdRfbdzf3aoWqKrfLWPtCDO/sbzZFZVatbTdNaBl+Vq2LO1+ZdtakcGzb/wChVlTl7xZVZWWH/dqqtx826tiaDzYVXbWNNb+VJJtWvVjUjymUviLMd18v3qp30vmq1V/N2/LVe4uPl3bqjmA5fWomdm27tv8As1T0t2WZV/u1rX373dtpum2HzM396sXIqJrWr/NWlDF/F97/AGahs7Xav3avW6bNrM1ddPl+0WXbGL95WvDL5VZsMq7l+7Tmum8xlWspGnKay3X75d33qvf62OuVW6b7Vu/4DW1buzrUxqcsjKUeY0tDvPsGpKu75fvV7x4Z1dbqzX5v4a+b7rduVl3bq9S+H+rM0Kru3bflr1cLX94zhH7J6hMkc6/NWXNYQuzfKtVZtWVPlZttZdx4gVWb5q+jjUiZGlJBDB/d+7WHqmvW9grfNWLrXijbG21vmrzPXNbutRk27mX+GlKrGIjoPEnj5U8xUk215zqnii6vZNyM23+7VqPRprqRmdm+b+Gti18NRxMrH+Jf4q4pVJVJG0IHE/Zb69b7zKtTL4Sup9u5mr0iHS7e3/u1et0t91aQpR+0VL3Ty2H4eSM275t1XF+HPzfNHsr1rT4IZf4V21euLeGJWZtvy11RpUyOaR5Lb+AFRdrR1cXwhDb/APLOuw1DUbe3rn9Q8Rxxbl3LVctOI4yM+TSYbdtv3f8AeqxpOlq8m5Pu/wC1XP3niFp5lVNzM1eheC9LadVZl3f71RHllL3RSkQ3WkeRbs23ctcLq2s/YpmVfu/dr2jXtJ2Wcm1flrzHUPBsl1JI23crfdrqlT905+eXMcDeeLZG3f7NZP8AbNxLJ/eVq76b4dq7f6v/AMdp1v4KWBv9XtrhlQl9o6YzORt4LiXbuqeaDZG26uvm0uO1Xd8tc9qDKzMqLR7KMSuY5CTTmurj5fuq1WLy3Wzh/wBmustdL2wq23/x2uJ+I2rLpOnybdu7+GiNI2jLl1PJfH2s/bLxrdG+WP71cn5Xy1YuGaeZpm+833qavz1gz0aEeUhW33NVq1g+apoYP71XobfZ81VGBrKRHHatu+7Wxa29Q28XzL8u6tWGLb935q7KcTmnIRfvfLWlaxfdqmvzt/s1pW67V+Wt4nNIjb5WqZVoZNzL/wCPVNs/u1rymZXbdu+aq8yrt+ar0iL/ALVRyKu2qsBksrLJUqv+7/2qsyRf7PyrVW4dYm+7WUo8pcZDfv01pVXbub7tR/aF21BNOu3/AOKqeYvlFmv/AJty1TuL/crKrVXml3VXb71YSqG8Y8o24nZ/m+/UcaN97b96rCp/u1KvysvzLWfxFRiOt4m3fNV3Zt+b+Gq8Lf8AAqbdXHysvy1t8IyRpd38Xy1JH8y/LVeH5lVq1NPsGutuNzUiJe6dB4Vt9ki7V+9Xqmm7YrVY/wCJq4jR9N+weT8tddJLHuhZW+6tcdX4jWPw+6W5rBZV+VVXd/E1cnrF/wD2X5kbV2Ec8bw/NIteY/Ei88qOSRKV+aJDjy+8cz4m1ldsn7xWavNZpfNmZvvVavrqSdm3tVRelc3wm8Yibd9Rt8tSM9RtTNBq/P8Adpy01fkX5aVfkb71ZAT/AHKjWo1+9T12q3zVQDqTf6fNTd3zU3/gVAEn36jkXc1PpN/3qkBqptb+9XQaHu8xf9mufre0H5JF3VhV+E6qEvePS9D+7HXW2b1x+htujVq6yxevDme/TNaD7tSLF8vzf3ahjddtTR/e+auc3JYYv71WVT+7UMf3vmqwv+zUFkmxf96mUnm/eqRdrt81AAv3tu2pGRty7f722o9uxqn/AIasgrfLuZl/hpy/P/DTvK2ru3LTW+RqsBrLsqOTclEkqov+1VKa4+aiJI+Rtzbt1Rsy7qrq9SVRBahZflapt6v81UV3fxVYt/mb5qANSzevRPAKf6ctec2rbG216Z8O4v30f+996tIxKZ9IeD/+Pdf9mu809vm/2a4Pwr8sK/7tdtasq161OPumE5GsstSRy7W+9urN+0KlOWda15TE2PP96PP+aslbr/ap32r/AGqOUDSafZTWn+as37R/tU37R/eqOUDQE/3q5Xxpcf6G3+7Wx59c34s/e2bf7tXylr4T4V8YTr/wu6Nn2/davtT4Q63bxaTDhv4fmr4X+OkUmg/Eazvl3Luba3/fVfQXwX8RyXmjxt5jba93DUvaSiePhJRj7SMj6a1rxva2tvJ+8VflrwfxR48/tbVGhikXbWl4086XT5JEb5dv3VryPTbWRdUkZ/vbq+mlCNOn7p4HJz4nlkdZql0s8NcqyMkzba6S4t1rLuNqNXDGR6safNILOVlb7rfNWk0/7v733ayoZV3fxVq2uk3V5HuRaqPNU+EirKNH4jNun3/NurFvrWOX+GuguPDmqPMscVu3/fNaml/CDXNWuI1bcq/xfLW0MPORi8yhSieV6lpPmq2xa4nUNE1D7UrQW8jMtfe3h39nm3azXz4/m2/xLRqHwE0+1mWTyVbb/s1tHD0ebllI4q+Y1akdInz78D/AOoX80P2yH73zV9peEfh5YxWaxtD83+0tcv4T8P2Oh/cjjXbXfaX4ts7WZV8xamrLl92id9CEK1HmmV9a+FFvcR+ZFGq/8Brz3VNOuvDNx5fl/u6+ltF1G31K3+8rK1cb488P29xubatcdDGSlU9nWPMq4eKlzUzweTXpovvVh32r3F7NtVq7rVvD0Kq22uPt7KNL7bu+7XpwcfslVsHUo0+aX2jpvCN/cWsKtuam+MPGWoWFuzRM25auW8sNvb7q5vUry3v5mjb5lqL80uYWDw0sRUjSiWvhz8ZrxpmjvNy7W2161J8XI1tW/eH/AIDXg9vo1vFfbov4q9K0vwbHerH/AHdtZ1KVGpLmkfT4/K62Fw8ZRMPx18S7q/t5Ft422t/FXyv8UvHl1arIssm1vmr7cuPANmtvtaP+H+7XxD+0p4chsPF1vao37tmbdXRD2c48tP7J8tTxNTDwlGX2jy3Q7jzZmuH/AOWjbt1Zfja4mvJLe3tf4vvV1U2lra6f8i7ZK0Phv4XXVtU8y4Xzdtc8I+0lzSLqy5acYRDwLcXXh+1VnVvu/NurS8SeKlv4W3tXoGveF4YNN2rGu7bXhfiS1uILry/mZa0qUuWPNEdKr/y7kU5rxWZv7tc/faX9qZmVd26tK3066vbhVWOvQND8F77dVZfm+9XlKhKUjaWI5fdieG33hffukaP5v71cz/ZbWc25Vb/aWvo7xR4V+y2rMqrtrynULCFJG3bd392plhvZm1OvIzNFlaDbIzMu2vV/A/j6bTvlaRl+WvM9kdurN8q/L/FVyxZfLVlZlbb/AA1yfDL3T7LDTp1KHvRPerj4jbrX55vl2/3q5Obx5H5jfvF+avJde16Syh/1ny1wsnjSSW68tZG3L/tferb6yfOYq3MfV3gmKPxHqSs21l3V6J4k8C27aTIyr/D96vIfgDftKtuzV9EeIpf+JXt/2a7I+9E8D3fe5j5RuolstSmt/m2q1eb/ABM0nz42kVdzV6Z4gf8A4qS4Xb/FVW+0RdRh+dVrlnT5pGlCp7p8r3VlNE3+ranWLzW8m5lb/a+Wvoa4+G1rKu7y1/75qvb/AA5tfOXdGqrXP9UjzfEbzry+zEb8F/C83iG+hmlX/R1/vV9Sx/Dyz2L+7HQV514DtbXQdu2NVVa9H/4S61/56LXv4dwpQ5Ty505VHzM8nmuP71Y15eqrVsXC+avzferndSikX7tfjnNKQ/hMnUNSVd38W5a43VL1p5m+b+GtbWEk3N/drmbhm877rNUG8OU1NJl/eLt+au10uXfXFaXZTbVZlbbXYaau1f8AaqDWUomzuWkkuNu1V+Zv9mmxtvWrFvBuVW2/NW3N7phylVtzLubd/wACqa1t2bb/AHavR2e75d1alnZ7VVa5pRAbb/Lb/wC0tV7rUViuGb7rf3f4a1mgXy/u1zurWrfNtX5lohADUt9WXbt+9/tVRurhdzN/ern4/Ot/mZmqOTUWb+KtIxkBNfXnlM3zfdrLuNS2K3zVDqErPuasWadl3bt3/AafvAbEd1vZWbb/AMBre0na3+7XC2t0ytt/vfw7a6TTb35d1VH3gOwj8v8Ah/u1G1wsXzVhrqm37tO/tLzfvNW0vdA2Le83Tba0Lf8Aezbt1c3ay/6Rz92ui0mVfMZVrH2gcxpR2S+dtratbVdv+7Wfb7XuPvVqLKsTferD2gDbqz/d/NXSeB28qZdtc/cXsbx/e3fLW14Rul85fm/ir0MNV/eEx+I7LXomSHcv+9XD3Wotu2/+PV6pqFkt1Yqy/N8teZ61pMkU0jKrfLX1jhKVPmiZS92Rg3jeavzVRjt41bcau3iyW67du6sST7RK3yK1cnvSNOaMTQ+1Qxf7dRzaozfKtFj4fuJ/9YrV0Nn4V2bWfbXfTpS+0Z88pHOQ/aJ2b71bWn6NM3zNW9b6XDar81WpNRtbVfvL/wABrq5YxIkinHF9jh/3a5nxBr32dWj3feq9r3iOHy9qtt21xkk66lIrN92iUojj73wlC6urq9k3Lu21Cuh3V1uZmauy0vTYW2/LW99ghij+6qVMY8xXLynF+HfBG+6jZ/mb+9XtnhHQVsoV2r81Zvhuzj8xf3atXeKi2lvuXatddKnymEpHP61brtbcv8Ncy0UcTNu/8droNcvF+b5q8/1jVJFZtu7/AIC1aykYx+LmNC8nt4lb7tcnq2swxbtrfNtqjqF/NK22sxdNuL1vmZvvVzSlzHRzFLUNSmupPLRd0bVoaD4ZkupFZl+VdvzV0Wj+DWlZWb5q7iHSYdOs/u7aIwCJ53rlrHpdvI38NfMHxO1xtU1TyU+ZY2r334ueJVsLOT5vmXdXy3qkvmzTTM33monHliddH36hizJ83+zToYt7L/dqNtzSfLV61irz4/EexzE1vB8y/wB2r0cX8P3qda2/+z/DVpYv3ldcYmMpElrAzru2/L/u1oRpsXbUNnEqrVpvu/LW8YnPKRHGnzVpQou3c1VYU2t8taMart/hq4kyIlRd1TRp8rbqPKp25V+Xav8AtVtzGUYjdu2T5mXbUEm35trUk11WbNdfNWcpFcpZmnVfvfd/u1j3k/zf7VLJdfe/irPmfcys3/jtZSkbwj7wef8ALVeSVnWlk2t93/eqszb2rmlI6B+6ovN+X/0Khk/iam7Ky5iiRX/2qRW/2qY3yfd+7Uav81EphYvK/wDdqP70m2q/m/7VTQrV8wFrf8u1f4q9G8C6X9q8nd92vNVffcRr/tV7R8O4o1jjquYjl5pG9rmnfYrVdqrXn914tayby2avSPFV/CkLfNuavnvxdcf8TTcjfxMtYT5ZEc0uY75fHUfl/M1cb4s8Qf2o3ytujrmbeeR/vM1TSbWVfu1lA2+Iw7r/AFjfNVdatXifNVP7jVhI3iI1Jub+7Tt3/fNR79y1Ix/8VIy/N8tMp67d1SAv3FpPuKtH+9R/u0AOVqF2s3y03b83+zTl+WgBaYvzU7cv3lqNm+agscvyNW9oKb5l3Vz6/eFdBobMsi/7Nc8/hN6XxHo2juqxqq/drqLNl21yOkyqqr/DXTWbt96vGqHv0tjahdWXd8vy1ahesuNmq5by/wAVcpuaUat/eqdUaoLd1bd96rUaUFjtn96nKv8AE1O2VXkaoAsK3+1u/ipzbWX+7VWN23fLTv4qsglkZd3y1Ez/AO1UO5nX5aJH+XbuXdVkleZm3NVOZvmqzN/31/s1UkX5m/8AiaoiQQ7vmWrW35f9mo7WL+826rE0X935aCCurL833ttWI/lZaq/Mjf7NSK3zUFxkbFu/7xa9Y+G/+sjavH7Pd5i17F8PflaGtqfxBI+gvDrbbeNa6y3n+WuF0W42Rr81dFDdbFr24/Cc5tNe0n2paxpLr0pq3W9qoLG4tx/tU77T71jx3H92hb3a3zUcoG0s+5akW4X+9WLHdVJ9tWoCxqfaVrN1rbLbtu/u1C2or/eqrNerKzLuqwsfKP7THhJrq3kvIo/3kfzLXP8AwL8fLYQx2rt80fy7Wr6E+I2gx6zp80bx7q+P9S0G48FeKGmVdsLM23bXr4WvY+fxVOVGpzU/tH1tqniiO/0van8S/NXnt1qX2K43LXP+H/Gsc+mrvk27V21h654mjnvo1Rvl/ir341o1I8sg+qzhT9rvI9atZ/Pt938W2snUm2zfLXH2fjeO3VVaT+H+Gs26+IkN7qixq25VWlKdPlN8s/eV4xqHqnh/SftV1D8zbd3zV9DeB/CtnPGqsq18u+HfGUdrJG3mV614X+MMNhN/rF21dKrHl90+hzzLKVOj7SJ9GaX4G03zN3kr/wB811VnoNjYR/LGif8AAa8T0H43W7szeYrf8Cp3iL44RxW8nkMv3aJSnLTmPzTljH7J7dNrNjpsLbmVVrg9c8b2LrNtkVl/2a+R/HX7Ql9dXTQwSNt+7WPp/wARtSvIfmZvm+8tEVTh9oy5qlSR654q+KEmk3Eio3y/71cTdfGlvOVvO2/8Cry3xhq2oaou1N3zL/DXCzWeqJMvlxvt+7VTxHL8JdK8ftH6KfBn4vrf6XCs83zbfvM1dt4u+Jdna2LSPMv/AH1X57+A/GmreH9qusny1e8ZfEvWtch+zpv2/erO9OUvaSNYy5T6K1T4r290022Rdtcy3jdd25ZPvV81x6zqkXyszbatW/iDUN23a1aQrxPbxteNTDxifT0njdXs9rSfdWuHk+JEa619n8z5tv8AerymTxbeW9u2f7tcRp8urXHiS4vnVvLb7tVKvHlkZ5LONHFwlI+r7HxzH9sj/eK3zV7x4P8AH1nLbqzSLtVdtfA8ms6hax7vm3L/AHa0NL+LGqaXbsr7lb+61YxqxqR5ZH6Ln2Ow86XLTkfcni74yabpat+8X5V/vV8G/GL4lx+LfiE1wjboYa5rxp8Vb7UfM3TNub+GvJv7RkluvMZv3jNRPE06MeWmfkPsZVqkeb7J7BqnjKFbFVVl8xq7z4a6tDaqvzf7VfN8cV1fyRs38Lbl213Ok6jfabDt+ZmrlhX5TaalKXMz6P1DxRDefKrLt+7XG6la2s6szf6xmryjUPGV1YWrSMrfd+XbWNp/xTmupFjZvmb+GuqWKHCMeY9ct7W3tbrcu2uwtdbtdOt/vKy7a8Jk8QXjruXdVG617VNu1dzf8BqPrJ116UYx909k8Qa3a38bbW3fLXhPjq8j0u4aSpo9U1bd8+7/AHVrA8SaJqGufeWT733q5p15SN8NOEYcsjkL7xpvbarN8v3qvWPjLdGqq1R/8Kqvrhvljk/4E1aWm/CO68xWZWXbXlctXmOn677P4TF1rVptRh2q1Y9noM08yyMtexab8Kptu5oVZVrej+Hy28P+rp8n8xySq+2Ok+Bt7Hpy26y7Vr6E17xDavpbL5i/dr5Xh87QWVoty7flrS/4Tm8ul8tmZq9KM/dPOl7o3Wl+1eKLiRd22rlm2+Pa3/Aam0uJbpZJju3Mv8VP09VfUtvy7aj2vMX7LkjEnj06SWP7tTW/h+4dv9X8teleHdBjurdZNq/3q6i18NRrtZlo9qaSpHksPhq8ePaitUX/AAg99/eb/vqvd7fQY0/hqx/YcP8AzxqvayD2MWfOrRf7NYeqW/8AdVdy1qTajCn8XzVj3V+r/d218LClE8+RyOsWS/N/tVgw6WvmbWrrtWmWVflrLt1XzFauarGMfhKjIvWOlx+X8u3/AHdtWPs/lfLVq12qq0TJuauYOYrw7v8Ae21pQ3GzbuqrHa7Pu/LVW8na33NWIcxvQ3n7xf7u6t+x/e7dtebWeo7pl+b+KvQNHZUt4/m+9WbLNSRfK+X+Gqclr5rbvm3LUl5ceUu6s9dR/efe+Wp5uUiJn6ppqxKy/erkZovs9xItdzdTrcbV+9XIatbt9okbbW8ahZnMu771Z11ZfN97bWxHF5qqy02a3+X7taxjzAYMcW2Rt392tiztWeNtvzVD9l+b+9XQabbrt27f9mtYx5QMdoGRqbHuSuw/sZZY9yr81V7jRvKb7tb8vMZc3KZFnu875q2bW/8As/3vvVVhtVikb5dtVbpGWRvm+WuOUTU3rXxBtuJP4v8AZq9/wkG9f9mvKbjVGi1ST723dWvZ6ursu77zVwziP7J3a6pvrrPA9/5t9t/3a8z0u63/APAq9M+HNv8A8TBWat8NL3iD6G0WD7VZqv8As1i6x4f82ST5a6rw6iraru/u1JeeW7N92v0TDe9TOerH3jyu68IKzfd+9TbfwbHF1jrvLqWFW/2qzbi/jX7u2uvljExMH+yI7X+Ff++ay76XyvuLW1dXXm/dZahjsFum/ho90XvHD3z3ErfJurDvLW8lZvmkr16PQYf7q02Tw3D/AHf++qrk5g5uU8LuNEupZP4tv+7Vix0GZfvK1evXHh+3T5mXbVWawt7ddzKvy/erOVKJcZHG2dq1qrbmqNrppbpV+bb/AHqta9qkMC7V21V8N2rX9xu+ZvmqAlI9I8H2TfK3+zXQapP5UO2jQ7L7Hbqy/wB2nXUX2j5WrupmFWX2YnD30Ul1I3y1k3Hhpn3V6NHpO/5ttObS1+7TlEyj7p5avhDe33a1tN8JRxN80dd0ukru+7ViOw2fLtWl7MftDFs9Gjgj3bdtc3401SOytZG+78tdxq0q2tu3+zXzn8YvGkdrayRrJ8zfKtXy8ptzcx4n8UvEDapqjRrJujXd8teT6pLubbXTahcNLI0jtuaT5mrnrqJXkrzqvvHt4aHLEzreJnb5q2LOD/vqobe3Vm+WtizVf4vmrGnA7ZSJIYlRflqXbUqou1V+Wmsv7yug45Fi1/vNVryt1V40X7vzVoRxb61iZSI44mX/AOyqwz7ad5W1W/iqrcPtX7vy1q/hEOkulRvmqu178rbfmqrNKrt/dWqs06rWEpGkYyJpLr/a+Ws+SXf92o5J91Rs+7dWXMaRiO3rt+aq7Mzt/wCg05t3+1TfmqeY6Ikcn3dtM20/+Ld/DTvl3NSKIvm+7UH3fvVIzfxVVkuN1Yylyh8QSS/Ntqv5tR7vNk/2f7tWIbdm/hrP4ivhJIYmbbVtk8pafGiotUbqX5tu6tvhM5E1nKz3VejeG/Ef9mw/7tec6fBvbd/erXuJ/Kt9v/Aflq4Ab/iLxv5u75mZq89vrr7bdNI1LdSszVQb738W6uOcioQLUL79v+zWh8zrWbb/AN5avbm8uiJZl3z/ALyqLVdvPvfNVBvvVhI0iI3Sm1J/FSf8B+Wsy7DKfTKfs3t/s0Egv+1Q33qP9ql/ioARvvUv3v8Ado/iqOgsd/s0tMp8MXmyf71AfCTWtuzyLW9p9v5U3+zTNL07+LbWrJAsS1t7L3QjL3jodHl/75ro7V/9pttcfpMv96uotZflWvnaseWR9DSlzRNyGX5fm21et6y7dt/zLWpatXGdcTSt1+b/AGa0o02rVGFPmXbV6P7u6oNAb5P++aqzf987qtN/d/8AQqqzP8zUAEfzVPz71FCv92pFb+KggjZfmqFolRqtfxVHJ1qySmyVDs+838P+ytWJG3N/s0MrfLVCsRxvtanNL975t/8As1DI2yq7Stt2tQTIkZt7f3acr1Av3vm+9UscXzUAa2l/eVa9k+H6/NG392vG9Ji3SK26vbPAu393/u11UI+8RI9e0t9qq38Nbkctc7Zz/u1WrS3v+1XqxJNaSf8Au0R3C/3qyVulZqmWWtOYg0mn/utTftHzferLa8VG+9UP29Vb71HMBvR3VRzXipu+asNtS/2qp3Gqbv4qVwNiTUfm+9Uf9o/7VYLX9NkvNlRzAal9Kt0u2vK/Hngi31dW2xru+b5q75rxahkeOdW3bauMuX3hypxqR5ZHyrrXhDUtGZlt2ZlVf4q5GaLVPO2sreZ/tV9cap4ct7pvmVfu1zs3ga3dv9Wv/fNdUcTIylTlGPLE+dbXQdWut27dt/2aavhfULCTzG3MyrX0ta+D7eL/AJZrTrrwrbyq26Nf++aPrMpGVOhKnLmifPNvf31v8u1latjQ5dUuJFZ9yr/tV6lN4Dt9zM0cf/fNS2vhqG1/u/LS9vKPwnZVq1cRHlqSIPDM9xBH88jNWpq17JLayKzf7NHlR2q7VrLurrzZvL3VX1moed9VoxOc/sFbi6Vm+f8Ai+au90fSIYreNWVd1VNN07zW3VtrasjLt3ba9Kl70fePEruNOXLGJoWPh+zl+8q/981rf8IRZzxq3lr/AN81m2KSQbWathfEcdqvzMv/AH1WhhDll8UTPk8DWa/8s1/75qFfBFmrfdX/AL5qPUviDa2821pFrDuPibbrJ/rFqfaF+zpm5J4Is/8AnnH/AN81XbwXZru+Vax5PiXbt92Razbz4lx/MqyUe0K5YmpceFbFpPm+Zf8AdrWsfBFj5MbbV+b/AGa8vuPiaq3G3zK3LH4qxrCqtJR7Qim4qUjurjwRatH91a4/xR4StbWFtq7qgm+K8O3/AFi1yPij4lxzxyfvPm2/w0/aGsqilG55B48ljstQaNKw7Ha83+ytU/FmrNqWqSSM3ytU+nvuj3L96spy94wh7x6f4PtbeXbu+eu0/s612/eX5q8d0fxK2mzfeXav8NdMvjdWX5flrL2nvHTFx5Tc8SaDC0Lfd27fu15TZ6QtlrSt/DurtLzxatxH8zNXE6lq3+lLJF/eolUIcIy96J7hoem2stjGzfM1a3/COWbt8v8AD/s15T4f+IKrDt3fdroF+IK/89PlohVNXynoC+FbPb/q1qxa+F7NGXcq/wDAq4iP4hxqvyybfl+amf8ACxlRvlbcta+0Mfd+I9Qh8NWO1flX/vmtCHw5Zrt+Va8lj+Juz5lkb/vqrEfxTX+9upRqFfuz2JdGsVX7q7v92snUrO3SFtu2vN2+Kq7tvmfNWTqHxQWVWXzG/wCA0e0C8WXvEkUO5tu3dWAsUabpF27Vas6bxQt/Ju+9Ve81TyoWbc22teY5viOxh1RbW13K38NUNL1df7W3bq4ObxVuXb5i10XhWBr+ZW+8396phLmkKv8AZPorwb4gjitY1au6t/Edr5cfzLXzfdapcaNb7g21awW+K9xbyfMztWso8o6dWPwyPrhfEtuvy7lp3/CRx/8APQV8lx/F2T+Kan/8Lff+8/8A31WHtYm9zlpPGSy/8tl/4DTV8RrcN97dXlsN1NK23dXSaWjL8zV8Z7TlPM5TsI79Z2/vMtSR/NMtZOnp8zV0lja/Lu+X7tc0pcxhykkdxV6GWs2T5GqH7ayNUSiB0Mkq7f8AdrE1iVdzf+y1VbVP7zVXkull3VhLmiQVbPdLqEaqzbd1emaW+9VX+GuJ8N6b5t55jL92vQNLsP3dTD3i+blI9enZbeOOsdpWi2tWxqEH2i+Zf4VVazNSVk+X5dtFWPu+6YRqEX2r+7/49VG6Xe25qhW6VZGXdUm/f833q5qXNzG8Zcwq2+yPd/eplxFt+98tT7l21UurjYv8Vd0ZmpWmX5d1T6bceVN96qbS+au35aIX/eK1aRkB6Dp9xG8NZ2sXiwLWPp+pMjN/dqrr15uj2q1d1KPMZSiSQ3/myN838NTTL9ohb7zNXN6OrS3Em5q7CxtW8v8A2VrCrH+UqPwnnt1ZyNqkny05UaJv7u2ugvLVftUjfxK3/jtV2st33a86rCQL4SHT9S8hvmavZPhrqkbzKzMrNXjbaJJu3Krf7Vd38PWkt2+b7qtTw0Ze0GfVNnrccVirbv4aydQ8Wxq23dXIyapImk7kkb+7trkrjVJJW+Vmr7eliPZ0yJx5pHd3nitf4WrHm8Ubv4mrkWnmf+Jt1Z91dN/tVrLEyJjA7qHxGu7/AFla1n4gj/vLtryqG6kdvl3ferfs4pn27dzLV0q0pCnHlPUrPXllb7y1ek1Fdu5mrh9HtZl+8zVpX100ULV6VOUjnmTap4hjt925l3VxOseK5J9yp/D/AHaj1BZr2b5WbbVjTfC8k7bm3VUuYiMuY5u3sLrWbjdu82vWPBvhxbWOP5asaD4Vji2/KtdtY6ctrCvy1cYBzcoMm1dqr8qrVX/lp81aEi/LWXdSrb1qY/FLmNLeqR1Gqr5m6sf+1NtWrW88371VzD5TWWDdTbxI7eFm3L92o1v1ij3M1cP448aR2FrJ+8X5aOYOUwfiJ4vh061kbzNvytXx7468Rya9qUjbt0a/drrvid8QZNUupIUkb5q8hvp/K/i+9WVSfundhqXNLmKt9Psb/arDurz5qbfX+5vlasyR/NavIqVfsnuU48ps6bP5qrtrpI/lh/u1zuirt2s1bl1cLEqr/DW9L4QnEuQvuZcVN8rtWXp9xuk+Xd/3zWsq/wATVvGRzSjyl6zRX2/LVyNtrbW+7VG3byZP9mrDSq+6tIy5TKXvElxPtVt1ZN1cfM21vl/2qr3WpKm75qy5r3f/AL1TOoaQhzFm4vPmZaqST72+VqhaX5f9qo/95q5uY6+UkZt9O/h/2qRelJ/vfNVhyit/tfNTG+dvlp29d3y0/b8tAEX3P92oWb5vlapJP9mq7fLWTKRDI+/d/s1Xb56mbb92iGLe1c/xANjt/m3VoRoqr/8AFU2GLbTpnX/x2t4x5Q+Ihupdq/eqnCnmyUTPubarblq9ptl5tT8UiS9ZweUu6quoXWxv4f8AgNaE22JWrm7663yVrKXLEUfeK8zbmpvlbv4t1NZv/QqkV/m2/wDj1eZKXMdMYkka1Mz7I/lqOP5/vU5n+X5fu1UQM+6/1jVU/iqzcNVXfUyAa33jT93y1HT23Iq1maIKF+9SL0pF+X5t1BI9f7q0n+61C7ad92gBjdKZ/FUny7vu0RxbmqimOhi81q39P0ltysy0mj2auyttrqrO1WJV+7u+9XTSp83xGMpcpXs4PKhWobxvvVcmlVf7tY95cfN/7LXTPl5RR/mL2ky/Mu2uw0/5412/NXD6XL+8+Wuy0196q1fLYmPvH0WGl7puW/yLurUs5ay7Vfu1qWq/3q8w9KJt2vSrq/Lt+as2z/h21pfcZV/9CqBh/e/iqrIvzLV3Z/wGopkXdQBDG2xqnXpVRk2/w1Yhf5asBdvzbqik+8rVYqOT7u6oArqm1vm+7/dokZajml2f7VRtL+8+Vl21ZJHJt/hqPbuX/wBBqb+9/FTfutVEFVotvzVNG29lprOu771Oj20Abmi7fMVa9U8K3n2XbivK9JfZt2132h3G2Ouql8REj1qz1nYv3qtf2uv3lavP4dUZF+aSn/22a9KJkei2+qRtt+arDaiv8LV5jHrzJVyPxBv/AIqoDtLrVF/vVmza5833q5uTVPN/irPa/wDm3bqfMB1jay396o1v2b+KuZ+3/L96nR39RzFxidI142371N/tH+81c+2pfL8rVXk1Hb95qOYDqF1FU/i3U7+1K5H+0fm+81NbVNv8VTzAdc2oru+9UMmor/erk21Rv71M/tamQdb/AGhHt27qb/ai/wATVyH9r/N96opNU2N95d1PmA65r9f9mqNxfr822ud/tbf/ABVTuNSpAal9fr81YrX+26+98tU7jUfl+9XP32qLFcNsb5a3iY1D2TwrdRyqvzfNXTSXEMSs1eK+G/FSwfdb/ZrQ1rxyqxttb5ttetSq+6eJV5fiO41rxfDZRt/q/l/2q8p8TfFP5tsUnzV534q8b3V7NtRm2r96uNkv5pZGbduWiVU4uWUjur7xvcXUjN5zbf7tY83iO4Zvlkb/AL6rm1uvmoa4+aub2sjSNKJ0H/CR3CMv7xqbJ4juPmZpN1Yay02Rt6s1TzSJlHlNCbWWZvvfd/2qsw6zMy/Mzf8AfVc18yL8y/epy3WyjmkLlOgm1SRFZtzf99Vm3l/My/ebbVNrzd/eVf8AaqGS63L8vzbq2jIXIZd9KvnLW9of71V/2a5fUPkkbbW74duvlXcy1cZe8axH6x+4m3M3ytUMOqSOrfMv+zWlrkH2iPcv8K1ya/umZayqx94Ifym8upSfK27/AIDVG+uty/LUX2jc33ttQXX71fvViaEml3rRTfe+Vv71bi3Ui/xVysL7Zt38NbSy7l+98v8AdoKNX+0pFj3bmqP+0Wdtys1UPN3LtqNv71WTKJrQ6vJt+9uobVm2/wCsrDVvvfw01pWVWVW+WoDlNb+15P7zf8Bokv5Jf4mrFW4b5qasu+Rd33aX2h8p2Gk3v3fm+81WNav/AN3Iu6sPTZW+Zflq1qjb1avQ5vdOWMfeMH7Yy3XLfL/FXsHw5v4/JjWvEbh9szf7LV3fgXVNsyqrbqzoT5ZE14+77p7T4qljl09f92vCfEFx5V43zba9M1bUmlsfmavG/EU7LdfN/tV115e6c1P4yZb9v73zU77T/tSVkxz/AN5fvLR5v+z/AOPV5h6nKdZY6N+8Zq6Sz0tVjVV+7UkNvHu+XburodLst/7zy/l218pI8cqW+l+Uqt/7L81bNrEqx7m+83zVKsH7v+KkuNsUO1ayIMy6ZX3fxVlzJuq5N8/3f4ahZfl/h3VpEgybhmVttQrdKzL/AHauXisq/wB6su3f/SF/2m205QA9K8H2aywq2371ehWtqsULMy/dX5a4/wAFoqxx7f4a9AuGVLX/AGvu1hGPvHNV92PunKyRbZJJP4mrn9alX5mWuwurf93trjfEEEjqyotaSickZHJrdbpG+b5fu1cWfatU49Om3bdtSNp1xu+X7tTGnKR305Fpb35W2/dpkku9eKrf2dcbWq1Z2cibt6s38NTKlKJrGUSosTRSNuqP7V5UnzVotYM8jLtbbWLfK0Um1aqJrc1LWdtysv8Ad/iqSRfP+asuxf8Ah2/7NbEPSuqnPlJLWk2caSbtvy10Ue1YVVay9LiZ1bbVqZmRaUpcxEpGPdKss0ny7m3VJp9kzybtq1Vt5/NmZdq102mwR7VrCZcTSs9E823ZWVm/3qksdO+wXDMvy1r6bKrqq1duLPzY9yrU05Fz/ulizv1ls2jZv4aoR2W+T5fmqlM7WEnzf8Cre0P9+ysterSq83ui5uYqzWW1d22si6tfm/3q7XUIFRfmrm2i3Tba9eMfdMOYb4d0P7RJ825v4a9I03w4qxx7V3KtZfhPTv8AV/LXdLtt4/7telhqZhUkZsmnRwRs23bXM61Kq/LWxrmsxxL95VX/AGq871LXllkZh/erslLlMPiOm0uzjZt1dJZxQxN/tV5/p/iDylVa6DR9Za9mX+KpjM1lHliekabt27hWhJLsXbWDps+2Hd8tSSXTPJu3VvGRhI0pLhUVq5nWL9dzbauXl1tWuVupWnk3USkHKWLe682T/ZrYt5WSs+xtdke5ttGoX62ULNu+apibWDxB4gWztW+ZV2rXzj8UPG7S+YqN81dJ8RPHixLJGs3y/d/3q+f9c1Zr+RpJf738VWVThzSMfUL1n3SS/MzfNXI6pf75G3f+O1oatqSr8u5q5W4lZm+9XnVanKe3SpkMj7mqS3i3t81RwxM7bdtaUMCrXnpcx1/CaWmxbVXdU+obm/2qis3WJl+ar3lLcN/8VXoU/h5TCXMGm2rf7S/LW5v2x/eqraxeVGtV7y62dGrePumMveHTaisTfe+Wq7a35X3f/Hqybifezbqz5NztXNUqGkYl6S/a4kamrK26qUa7Fb7tWY0+Va54ylIrl5SepV+dd22o49vzVNs+WuhDDf8ANR/F8y05Xpqp81VEB2zZJ8rbqftXbSr8/wAtN/hX5asCGRt9QyVYb5f4t22oWXfJUSCJX8pfMq1HF/s0RrUjfxVEYgRyOqLVCaVmZV3L/u1PM/3qqxq0snFTKQEtrB5sldDZweVH81UdPtf4mrYmZYof4a1hHl94mUjJ1S42bq5eaXc1aWrXXzNhqxmrlq1OY2pRH/w05W/vVHub+KnNtrnNCxHRJL8tQxvUcz/eqwIZH+aoKfJ89LxWJRHTt/y03/gNOXpRYkbSr94U/ik2/vKkoX+KhW+Zv7tO/wDHqWOJnoAbs3tVi1i+arNvZf7O6rsNv5TVtGApF7TXWL71an2r5axYflarUb7/APdrupsy5eYkuLptvzbf+A1j3FwztWhN0qn9nZmrOqEfi5S1pPyN97bXcaW/yr/FXF6XEvmbq7TSUbbur57ExPoML8J0Vrt3bd38Na1rt+Wsmz+ZvlrYs/vf3q8qR6cZGpZpvk/3a0lRXVd33qp2v3lb+GtBfm/h2VkWR7N22mMjVZZvl27V21FIiq3y0AUmX5vvVJH/AOPU7b96n/w0ARb/AJvmqGaVfL/2qkmXavyrWdcT/Lu3fLVxIYxpfmoV9zVXaX5t1Cyq38Xy1RJY3ru+b7tRtL8tN30n+9QAiv8ALUyv826q+/5mX+GpI/magg3NJfdtrt9NbZH8v3a4bSW2NtrqrGfbXZSCRvNcfLTfP+astrrfSNdbP4q7uYkvtdbV3bqdDeturIkvNzfeqJbr+JWrMOU6j7UrL96oZLj5qw47/wCb71Sfb1qpSA2vtW3+Ko1vPmrO+2fKvzfLVKa/3s392hAbjX/3m+7tqrNqWWrBkv121Xk1HbVRkB0Dap/tVDJqny1zrX/+7UMmpfL8tTYDpf7Sb7275ai/tJvmrmVv2ok1T5flqeYDpf7R/wBtagk1Jf726uZbVNn8S1Uk1f5m2tSjLlDmOtXVFSq82qf7VcjJq9V5NZ+XataxkZcxuX2rKv3v++a5+81dXm2r/wB81m3mqb926sn7QzzLtXdVRkYyOy0nUvlXbuqa+umljZmbdurN0VGddzf3am1JWRfmrupni1Tl9S2+c3zfLWW33vlq9qDfvGVqz/N3NVT+IgFb5qGb5ttG5X27f+BUM6vItEYkyIfNXdtDVMsq7fvfdqu3ySMy/wDoNIz/AHtrVfLIOUXev8Xzf7VNV12/dqKSVm20i7tvzfeqvhJjEcz7F+aqqy/Mu6rDP5vytVGR9rfd/hqf7xoNvot/zVX029+yzfN92tBn82Ose4TZJuX7tU/5iftHeWt0t5H/AA/3a5/VtNZJGkX7tU9L1drdlX/x2uiWWO/j/wCA/equaMijlI3+b/4qntL8taV9pfzblrJb5d3/ALNWEo8pREzfN/s1ftbj5f8AZ/vVjzN822rNnK27atTzAa/m/wC1tWnK/wAv8TVV3/3qI5V+ZaYEvmD+7SLLvj/8eqFn+Wo99AD5H2bsN96mL977tOXa7U77klAG1pvysv8AFVrVn+Vmqnptx91f4qk1SX93ItdcZR5TGUfeOTvHbzmaun8G3HlTLu+XdXKXf3mqxpN+1lIu3dWFOXLIJR5j3C4uo/7P+8rblryvxI0f2hmHzVoN4jbydv8As1yOpX7T3Hzfdrpq1eaJMafvEyt81T+ef7tUIW3fdqzt/wB6vPOg9X0eVriZfm/irurXbFD/ALtcd4dtdirI1dPJLsjj2/dr5b7R4RYkvViXc1Z81/5q7v4ax7jVGnuGjVv3cdSeayK22kREtNOu75flZqd/DxtrHjv/ALyq3y1ajuvlXdtrWJY68T+Gsm1i/wBOX/erUZtzKtFnB5tx935V/irrXLykSO08P3XkN8v3q6mbVlZo13f8BriLX91/3zTbrV/9KZd23bXIYzjzHoK3iyrVC8iWWP8Au/w/NXP2eqMi/M1WG1Zdvztu3VUZcpHsy5b6XD8u1a07fQY2X/V1gw69Gki7Wrd0/wAQQy7ct81aQq8sh8sSSTw5G67ttUZPDmzd8tdAuswuvy1VutWhdvvLW7qxkZHL3GkeUrNtrj9WtWim+78teiX1/C8bYb7tcL4guo/mb+9XNLlOmMpGHDtgmXbWrb3Ea/8AfVcwt4vmbf8Ax6ry3/zbf4a5pe6bneaK6vH/AOy1Yvvu7v7tczoOpN5LfMu5WrcuLrdat8u75fm20R5iJHH2N7sum3fd8yu00/VI/L/iX5a8zjlZpt3zbdzVpW+pNFubc1buBUZe6emafryrMq7l/wCBV3mn3S3EKrurwK11nZMu5vl+9XpvhfXGlt1rm5eUfMbniyLbatIv8K1a8G3HmrHVfUv9PsWj/wDHah8H/wCi3G3d8u6uqlL3iqXxHcawn7ndXN2sHm3Srt+auo1LbLbrWfpNrvuK+rpy5oxMJe7I7Lw/a+VCtTa1deVG3zVNYusUP+7WLrW6Vm/u16tP3TjqnB69eyXUjLu+7XNyRTO3zLXef2C1027b/tVND4V81vu0Sp8xnCXKcDb2Fx8v3q9A8L6c0Ua7l2tWtp/hJUZdy7q3IbBbXbRGlymkZkm7yodq01pdsat/s/xVTurj95/u1Vmvdq/KzVpzcpI6+vN7cf3ar2abV+aod/mt833amWdYI6z5jWMS5cX8drGzMy/KteP/ABG+IMdksiiZVWtL4geNF021kZJP4f71fJPjbx5JrOrSRpIzRrRKpylxj7SXLE6LVvEDa3eSSNJ+7rm9QuN6/e+WqsN/tt1X+981Zt9e1PtD1adDlMfUF82Rv9ms/wCyt/tVrfK+6o2Zdzf3a4ZR5jq96JXt4lSpJJViqOSf+7VeaX5ay+Ev4ixDdMlxt/hroNNuN/3q5OGX95urcsZWVVrSnP3iTobiVUX71Y91Krt8u7/gVJdXnmtVOSX5q6JVCIwBn/8AHqryLUrNvanMny/7tcvxFldV+b+9U8H3abs+VWpy/KzfNRGIFqFKc33TVdZV/hapftHytW8ZEis/zU5ZfmqHd96m+bu/iq+YC9u2fdo++38NVPtFKs+771R7QCxIm9vlquz7G4/76qTzY/mprMr0c0SrCK29aVn2/wANN2U7Zuq/iJKci/N/vVJa2qp/Dtq0sX/AqsW8H95qiMCi1Zqq/eqHVLrYrf8As1Tb/IVvm3VzusXW/wCVWrWpLliRH3pGXeS75G/iWq+37v8AdprNvbdTq8yXvHTGI7fQzU2mt/d3VmUS7lqCR6b/AMCpaLjjEb99aNvy0n3qF+apHcT7jUv8O2mr89JQSPpf4qRU3btv3atWtl5rVUY8wEMdvvWtS1tfu/xbqsW9ht2/LVzylVvlreNMXMEMGyo5FXzGbatTbvm3VHs+ZsfNW/L7plKQR/IrVMrbKh37ajmb+GjmGTNKrUb9+1qo/M8lXIYmdfm+9U83MOJas/8AXrXYaS3yrXFw/upFauu0eX5VrxcXE9rByOqs9r7fl+atizTb/D/DWJY1t2f368WR66Niz/1daUe7btrLh2pWlC2371c5sLt2L89RSf3qlZlqKRt6/K33asgY1L97+Gm03d8zLVgQ3jfK1Zkv3BWjI9U5Nz0ElFot3zULF/6DU+35vmpjJ83yrVANX5Kc3+1R827/AGabJ7LQJlfeu75V+WrVrtbbVVvvfLVizX5v4qDI3rFNjLWtDdbVrFt2+X/ZqXz9rN83zV3UiZGvJe/L96q7X/8AtVjzXW77tV/tW7+KtQNpr35f7tN+37l3Ky/LWG103dqha9/h3fLRzAbn9pfNuaj+19qrjdtrm2v9/wA33mpWvN60e98QHSrrPy/e3LUbap8rfM1cy16y/dqFtRZF/vNV8xFzoZNR2fxVC16u3726ucbUqd9t/wBrdUAzYbUV+7tqvJqm7+9/wGsma6/iqq1x97+Gr5gNZr/ZUf8AaXzfM1Y8k9QtcN/eqAuakl+zs1V2vW21RSX733qb9o/u/wC7RzE8xca8Zfu/3aqyXnytVfzWbd/eqNYmfdurVGcg3tcbVO5v92rlvb7tu75VqOODZtVatQpsX5lrSJkdJpMqxR7f9mnatOr7tv8Ad/irJhn2Lt/ur96mzO0rf3t1dkJHn1zn7590jMtZsjfNW9ead8u5dq1i30DJ838NWcfMV/tG3bjcm6pFn+6tUWbZ97/epnn7f9mnH3SjRV1dv9paczb/AJqz47pU+Wnef/darUuYotSMrbf71C7d1VfPVv8Aeo81U/iquckkmdU2srVn3H3m+bdViZ1dd1VZHqJSAIZf71OmTzV3f7NZ7SsrVcs51l+X/gNTGX2QKFwrW7bqu6Xq7RfxbVqxeWqvH8v3v92sGSJopGZVaiUeUDtFv47qH5dtZeoWqyt8v/AqyLe8ZPut92rsN/RzFEbQLu2qq0QptZvlqZrhXWq7StUyAv712/d+aoP+A1V8/wCaplZX/iqQHM/y/eqGRqez/wAK0nlevzVYBHL/AHf4adJLubdTfK2NuprbmagDY0uWptWl/dstR6fF8n+9UOsPt3LW3wxM/tGDcPuZqks4v326qs0v7z/Zq9p7+bJurCMveKNyOD9z8vy1zuoJ+8Zt3+zXTSS+VZ/ermryVWm/vLWsyhluyxfL92rv2iP+9VBWXd81P3f7tYAfRGnwLFbr/srUGtXv2O1+98zfdrWWLZHuWP5a4vXr9ry+ZV/1a181I8F/yjtJi+WTd95q1pk/0eTb/Cvzbqz9L/1bVoM6ywt/tLtrlGc2sv7xl/2qvRt91Vaq9rYSedJ/vVqf2a23a26umMg5ghbe33a3NLtfmVtu6s6Oy2SKq/N/DXX6bpflW6/L/DWsveIK00SorMy7V/u1zV1cf6Y22um1qLyIWZt1cfIm9t3zVzEm5Z3S/wC7VfUrpol+Vt1ZsN5t2q392q+oakrSbVrI15SNtUkRvvVpWOtyRbW3baw/s7Sttq6tqqRrtX7taOPMRym7J4raL7zVRuPG+37zba5/ULdvm/2vmrnbqKR/mVvu1cYGcYncf8J4rMy+ZWRqniH7V91m/wC+q5BVk2/eqNfMaTazfLW8YG8YG5b3jNI21lrUV/l3L92sPT02ruratVZlolTLOi8O/wCr+X5q6ySJvsbKrfNt/hrnfDMSpH/drsFi/cyfN8u2t4UjGRwMOm/e27vvNU39kyT7V2sqrW9p9krt91a6C102N/4aJS5SYnG2ug7F+7t211Xh1GtZF3NWl9gVG+Wq8jLBcbl+6tck/eKO0091lj+anW6fZb7d91aw7HUf3cfzVpLebttKMuU7sNT9pI7i3ZZbVVq5o9kzTM3/AAGsXQ7pZdtdppcC7q+owc/aRMcTT9nULTN5UP3azW2ys26r2pP5Udc61/5UnNe58MTypfEdJZ2sb/L/AHq0rewj/iVa5e11TZ/FWpb6vWsZkSidNbwRqv3axdcnWDdtqZdUVI23VyPiLXl85l3VUpE8pXvNR2t/vVVjn81vvVhtdNdTbt1bVv8Aulrl5jpjEuea0S/N81YPiTxAtlbttaptS1SO1jb5q8F+K3j5bOGba3zfw1MpGnKcN8ZPiC1xJJbxSfN/s14/Yu0s25vvUmsalNql9JNK25qdpv3v/Hq4Zy9pI9XDUOX3pG1JKyL/ALNZdxL/AA/fq7cN8v8AerMm+RqJS5fdOjl94a1w38NV5LhnoZ/mqD+OsJSkaRj7w/zf71RyS06R9v3qpyNvap5i+Ut2vWtu3b5awrX73+zWvbyrt+9VUyPhJJn+bduqv5u2iZvmquzLuq5SJjIuLPU3m1m7/mqZZf8AvmojIqUS19+l/vVB5tLv+WteYOXlHs/zfN/DTfPb+KmblqGR/m+WplImMSys9DS1RaXa3y07zd1HMVy8pa3/AN6m+btaoWf+FajZ938VEhFr7V8v3qkjvd1ZlPjaovI05TYjuF/vVYjdf71YKysi1Mt1/tVvGpykcpvRyru+Wpll2fern/tv92htR+X71a+1M+XmNa8v1/grm7yfzZGb+GnXF0zfxVUrmnPmNKcRPuU7+HdTP4fmpN29lb+H+7WFyiXf8tRbvlpzN/dqLdUlC76TdSL94Uv8VUKQkf8AvVIqKlNVactSMRqYqU9qVflagC1Y2vmyV1Fjpe2NW2/erB02VVkXbXWW91G8ca/3a66QpEclvtWqbI277tbG3zfu1WuItn3lru5Tm5jOVV2t/eqGSXa33vmp1xKqstZ8lx8zNWEpGtvdLDS/K26mq/zVXWXc1TRpvb7vzVkBYhi/ebq0FT+7VWFGVdtWI/vGtYi5vshIlb+isvyturAk/wC+q1tFfbt+WvMxkbnp4P3ZHbaf92t6x/u1zents2tuaugs5flXd81fNSPeibELL91quK1Ubd/l/vVeXbWRqG7e1SL91qcsX96lXpQSRt92oGqdvlb5arbt8n3qsCvIrLULKqyfNVmT7xqtJREors+zd/dprJ81Ok+9935aRer1RkQt8nzKtIzbKkk27v8AgNRN92gCFv4Vq/arVNdu6tC1T+7VgaEfyLt/9CqvcS7W+WrUjsqt/wCzVnyMzrXZTMpFdrjdH97bVfftpzf3Wb/vqq7fe+X5q0kBO0u7dVSSX5f4ae33apSNsajlAdvqPdt+b5ajZvmpZG+X5qshiNcNtWqs0u/71Ekrf3qryS1BANcNu/urTvtX3m+XdVVm/u/LVdn3fe/u0RjzCkaTXS+X833qryXH+1VPdvVl/hp2/wDhqyPeLDP/AHvnahf9qo423qu1dzVNHEzfeo5R8w1vkpVT+6tW47f1Wpo7Vv7tKMSSl5G/bT47fbWgtrsqaOD727+Fa1jEsorb/LuWiRPl+9WntXb8rVSuFX/gNVGQuUrRuqLtZvlq7G29v92s1WZ1/wDHa0LdlVdqrW8DzK/xEkyL5f8ADWLeQb62JFXb93/vmsO63LJ975a7os5JGTdWGzdVGS3/ANmtK4n3s33qr/KjN81TIiJmtb/NRtZavt/s7dtVm/vVEomhX2+V95aGfa33ateUr/7NMaL5v9mp5QKzNsqP79TSW6/Nub5lqNV+9R8JJVkT5dy/d21DC3lN81WmiqrcI25tv3akovQ3W5VpzWvm7tvzL96seOfbtrUtb/5m/wDQa0jL+YkpzQMm7b92qbSsn3a6Lyo7pdyrVW40b5dy1XJ9oCjDdNKy7qmkXcu5aotazW8n3auWu51bNZ8oRkReV+8+9V+FF2t96mx27M3+1VjyvKo5SiFovWnR7dyqabJ94VGvyfdb/vqmEpFqba3zVCqbpFqReVZfl/vUQo3mfdarA2rX91H/AA1l6tLub5qtSTrFC27+Ff4a5+6uGaT/AGauUvdFyldYt03+zWlbxbF+Wqdum+Tc33a0FdUjrEQ2+vNsarurJZvmq1cPvb/Zqv8AxbvvVEpFDof9Zuq3x7f981Xji+7tq35TUAfRHiC4+wWcm37392uF+bzGZvvV2HiDddXG1W+7XPyWTStt218vI+fj/MNtdyfKv3q67SdJ3xszLu+Ws3SdJVJF3V3Vrb7VVf4amUSzlW0uO13Mv8VVZJdi/wAP3aveJNSjsGb5tu2uC1DxMssnysvzf3agg7XQUW6vtv3lWvSLO1VrXdXmPgVma3851+9Xqmnzqtqu6uiMgkcn4yXbHt/u1w833vlrrPFV+tw10yNu/hWuLvLpbdd38X8VZTM4GfeS+QzbWrP81nbcW3NUWoXXmzf+PVXWXfJuqUbxNu1n+b+GtRZ/u7a5u1uG3f7tXlumRvmat4gaUzq0bbdrf3qx7iBU3basSSs7fwu1VVXezf7X+zWoFP7Bujb7tVZNN8qT5lXdXW2Omq0KsytupbjRm+9t+apjLlDmObsYP9mtiFF+7RJYNbt93/x2o9/lNu+aujniLm5jsPDq/wCj11Ukqpaybf8AnnXG+Gbpfs/3q6K6nZbWT+HctEahMolPT7pU+997dXQWd/H95mrzyPUmib5m3VZj17a21mrOUuYIxO+uNRXb975v7tZsk+5ty1zsOsrK33m3VN9v/eVyykXyHRQ3Wzau6ta1vfNVfm+7XL2s+5VVlrU0+XY23b/tVnHmPUwPxHonh+//AHi7mVq9Q0Vt8atXhui3TJcK3yqu6vZPCt0s9qvzV72X1OWXKa4+l9ova0rND8tcfcRN5nNd5eRLPHVH/hHmuF3KtfWR96J8nL3ZHIx7mb5a2LFWij+atSPw55TfMtNuoFtdy1XJyhGXMZOrap9lhZm3VwOoap9quG+bd81anijUfNZlX5l/irlYW/eNurkq1OU6oQ5pG/Zy7Nu7/wAdqzeassEfzN8tYLXX2VW/eVw/jLxqtlbyLu+asvbG3KTeOPHS2UMn7z5v96vmvxZr02s3jSNI3l/3a0vE3iptUmaNZP8Ax2uTvH+VvmolPmiddKlze8ZsjrVzT/vrWXJLuk/2a1NP+6K44/Ed8feNC4b5flrNm+98tWrh9m5aozPt/wCBVrIIleRvmqPfSt/rKib+9WEjQbI9RKu9qST5qmhWpAmh+VauW77P4ah+5UsPWtPhJkPZqhapZOi1Wkbe1UHKLv8Ampd9Q/3tu6lqDZE7N8q07f8ALVdnoV9tBHKTM1N++26o92/+7Td7/wB6lzCH09W+bdUat/31T16UcxQrP8tJ/DTN1OX7taCiN/2qWimK/wA1QIFf+7Tl3bdzU1v71H3aAHbqjZvmpWqJqgAbbuo/ipq/NQz/ADfLQUNpd3zUxvvGkqRcw/8A3qZUjVHQMKkWmL/u077v3aABP46fTF+9uaj7zUAIzf3qRm37aXevpUTVRVyRZ2ib5a0rPV2Tb81YjN8zNSRvtaqjLlMzvtN1bcytVy4l3LXGafebPlrpbefzY9zf3a7KdXmJlHmM26l/eVntL+8+Zqu6h95qymb5qykEUW4W3f7tadvWLbv/AA1qW8uxqIlGkvyNU8b7vu1nNefN975ahW92M3zVvzxM/eNhtu35Vq9pMu2seG63Vf0+6/ffKvzLXHifeidmGlyyO7sX+6q/eresW+ba/wDDXM6a+6Nd1b2n7t26vlqkT6KJ0Fr/ALNaUbbPmrNs3+Vv/Qa0I/uq21d1ZHQWGlV6b5uz7tRM+3+L/gNJv/iqCQb52aodnzfM1SK+5fmpfl+XdQBBJtRvl3VXb+9VqRWVm/3f4qqyfJt+VquJRVmi3/e3VGvy1PJSQp826gy+0Rsvy1Gy7Kv7fl+7VaRF/iqirFeNf3laVnFtqrD8kn96tS3f93VkjbhP3f3mqi3z/eq1eS1ntP8A3fmrtpx90ykRyfd/vbf4mqjJL833qtXDb1as+SXa3+7VkCtKqr8u6qlw2771Nkl2r8rLVGa4+VqAuXFlWoZJdy/eqr5/92oWuvX7tQFySaVfvbvlqus67vm/3qrtLv8A4qhjfc38Vax/vGfwl9pd/wB37tQb/mqNpV/iqNpV/i+7TiEpFxdrN/CtSeUv3du6q9v+9kVW21ct0+Xa3zVARHW9vtbbtq5HF/s02Fd1alvF827bWpPKNt4Pmq4tv8qsq1NbxbVVlVdy/wAVXI0V1/hqolfEUfs+35vlqFk/+JrVmVf4f7tZ1x8jUyuXlK7Mqx7ay7x/lbbVqS4rHvrhStBBTWdvO+VmZa3LWVfL+aua+0bG8yr9nf8A8K1tGR5tWJpNPsZlP3ax9UlX+9Tprj9596s+4+dm3VvGRxlOS4VGpqyq33mpzRK/3t1QtFtb5aqPMBaba/8Au1HsX+981Qs38O5aaz/NWsSSTf8AM1DS/wAP3lpq/N/s/wC9TZGWkAXUqt83zNVVWX5d1P8AmZl/2qZsXbUylzFDWff8tV5ot/zLVj5V3VGyNu3Lt/3azAz5Iv4lpiy7PutVqRN9VJEVfu0AaFrf+U3zfd/3a6OzuoZY/m21xG5v4akhv2i+WqhU5Smdx/ZdvcfwrTl8PKi7lVdv8Nc3a+IGXau77v8ADWxa+KI/4vmrpjOP2jGUTSj0Zd26pLjSV8tvl+ao7fxDC6/w1cbVIZd21vl21clGRMeY5W4t9sm3btqv9nZ66aSCO4bdULWCuvyt81KVLm+EcZcvxHP/AC/d27amhg2VsNpfyt/eWqd0q267m+7R7LlHzcxm3jfM1Z62/wA3+9U017+8bdTZLhUrmkUN/wBV96mTN+7+98tQSTs7fKtC/PtWkAfwr8zVMqN8u3dRCiqzf3asbV3fLUFBDFu/3qlpPmVt3/oNJteiwH0Ctv8Aatv95qtNYR2EO566DTdNW1jVnVflrmfEGpLLcNGjfKv3q+a/vHz/APdJLOXZMrVuXmqLbw/K38P3q831TxRHYKuxvmq9Z6o2qW8cj/xL91azkVGPMYfj7UZvtULK25WrldPg+23UMe7d81dX4+i/0WGZf4fvVU8B2Hn3yyMv3aUhw909M8O2X2e1jjX+Guk1S/8AsGit/wA9G+Vap2MSxRt8vzVl+JL1Z7i3t1k+WNdzVPNykT/lOf1K9aKzZm/i/irk76/aX+L/AIDW54k3LZ7l+6rVyPm7t27bWkfeJjEhmZvlbd96oVl2MzLuappvvVTkbZWcpHQaVrLWpb/vW21zMM/+1W7o8u+SpvIg24bPcq1YjsG3Lt+WrVmiqvzNVqOVVbd/CtbcxH2iSzgVNtai2quu6sb+0tjVes9SWVlX+9WEuYn4h91pO9flWud1bQ2RZGX+7XbW86sv8P8A31Triyjn+9tq4zkZS5onD6DBJFG2/wD9Brp/mlt/4vu1o2ekKsLbfu7qtSaQyWrbv4lreMuYuMzzGaJvMm+bay1kzTyI3+9XZTaQyrI0fzfLXJ3Vq32j7rVBvGZDHfyRf3q1tJvZLiZd25lqG10mS4XdWtY6asDUSNIzOu0u381Vb+GtxrDyNrfwtWfoLqyruroJnXyV/wDQamMuY9HDe7Ipw3DW8y7q9U8C6kzqq/L92vI5G+Wu8+H91+8VWau7Cy5ah6mLhzUz17zV2/7Na2nyx+Wu6sGZ1WFWrP8A7c8j5d1fa0qnunxlSPvHXX08MS/ergfFGsrFHJt+ao9S8Stt+9trhda1Zpd3zUTrxM40zL1a/wDNkas2S6WJtzVDeXH7yuV8QeI1tYW+ZV2140580j0KcPdLHibxbHZxt+827a8D8ZeMpL+6aNJPlqbxl4wkn8yNW+81cDG7Tt8396hHVTp8xqW7fxN81Z99cbmar+9Yof8AerEupf3lb/DE7Pd5uUjX97J92tezbbWVbp+8rSj+WPdurKJpIdNLvZlqrI2/+H5qd/tVHv8A7tVKQhu+oZG+WpG+aq8nWsx8xGqVet1+WqcfztWlClAg+9U0a/3drLTVTcrVJ93bWxBHM1QblqWRqhapkWNZqTd81DU3+KsyiRfu0n3qRaXf8396gBaKG/1lM37qkB//AI9Sb6T+KkqgF3fNSb6KTf8ANRcXKSUzfTKKBiq2yhm+akpPl+agkfuqJmp2/wDhpjUFC7vmo2/NUVP31JI/5Wpi7d1G+kXpVFCt87UN93bTKKkkkWl3fM1MXpRuoKD+KjdTFehqAFpjOqU3fUclUA1n+ak3fNTqZs/utUlMtWr/ADfdrptNl/drurlYWrc0+X+9WlMiJevk+ZmX7tYkn3jWveN8u5du2slv9ZW7Mwj3I1Wlaq8ab6mVKgsdJLUbN/FR9+SpFWnECS3l2fKG/wB6tzS3/eLt+asu3g/irQtYtsi7flqKkfdLpy947zSfu/erprX7vzfd/hrldJl3r8tdNZvI6rXzVX4j6SnsblrL8q/erSjlbd/s1k2rNWpbqv8AeVq5jrJPm+Zqev3W3U7b8v3V20i7dtQA1V/u/d20fN8vyrUq0lAEciVVkWrzLUEyruqyLGcyfM22pI1X5d1OkSmrVDHN91qqzNs/75q3JVSSgVyGF/mWtKOXav8As1nxoytV+OriSQXUvzNWZJOqr8zfM1T6g21m3Vg3F1+8bbXbE5vtFqa6b+GqzS/981V+1bPm3VBJdbfm+9/srVkjriX5ePvVRkZtu3dRNdVTkuP7q0ASNcN/DUbXH96q8lxtqFpd6tV8pHMTNP8A7VJ9oXdtqtIy7abG/wB2qsMtLLv2/wCzTl3MzfNUMf3fmqaF9rVJBahXZt+996tKH+Gs2OVt3+z/AOhVchn3Mu3/AL5qDTmNmFlb5av27fd+ase1l+WrsMv96r5iomzbvv8AlX5qtKyr8zVmQ3S/w/w1N57VcZE/CWGn3/LWdN93b/dqTzWqncS/xbvlq+Un4jPupV+b+FqxbyX5qvX1x8rfN8392saaVm/3aoykQM/zf8BqS1l/i+9/u1Tm+Vv79FrLtba33aDCUeY1ptvl/wAX+9VeNt7bacr+au1WqrI2xvmreMjjlEsSRbFas2T5W+b+GtJZVaH7y/d3VDdRKzbv4dtWRYzVb5vmqRZfvNtqOaLyqhVl/wC+aCSwzfL81R7/AOGmM33qZv8AvVXMBJtpaWN6bJ93ctMBy7f96kkRf4VqJX2tU3m/LQBRZW/3ahki/wBmtLasv3ahkT5trUuUDIki2VEy1ozRf3V/8eqpIv3flqQKbbkaoVlkRm+arki1C0VSBLDfyLWnZ6k395mrB27Wq1bz+VJ8vzVUSTsrW4aVV27q1I2aL738Ncnp+pKv8X/fVaE2sr93dXXTqkyhzG9Nqkaxtub5q5XVtUWdm2/Kq1n32rM3y/3qzZJWlbczVnOrzBGJI0rOzNTlZj96oVqaNlrA0HfxVIvyrTVXfUixb2/ioAkhi/i/hq4r7aij27aeyfL92gCTcvzfw035fekbdt3fepPJ/wBqgD6u1rUltbFv+eleT69raqzbG/eSVqeOvFq28KwrJuWvP7W6+23m523V85ynhQjzSK+oRTS7m+auo8K6j5tnGu37vy0n2OOWPb/FtqhYq2nXkkar8rNurKXvROnl9mdL4wg+1aK2z5mVlatXwLpv2WxjZlZWZdzVFo9g2rLtZd0ddLpsX2X93/drNHP9o0by/XTdPmmdtu1WbdXCWuqNeL5zt975larXxC1ZYtPWxiZt0n3qr6Hocz6faqi7vl+81FQzj70iv4mlVdJk+b+Ja49m+9/drsvG1hNFpPzL96SuHaKRVXau6qiax5eYr3EuxVVaoyXDM33qsXj/AHt38NZrfe21rGHMaxLUf3l2tXRaTKqfNXLxy7K1rOdk20cgSidxHf7I/mqrcaz5Tbd1c/Je7I/vVRaVn/iqvZmHL7xvTa38zbWp1rrf+192uf8AIZlqS1Rqfs4lcp6Jput/Ku7btrorHVllX71ec6XL/Du+au00e3adVVfm+Wo5TOUeY7jTZY5Y/wDgVaknl/Z2b7y7ay9J02SKH7tbDWbJb7f9moOf4Tmfsscu7+GstvCS3Vw0ir96uitbVt23b8v+1XZaDokcu35f++qz5veNYx9p8J5q3hrylX5W21Xm0hYl3MrV7VeeFV8vcqttrl9W8L7o2VVb/gNafEZSlKnI4HT2aLd/eWt63lZ46jk0GS1k2/NQqNEu2iMT1cHV5pEdx91vmrc8G6otveLWJL/q6oafeNa6hu8z5VatacuWR9VVjzUz6M+3+fp6sv3q5PVLplkq54Rv/tVmqs26m65arEzV9VSnzUz4yvT5ahyd9dSMzfe/76rnb68b5vu1satdRwK3zfw15v4m8UR2scjJJ9371YSFGI7XvEEdrHI3mbdteO+MPF/ntIqNu+bbVXxR4ya6kaNJP9quLuJWnk3OzMzVEYnbCHMVbiVriRmanW6fNTZPvfLVu3X7rVrGPMdcfdEvGWKPaKxpfvVf1JvmrPhTdJRL+UuJes7XdtarE21F21JartVf9mo7j71MJFf5f9qm/wANG6kqBEUj1WqeSol6UFEsK/NV6Hai/d+aq9un3auR/Lu+aqgSSRpu3N/dpsj/APfNSfLtqvN/tVoT8JHu3tULNUyp/FUMnSs5FDd9NX5KX/0KkZ6koX+KlpF6U7+KgBP92k3U9qZ/FQAv3mopq/d+Wn/w0AN3U2pFpjJQA1k+alpjf71LUgLv+ahvnpaKoBjfNTZOtS0xqAI93zfLS/xU2igkKKKKkoT+KlopGqgBfnWlpFpakBPuVHvo3K9G+qQDduykb5ttKz1Gz/NQVcPm96N9NX7zbqkXbUkj460LWXatZ8dWrfpVRKZoyNvqDb83y0//AGv4aStiRFpacv8ADSfxNQA5V2N8tWoVXd81QxvUivsb5atC+E0Idq/NUkbr5lZsdwyVNHcbm3VE/hLidxocv3VX/wAerrtPda4LQbjeu5v92u50l1+X+7XztePLI9+jLmidHF92rML7Vqtb/KtP37q4TsRpRy/L81Sr0qlG67Vb/vpauR/dFQMXcuf+A0sbqy7vm/3ajk/8dqOOX7tWPmLW+qszqzf/AGNWFf8AvVHIm6gmUiq3zr8vzLTVTbVraq1XZtlUMjkT5arsqtU0j/NUMnzUEDF27vlVqv28W9apxr833mrYt1/drVxKRzevfum3f7NcfeXXlMzV1viaXyvvfdrzzULrfNJ81d1OPNE45y94sNdN83zVDJe7P9qs9pfmba1VZp2Vl+Zq0jAy5+U0JLrd96q8k/8AdaqLXTN96oftH8P8NOJnzl6SVWb71QtPs+9VGSdVpPP/AOBNWnKTKRo/aF27lpsdxWf9o/u0/wC0f99Uw5jThn/2mqxDL81Ya3HzfK1XIbqosVGRsR/eNWLd2rJW6+7tar1vL935qDWMom5ZuzfLV5W+asm3b5m+atCN/wB2396pLLiyqlWFnZqz/wD2Wmtcfw1REpGk0q/7VVZpV+b/AHarrdbfl+Wq91dfNWnMSUtQf+9WNcN8zKv3avXEvzVkXE/7z73y1RzyGSS7Nq1HHL8v+1UMkvzbqrtLt3UGfMbFnebFVWq1Mqt81c5DL+8+9/31WrDeblZfM2tWiMJe8TK2xtu7cv3asNL5v8W5f9ms+Sf7u2nRy7VXdurSMjKQt0i7qreVtVvurViaX5m+Vqh83a3zVpIghaJv4fmo2N8rVYjdf9qpo1X7q/NRECjt2NU69KkZNkm7b/8AY0zZ5TfNVcoEbJ83y035v+BU5ZWRv4akWVUVvlVqRJDv20b93zN92pmRnZd1Rsu1mVqsCnNF83y1C0H+7VqTd92q/wA275qzkaIqsi/NUbRfNV6T/a2/dqnIn8S1JJA0G9tzfLUXlfNu+7VptvzUvlfL/tVJZWX5KPNb7rM1SfxfMtRsv8VQQQs3zU37rfLUnlNTtv8As0FjV+992po1+ZaWNV3f3qm/9Cq4gIrstSK37z5mpvlf7NSKv/fVUQTRp8y1YVlZt1V1T7rVMqfMtBY6T+H5vlpv7v8Avf8Aj1DblXbUe/8A3f8Avmgg3tUvZNSvpJGZm+aobWVoJlkroo9JVY2+Wqslgq1817XmPGjLl+E3tLuFljX+Jqmmtd9ws33mrL0391XSaan2qRV3VjKRU5cx13hWw22u5V2rU2rP9ibzPlVa6LSbBYNPjXau7b81cP8AFC6aw0uZl+Vm+WnCJzSkcXJqK+IfEEjfN5attWvaPCNhDLaxr/s18++F5fIWNv4m+bdXsnhfxXHawrubbtrOrzHZS5Yx9463xJ4chv4Vh8tdtcRdeBoUVtv3q6pfFUM7bmZWom1S3l+bcu2sueUSYxjI8i8ReDVgVvlWuC1LTWtZPl3V7p4gnjuF+Vfu/Mteca5BHKrblr0KdQy+GRxEMW5q1LOwkdVqxb6Sz7fl/wC+q6zSdDaXbu+WiU+UqUjCj0hnWmf2SyyV6Xp/h9ZY/u1fXwkrbWaPdVe1iY80jz/TfDjTsu9WrYbwKyfw7v8Adr0HTdBWL+Hbt/vVq3FgqQ7ttYc5R5fZ+F1tZN1d5oNhDEq1m3zxxSbvlp0OrRxfxfMtZznIIyPSNPij2/w1YuEjSGRa4+x8Rr5O7dU95r3mx/My7dtcvvCl7xf8pVbcu3bXTeH7xV27mryuHxVHKu7+H/Zre0fXG3fe/wB3bRGMi6b9nI9mW9jlj27qy75Y5W+X71c3Y63+73fNVj+1FeT5q6SKvve9Eh1KwV2b5V/3q5vULDb8y100l0r/AN1qy9S2vG3zVcZDoS5ZHITf7VYV42yTd96t7UE2s1c3qD7Wb5q1Pt6XvU4nf+DfFq28e1mrV8UeN7dIdzSfdrxEapJYSMyNXM+KvFF00bKrbq9XDVZfCeRjMN9qJ1Hiz4lruk2NuVvl+9Xj/iLxVNqTNGrfu2bc1Zd1cTSySM38VUtvz/7NegjzY0v5iBd0slSSI22p4UXbuqCb5W+98v8As1Z1/DEiVN7bqtKuxaZH8n3amk+792tIiMe+l3ybahtfvbqdcfeqOH5ayl8RpE2o2VY/u1Vmepbf5vlqKbrWhH2iCmN8tPqNtv8AFWJoQSdaFXfQ33qkhWpAsQrVxflWoofu/NUq/wC7WkSR275ahanM9Eabq0DlI/l+aq8nyVYmi2NVeT56B8wzdSN8lN/2qWsRBSr94UlFAEjVHT2ak/ioKG0UjPQv/jtAEitSN0ptScUARNR8u6jf81JQAv3v4vu0f71Rr8ny7aN+6gXMSbaT+OkVqX+OhDGbKT5d1P2/NSc0ARf7NLSr92kqQCinfxUN0o+0WR0yRqN9J/DVCQf7tL8rr81IvSk37VoCw3cu7b/DUdH3t1O+9QSK25m3Uiv81LSf7NSVYsQr/dq9bxLVGF9v8VXoZdjfLVRCxc27VWoW+8akjnX7tQs+3dW0jMX+7Sx/d/2ar+b81TRsr/NQBYj+Wmt/epqv/eprS/NQANLsWmx3DbvvVBNcfNUEcvzVNSRcT0Dw629VrvNL2/K1ea+F59i7Wr0bSZf7teFiPiPew0vdOotW+VatL96qNm26ri/e+auA7yaN/m/hq9HLvX5WrPj2/wAVWo0X7zfw1JRYZ/8ALVGvz/w1Iu1/mpaCLCr8u6myPsVm/wDHac3yVGz7lX5floCxHI/zfK3y1Xb7xq0qfN83zUNEtUMo7fmprferQaJfmqmy/wB2gjlCFNrVrQ/PCvy1k7tknyt8taFvP+7X5auJSOS8aP8Auf8Adry68ul3NtbZXpnjRv8AR23V5DeS7ZpK9Sl8J5tWXvEn2xqqzXG/dtb5qgaXduZmpF+Zd1aHPzEjXTJSeb/dqPn3q3a6XNO3yrS5jOVTlKu7fUe+t6PwpNK33WWlm8JTRKzf3aj2keY5/bxMLzfu7af5rf3qW6tWgbay7aq+b95f4a0OiMuYsRtsarCy/wCztqmsqv8A8BqxC3zf3qBmlasz/wC1Wpavu3f3aybd1X7taVr/AAs33aXxHRE2IW/2a04/u/LWXbo235fu1fh+Vf8AZqbG/MSNLv8AvNVW4l/iVan/ANlqoXD/ADbd1HxEyIWutknyt8tNkvPmX+9UEn3v4v8AgNUppdjf7NWYD7663NtXburNkdnpZpfm+Wq/m7v9qrOWXxDWb7v/ALNUbMu1man7Pl/iqKTcm7+7toKIWb5ty/dWpIZfm+9/tVXpvzK1UYmxG29VanK3zfNVG3lqwsu+rJLnyyr/AMCokT/vmq8dwu75fvVajlV1+8ta3MRn3flpVlapFi3/AHqa0W1Wb5floAmj+ZW/2qhkZm/4DUaysi/K1NZqrm90Bf46Rf4vlo2/99Uv8Xy/dqQH/wAO5qJHZ/mWo/m3L/dVdtNZ28z71WA1ttRNU26mt916AK38VQt97bVhv722iNV3VAFVYm+Zv4f92neV81XlSo5F2fNQBnzJs/3vvVHs2bV+9/eq1Iq7l3LTI4vmbd/E1SBBJFtZlpqr83y1e+zr95fmqNovm+7RyllddqN81Tfwr/DQyq/3Vp23atHKQC/7NSR/+O01f92pI9u2qAd/wHbUjM3y01U+b+9Q3y7akCRn/vU3zVpqv975qd+7qgPTJmjVaoyPHuZvl/4FWLJq0m35W3VXbUt33q+VjS5TxuU1luNsm2Ouu8P/ALqaPd8v8Vcj4bg+2TeYy7lWusVGt2Vl+Wt3DmiSz1S11RfJ+ZtrV5z8ZLr7Rb2MKNu8xtzVHN4l+zssO7/eWsPxFetqlxHIzK21dq1lH3ZA4cxi2K+Qq/3f9qrV1q8lrDtRm/76qL7ke7+FfvVhXEv2y4+VvlVttX8RUjqLPxBNEqq0m6tFvFsyr8rLXLQ2vy/7NE0TJ/u1n7OPMI3pvEslwvzNVX7U1wy/NurH2NtZWb5avWabPvVco8orHTaPaxvt3V11iqxLtVa5HTXXy9q/erptNZpZP92uaXNIk7TR4Ff5mX+HbXQeQqxrWToqfKqtXQyL5Vvuq4xI+EwtQuls/m/irndU8UL5cjbvu0/xQ0irJ/d215lfXU21ldmZqPZmfPzGhqniXzWZkb7tUYdbkl/i+WsW6+Tc275ajhutitWkYmkYnoGj3jSwt83y1s3krfY5Nv8AzzrmPCcu6z3fN8rV1F1t/s+ZvuqytV8pT92JxOl3W3b81dZpOqeUy7mZflrh7VNrVa+3tEzbWrLlHE9YsfEH91ty1pf22v3t1eQ6frbLWkuuMy7vMauaXNEg9Ot9Z3Ntqaa9V1+9urznT9Z3TL81dbZ3Xmwr/FURn7x1UqfNIZqD7maud1BF/wCA10EnzN/s1z+qdK7on2dD+Gc3efPu+Zdtcfr1vvWuqvH+Zq53WE3r8q12UJcsiK8eamcDcRbJGqq22tS+i/eNurN2/N92vej70T5/4fdD7q1Rk+eT/Zq9N8i1ns3zVoMcr7Wp7PuX5aZ9+msny0AZ8y/vKaq7KmZPmo2/LUyLJLd/9qnTJUcdOkekAxv9ZUbdKkqJvvMu2oAh/i+WrEKfNUa1ah6UICwv/jtSM33aZ/vVE3yqv8VWA5fmmVa17e1XyazrNF3VtfLFb1pD3gMfUlVGaszd8tXdQl3t/s1R3/3aiRMQ+/SN0o/2aX7lZmgffplJv+anL860AC7aVulNooAY3yfLQv8AdpzU1aAH0UxXWnNQSGz5qbv20v8ABSN8/wDDQOI1vvUbPu0bKF+agQ5trNTfm3U7/d+ak83ZQUJv207fTWbfR/FuWgkNm2mU/wDi+am/LUlDvu1DM391qczqtRM29qof2feDdSfxfNSbdlO3/NQNDN+5qa1O/vLTP4qkkTs1PplOWqAF+981N2/N8tOVaX+OpAWNvu1MsrbqhWhqCy1HK1OVmZqpq/zVNG1VcVixvXdU0bLtqFXVGprP8vy1YoxLDS1XkuKjaVqryOzf7tRKQ7ErS/N/ep0O3+GoN1SQt+8qJe8COw8My7ZK9K0lv3e6vK/D8u2SvTNFl/c/LXl4mJ7GGl7p1VrL8vy/JWlH86//ABNYcLf7P3a1LeXf8tedI9OJajX/AHatW7/dVqrwfeq5b/Mu5l+7UjJ/u/d/75pI3pzf+g0L/eoAds/vUMi7fu1Ir03fu3fdqiiGT5P4aNy7f4qSTvTfvK3zUGUhjN/dqNv4tytUm/Z8pqOR/wC7QBDs3/7P+7VpVZV21HvX738VXLfa33q1pgcP4yRmt2+X+GvJNW/1lfQOvaMt/asvzf8AAa8U8XaS2nXjbo2Vf71evSp+7zHi4mXLI5hfmqaNGZttNXb5ldH4b0b7ZcKzR7tvzVM58pzSqcsSz4f8NLezLI8bN81ejaP4Nj2r8vy1reF9Bj8uP92rf3a9CsdDVYVWvGr1zwq+JlKRwbeGY4l+aP5qoappEcUbfL/31XpN1pvlK3y/LXDeLH8iGT+HbWVOXMY0qnNI8Q8XRRxTNt/8drkG+f5q6PxNdLcXTf7LVh+Vub5a9uj8J9HRiNhVmq7bp83y0yG3b7q1rWNn833a0OvlJrG181a2rO1+7uWnWdqv/Aq1rW12fw1kdMY8o23g3rUir5W7d96rUdu22iSJX+98tVY0KbJs2/M1Z9wm2Rq1pEba3y7Ko3UXy/L95a0iYzMeZdjfL97/AHqz7j/drSuvvM38VZ833tu6qMJFCT+OoFX5qmbduqP7tBzj9p/vVBNFt/i/hqTef71QyPu+XdQLmKsyr8u1mqNvvbqkkT5qZ9xqoZPa/wB2tKO1Zl+Vf++az9P/AHsitXbaTpv2iFd3+9WkYmUjkZImVqdbu0VddeaMvlsyr/DXM3Vq1rN833fvVUiCxDcL5fLfw09mV6oQsytVmP7vy0cwSGNF83zVG3y/3asbv/HahZf/AEGqIIVqxG+9f4f7tRqvzVJtoAJPlX+HbUbfxbfmqRm/u1Xb5/lqwG/L71J/D81NVvm2hflpy/dqAIaF2q1T/f8A92ov+A0AOX5vlps23b8tO+VfmqPdvapkXEj2fNRs+WplXY1G1n/2qIhzDF6UjN/danSN/D8tN2fw1RBGy7G20n3Vb/2ap/v0jRM235aAK2z+7Uka077PsZf9r+7TlSgB+75t22hn+9upi/JSyf7XzUFiLtpd1Mj/AIlpKCDfksJNv92o7fSbieZV2/er0jWvCn2K4aNV3fNV7w74U3yeYy/d/vV4fNGR4PtfdKfhvw+1vbqrR/drW1Ky+xWrTbflWuut9G8qP/drD8VKrxrCv3f4qr3fiMZVDyvypLjUJGZvl/hrUa1+X5d1bVvpCoy7l3fw1pLpysv3a4Zy946Yz908316X7HD8v8Xy1Q02Lf8A+hV1viTQd+7K1z62bW7fL96r+yEZ/wAxsW8Soqt/FVa++827/gVMkvdlv8vytWLcaizMyt93/aqIjL/nR/3as2/yL975qxYXZ13L/wB81chaT5mNEi5HTaTL81d94diVvvV5fZ3UkTL8td1oerLFH9771YEHplnOtr99tv8AFU8mswyrt/u155feI/3fEny1gr4tZZm/eVvGRzyPSNUaO6jbbtrhNc0jdu+X/wAdq1p/iX7V95t3+9Wvvjv1/d1vH3ibHmGoWrKrLtrAaVmZV+b/AIFXq2reHvtW7ZGtc+vhBvObb/wGjlK5+U0vBcTPZrtX+KuwvrP/AIlsn/XOneD/AA40Vqse3+LdXUapp3lWM21f4du2sJe7ImVT3TwdWaLcv8StVdt0q/L/ABV0WqaSyt8m3buqvY2Hmt935lqyIy5jOs7WZG3fNV1reZI/ut81dpo+grLGvy/e+9WnceFdi/6uolHmL5+U86sVkSbb833q9A0XdtX5qx5tDa3k+Vfl/iatzS4mVV+WuTl9478NP3i9Iq/8BrnNYVd1dPIrbWrn9Wi3rXXE+0o/CcbeJ821qxdQ2uu3+7XRagm1mbbWDdJuZl2/drqiVL3ji9Ut9m6s2RNldJq0H8W2uduk2/NXvUJ80T52rH2dQzLyXe1Vdu+pZlZpPlq1a2G5q1+KRl/eI7e330TRbFataG3VFXP3ao6ltRfu1pycsQ5jGkqJmp0lVWf5qw5jWJYjf5qkb7u6qy/3asf8s9tTcZH/ABUxm+apNvzUjUAMj+8auW6f3arwr826rS/JVkgzbKar/NRJ97/dp0K/NQOJfs4v7q0+8n2rtai1aqWpS/vmUN8taR90iRSml3U1V+WoqVnrMoTj3pW2tTd/y0377feqCiT5aSk6bvmoWrJBaWimb6godJ/CtRt8tOX5qa3yNUgC/wCzUjUxaSqAev8As01qRmpG6UC5h38VI33vu01fvChvvGgYlO3/AC0babQiR/y7aF+9TKd/DUlDm27vlqOlXbu+aoWb5qoBWZaib5KN+5qSgBN+6j71L9371J/F8y0AN3NR91qd96l/jqQGU5aT+KlVqopC/d/2qRnXdS/x0jVIwVvl+WhU27t1C0fxfNQQOV/vU5W+ao9vzNtaloKsTrLTd+z/AGqhV/7zUrf6ygkRn+b5aWkahaJFjdlTRvUe+pI/uiglfEbGjz7bj71ep+G59yqteQWbturvfDOqbdv3flrjrw5onoYaXLI9Nt03LV+1X+KsTT71WVfmrWt5f4q8Y9eJpR9a0bfb/D/drMjf5auQsu35t1I1RdbpSrtf7tRq/wA3+zUkbf3akYU1vvLtokb7u6m713bizf7NUAMvy1Hso81Vb/4mj7R/D/DQRzEbfPVdv9mpGlX/AGttUbq62/dZauMeYgseef8AZqWG8+Zf4v8Aernpr/5vlp1vetu/u16FDDylI5p140zvLfbLD95d1ea/EzTVuIZmX+Guqt9UWKH73zVyviy/+0R/e3K1fQKMadM+fr1eaR5fpOltcSfMu5Vr1DwroPlbdy/erntDtV+0fxbWr0/w7aqnlsq/LXy1epzS904atT3Tp9BsPs6ru212Vrt8uue09diq1a0c+1f4fu1zey5jyZfES6h5awt97d96vHPiFfrBbzfN821q9I1rUtluzbvlrwX4jay0snl7vvNVU6HvHdhqXNI81vpftFwzU21X5mqRbfzW3Ves7X/Z+WvXj7seU+opx5Qs7fft+Va2rO1+b7tNtbLey4rcs7LZUs7IxJrG1/iWr0cX9771T2sX3dv+7U8dv/31/doRZXVaa0W5Vqx5XzfLTmi+Var4iOYz5Pvfd+7WbdI3zLW1cW/+zWbdW+9fmX/d/wBqmZSkYM0Tfw1m3UX+zW9cQbV+Ws66T5drVZlLlMSZdjVV3bF+X5qv3ETbm3fLVaRdvSgyKsj7f4ahkZn+arDRbl+aomRvl/h/2aCZEDP81RyPU336rzfLQIuaT+9kX/er07Q4lSGPd/drzHQ/9ZXqGjvvt13fwrXRE5zQmiV4du2uT1bS/wB421dldh/D/erNvrX722unl90g8+mgaKTbtpFn+Xbura1Cw+Ztq1z9xE0Tbv71c3KVcuL+9anLBtWqdrLtWtJdrLtZvmoGQqtEm5d1WFX+9uqG42/w/dqgiV2aNKj+6zU7/abbTWdvlb/vmggbGn+1UzKqrQq/xNUjfP8AwqtAFf5Vb725acq0fN/7LTZvk3UAR3DfLtqO3XzW+WoPNZm+Zvmq3apt/vfdqSyaRPl+VdzVXX5GqaaX5Wqu3yNRETJFdUb+9upP42o3fLTF+b71VYkc33qbH/D/AHWqRV+Wm7fm27vlWgBzbe1R/NTv4m/2aPvUFgqbvvfw07Z/d203+H7tOWgCPyv9r/dp3lLTl+6tP496CD6c1K1W9uvlXdWzpOh7Y1+VW3VoWfhlvM3Mq1vW9n5EPzL91a+ajL3T5Uw7qyW3hb/drh9Std8jN97dXomqfv8Ad8tcvfWDN93bUSmOMfeOPkXylZfvUWcv3t1aV9pLJJ8q/L/tVm3VrNFIu1f4q5ub3jpiRyWC3TMu5vmqnN4V82P5V3f7Vb1nayJJ833t1dro+jeaq71+9Ve0+yEjwbUPDUlqzK275axf7G2SbmWvorXvB6yr5nl1wOreF1g+by6n3iIzPOY9NVF+7UywR/3a1Ly18hvlqqtrJLJwrU+WUjbmK3lKnRfmq/ayt5daFrof7vzGXdVea1+zzKu2towkHMQ3UUjW7SL/ALu2sNt3evQ9L01bqHa+2qHirwe1rH9ogXf/AHlWq5eYPhONtb1om+T+Gu48K6pvba0nzL/DXER2u7czLt/2a19Ff7PMqt93+9Uge06bbx3S/NV1dGh8z+GuX8P6t5TbWZa6GbW44mX5qqM+UwnE6/RdNhWFdq/8CajWrL/Q5F/2du6qOg69G9nu3Vc1rUo5dPmb+HbR7T3jKUfdPLNS01Xk/wBlfl21Ss7Dypvu/LW8zq/zfe/irPupViXdQVSidJovlqvy7flroGlhaH+81ea2+t/ZW+Vq1rXxH5q7dy1MpcpcompfQRozbVqO3g/u0sLrdL83zVoQweUq1lGXNI0p+7IrTRbF/irD1KKuikrL1Jd/zVvE+6w3vUYnE31v8396sG8gbczf7NdZeRLubdWLeQLtZdtbHScXqkDeX8y/NXM3VvXbapEvzfxVyN9tTdmvYwcvsnjYyn73MZTWqq1Tx7V/9mqrNPt+7TfNbbtr1eblPNj7xcaVUX5aydQl31Zj+997dVO827flrOUuaJZlSf7NVKtyfPVVkrAuMiSF961Y37qrx7asfLt+WgoFWhqfH94UjLvoAW3+981Tt/q22tUa/LRVgH91qlV9rf7NRb6az/NtWoAuRzrFVG6l30v96q0j/NQSC0tRf7VFAD6Td81NX5vm/hpzfLQUO+81DU3fTd9ADm+ams1Lub/gNR0XJJY//HaRqRfvUrbXoKEVvmpqv83zUL94U5P46kBWqOiigkKTdR826j+GqKH7qbSL96j7lAC0q/eFN+81DNsWgBZP9mq7f3qRpd1M/iqSR38dJv3U2mVRfwkn8VJ/F81KtJv3VI/tDm+aj/dpFoWiIx1Ls+WmLSrQAtL95vlpKP46CBVXZTWo30feqCxaRf8Ax2lX/WUVZMfeG7fm20q/+PUi05f9ZRIoTfTtys3y0n8dItAri09dtM/gpV+9QM2LG13fdrWtYpLVvlqvoe1m+auuWwV2+TbWkYe0J9pyk+j6uyqtdTa6ovy5kX733a5OGzVG/u1cX5GrCeBOmnjeX4jtodU+b5m+arUeqKlcL9qZG+9uobUmTb81YfUTpjjj0SHVF/ib5qm/tmNP4mrzX+2W/wCejNTW16RF2q1Z/US/r0T0aTWV/vVXbWY/u7t1ee/242371RtrLfwt81V9R5Q+uHoMmsqvy7qiXXP7zVwK6szfeanf2sy/eatYYOJhLGSO0m17+Hd8tZdxq7P/ALP+9XOtqm/dt21VbVPvba6Y4enTMJYmUjpPt67dzNRHqio3+9XIyao1OXUf4fu1vGUYnLLmkegW9+1wv8VU9at5JY1k+8tV/Db+e33m/wBmuybSGuo/u1liZ+6c0lGMTi9LiaKT7rV6Dod1sVd38NUrPwr833a3ofDzRRrtX/ar5Xm9482cuY6Czv18mm3Gr/8AfNZO2RF2tWbeSyRKzfw11xnyxI+ITxNrOyNmDfd+9XiHiS/+23zNu3Ktdt4ov2dZF3V5zN80jV1U/e9497CUvtCW8Xzbf4a17O33MtUbW3+b5mrasbfY3/AatnuUy9Z2/wA33a2rOL5ar2MXyrWxawfNu/2f+A1JvEI4m/u1Iq/981Z8rb/epPK3stUHMNjgV9rbasLb7/8Adp8MSrGvzNU22tImcjPmtfvMtZV4m3+HdtrauNq1nXSK/wB2qMPiOauvkb5d1ZN0ldBeRNu+f7q/3ax7hP3jfxVRhy+8Yd0i7v4tv+1VORV/vVoXSVQl+9QZSIGTd8y0ySL+9tqbbsqDfvZlWgZAytuX5dtU7jd/FV+aL93VGbbtqSDQ0GL94q16ZpPyQr8tee+HU/fR16FZ/wCp3bq1hL3jI0N+3pVO42/xVK11/d/75Ws64l3srV2c5BVuE81ax7rS/l3KrfKtbTNv3bdrVXk/vNWUiTl5Ldom+X7v+zU1vcbP/iq0rxVfdism4i8r+FttYGpdWWN1X+992oJEZ6qw3DblVvu1eh/er/e+WriQVdu3/dqH5tzMrVpSQfu1ZW3VTaD5vlqgIY2bd81SNuXq3y0eVt+9RQAK+/71Q3DKy7V+7TpJf4qoyT/vFVWoKQ63i3Sf7NXmXyl/iqOxT95u+Wr0i7922gkzW+8aSp5Iti/7VRbaAGr/AA7VpNrbqnWLf/dpmz5v7tFgGq3zKrfeqbf/ABbflqFfkZd1SNt+XbQAvyv/ALNJ5S/L81M3U+NqAHMn3vmpyrv+bb91aF+bdRGjI33qAEk/2flqPmrLVH5H+1UgfoNNaxxfL8v/AAGsvUFWKNttQya2v2jczfLWddautxI3zLtr5KMjw/YSkU7pW8z5qrzJH/d3badq2qQ28O7d91a4688Vxpu/eVbJ9n7P3TYvvLZtzNXP6hLCsit8u1axr7xb8zbW3ViNr3myfM1cso+8M7C1vVe8VWrtNH1RVZV3bWX5a8h0+8/0jczbvm3V1Wk3jS3C7fu0cvvBI9MutRjlhZd1cXrESy7v71XLeKb7Rubd5dSSWW6Rty11Qic8jhZtGa4b/V1paf4X+X5lX5a6KG1WKTa22tRZYVj+ZdtbR901icnHo2xdu2sHVtB8rc235l+au01C9jik3JUaxLfqu1d+6nzkuMjm/CtqzNtb5a6680hbrT5I3Xc33agtbKOym+Vd22tlZY2Xd91v7tTH4hc3N7p4T4i0aTRtSkj2/u2b5az47rytu5fu16Z4+sI7qNplX5lryvUEZPl2rtaqlGJUJfZOi0/Wdrbv7taFxrfmr95q4u3ZkX/0Kr0c+1f96uOpEqUeY7zR/FG2FV3fd+9XRN4l3afIu75mrx+G9bzPlroNNv2lVV+8u6sI80SuU6iO8byap3VxvX/aptu+7dvp0i/Lt/vNXTGRHwmLcec25lqexupEbb81aklmu2Rvmaqy2G3b8rUS94PtHUaLdb413fw100Mqsu5v/Qa43TW8pW/u10FvL+7VVqaZrH3pF5mVpNrVR1BdytViN6bfbXjWumJ9xg1y0zkb/wC9/wACrNki82Rfl+ata+T5mrF3eVNuZq2OmQ248PrOvy7W3VwfiLw1JArMq/d+9XqFrqUar8y1n6tFHqNvN8q/Kv3W/u10UpyjI8/Ew5j5/uFaKTb/AOO05XWt7xNpP2ebcrbVX5ttc3J+6/ir3Iy5oni/CXGZdtZt5LvbbT2l/wBrdVCaXe1VzBy8xGybmZqgarMfSopPvGsygi+4amqOOrGz5aChsf3hRSbqa3zUATqy01ulRLQtFwJGf5ahWX5qaz0ypAsx/NUMitUlu3y1JMm9d1UBT2babTmWmb/loAWil/ho/ioJE2baXimr0pP4mqSh7VHRSfxVRI5X+WnffplJuoAP4aFprOtLQUK33TSU1qTs1ADv92l++u5lpivs+WnLuoJBaN9NX71OZ/moHyg396o5H3USN81RbvmoLQ3f81G6mfxU/wDiqSRtFOXpSqtADKkWkVaXb8tADV6U5aTZtpVoCUhP4vmp2+m7KkWJlWgfMR/7tG+neUzfw0/yD/doDmGL95qFZqNlC0FC0q0/Z81M8r/ZqOYCPZ8y07b81OVWpKCBGVVb+9QtGzY1L/HVlxCkj+STdTtnzUfL91aANjS7ra3+9XYWOpfKu5l3VwOnpXSwrthWtIylEmR0q6lG9O+3rXM/aG3VLHcMn3vmrX2sjLlidCt6275ajZty7fmas23uPvf733qvRyrUe1kXyRGtupuySr3mxqq/dp3mxt/FR7YXKZrI3y/LUbbvlz/DWhJcR7fvVTkul+7UynKRpYhb5V3U37QyfxU2S6X+GqslxUxlIkn89qga4+aofmb/AGqcsTJ120WJHLLvardvA0snzbttNt7fe1adjFumVVVmWtoQCUjsvAdn58y7f92vdtH8Nebar8teX/DWw/0hdy/dr6W0HS1+w/L96pxMf3Z58/eicfb+HI0X/V1Ym0aNF/u10k0S2rNurD1C9+9/7LXyMvdkeZzHM3mlq01c7rFnHFHIrV0F5qnlSfMy1yevaizRt/47trrp80jWjH3jyfxlcKkzKv3q5RU3t8u2t3xQ7XF4zM1Y9vF91V+b/arujHlPrMNH3SxawfvPu/e/u1vWdv8AKtUbOL5q6Cxt/u7vu02enTjyklqn3f8Aeratfu/drNji21pWv8PzUFfCXFX5qT/lpT1/hqRoqsn4ivG/3ty1Msq03ym/hp0atu+anEzsVbhV2/7NUW/76rSuIqozRMq1Rl8MjFvk+9WLcbfm/wBqt64i81mWsmaLY1UYmBcfcrKmf5t1bt0rbfu/LurCm+VvloM5fEQyOq/e201du7dR8u7c3zU3Zs+792gzJW+7WZcKu7atXJPu/e21nzN81BUjV0VtjL/s13tizPGv8VcDoqbpFr0TR1/1bbauEfeMCwtqzbm21TuLJkbbtrpoYv8Aaqpf2rbq7ow5jNvlOe+y/wANDWu/bu27a0vI2fNTGVX/ALu6plTEYzWa7m2rWfcWe/d/Ey10EiLt+X5v4WqFol/i/wDHaylEo5GayaL7sf8AwJaj3tE3+zXTSWvm7mb5azbzTtu7bWfKBVhv12/L96po5VljVmrKa3ZG3D5qRZWiajmA0poPl+X5qq+U1Ed7V1mjdflqgMq6/dL96s23i3SfdrQvnpum2rM25qkstQosS/NUjS7/AOKnTJ8v/stVW/i2/NVEDW3P96hkWmq2xttTq6ov3vmoAZH/AKv/ANlqNvnanM/lbqFXf81ADfm3NTfmb5akbalN3/3aAGsm5qeq/wCzuoX5mb+LdSs21loAkX/aqxH81VVfd/dqRW27f9qgCRvumo99DPv+Wk2L60AfUc3iHZt3NRHrirCzfxNXH6kredt+bbTrfzPL+9uWvjIfEedTq/ZkSeKPEzNbzbf4Vryu48R3DyNu3f71dh4o3RQ+X/DJ826uV/stXjbd/wCPV3/ZFKHtJc0RtrftP8zM1alqytt/vVkR2HlfdWrdi7RSbdvy1zTgZyidVp8Xmsv92u20dlt9tcHp9+q+X/6DVpte8iZdzbVqIxMz3DTbWO6t1ZfvMtVdQT7A3zfw1keA/F8d7Gse5f7vzV1PiazW6tfOT+Ja6IirU/d54nF6lrMcDMzVzt14v+bau3b/AL1UfE07RTMrNt+bbXHzfPIzVncxpnVTeIWlb725a1NN17yo/lrhY/mZVVmratYmSFdzfL/vVma/ZO2j1nzV+9U0etqvys3y1xPntEzLuqBtX2/xVXMTycx0etaot1G0f3lrg76wbzvu7latb7f9ob71XrW1W43bqfMPkOTjspN21Y2q1No03l/KrV6JofhyO6uFUrXUR+D1lj2+Wu37tVzxKjGUjxG10OSVpNv3lX+KtrT9Lmi+8u1a7yTwz9lmaPy/u1cj0Fdu7bUSM/hOXtbNm2/LU01hIs27cv8Au11cOkLF8zLT47eOX7y1zxl9kqMOY5P7kfzfLUi26v8ANtroLrRll+bb8tV5NOq+SRHJLmM2P90vyqu2r0dxvaqMmnTIzbfmWpLezmVmZlbbS5eUuMveNqGVW+apLj5121Bar83zVLMv7vd/46tdVOXMfb4OXNTOf1JP7tczd/fauq1KKuZvF2yN/drqOqXxGLNdSRN96l/tSTbt3N92kuIl8xvm20WultcLuXcy/wC1VRjzfCZS5Tn9ctftituWuD1Sy8iZvlr1u+03bGystcLr1g27b8vyrXq0IyieHXlE4n/gNVpPnarl5F5UjVUrpM4jF/8AHaJFWlb/AGaib/eoGOj+T+GnM3y1Gr0lAC7x/dpKTdQ33qkCSo91Rs1JuoAVmpF6U2kWqJJI32VcVvNWs9dtWIZfmWg0sSTRbVb7zVUrV+8tZs3+uaqkZjKT5t1Hy/NTd9SEojt/zUbqj37qPu0AOZ/mo303fQv3qC4xH7v9imK3zfNTKKkQ9vvUu75qj/hak3VRSHbmVt1C/PTf4qFegkevSnruemxrvarkdqz1JViutQsvzVrQ6WzVbXRGeqQM5xYm3U5rdt33a6aPw4zt91qvw+F2ZvutuoMzio7NnqZdNZ2+7XoFn4NkdvmjrYt/Au//AJZ0D5TyxdLbd8u6pV0tn/havWo/Au7722tK18Bq3/LOjlCJ4yuiNt/1dP8A+Efk+8y17vD8Pl2/NGrf8Bp0ngiOJVxHurT2YjwlfD8n935amXwvN/dr3aHwRCzf6utCPwNG33V/8dojGJPLI8Fh8GzXC/LG1aFr8PppfmZWr3yx8ERqy/LW5a+DYUb5VX/e21rGESZRkfPMPw3k27WWobz4eSRR7trfLX1BH4VjRf8AV/8AjtY+teHLdIZG2qvy/wANVyxDlPkfWNDksm+ZW+WstYq9W8eWEduzV5nJ8slcMyojYYt7f36sLYfLRar+8WtRkVFrI3jE524t9m6q1aN867vlqiybqq5Axkb+KkZV3VY205bVnb5Vp8xSKq/ep2z+7VprKT+7ULQeU1HMM09Hi3su6upW1X7P/drl9Lf5v7tdBJfqtvWsZEy+EI7VdzfxVNHZbV+Wq1rfq/8AEtaMN6u6t48sjL/CQrZbGapo4miap1uI6VbhU3M235v4a09nEnmkU9jLu27WZv4qjkaRNv8Adq81xGrfequ06/Nt2/LU8kRlVlbc27dUW16nknX+9ULXXy1BY2OKnSRKrNupPNXdS+avl7mqYkBHF838VTLAzt8u6nWf72T5a6jT9JWVVatY8v2h+99kxbPS2lb5lrrdJ0RtzfKq1Ys7KOJq1reVbf5Vo5uX4SeT+Y7Hwfbx2skfy19AeHbqNbPbXzj4dvGWZWavV9H8R+RGu5q1lT5olcseU3/EVxtkbb/FXF31197bVjWPEH2yT5WrBmvF/vV5Dy72lTmPKjhpSkUb755mZmasu4sllVm+8tWL692btzLtrD/ttYpGVmXbXqQwcacT0adKnTkcr4m8ORo0kifw/N81cTHAyyf7Veqalfxzxttbdurhb613XW4VzV6cY/CerRDT4t/3vvLXRWq/KtZNjF8q/wDfNblr8q15Z6kSZUq1aptb/dqOP97V+1i+b5aoRLHF/FUm2pli+WmrFVRIlIjWDfViOL5flXdUkabv9mnbNtVEImfNBsb7tU7i3+bdtrWkTdVeaLavzfNuqjKRzN1b/N8u75ax7q33bfvV1k1vvrDvotjNQZHLXiqm7d/31XOXHyN/FurpNSSudun+aqMKhTV/3nzUNt3N/u01dv8AwKjb8v8AtUGaCbb/ABf3azZn3MtXpPnqiy75loBm14fT99/er0bS4l8lfmrifC9r+8r0CzVbda3pmRsWaq/8NQ30W+rNm33V+aoLz/Wf7NejAwqGTIlVZFrQmTatVZPvbaJhH3SjsZF2tUbLvZdrVck/i21X8rf83y1zSiUQtE3ysu5qhmX73y/Ntq5Mn8K/LVNkXd96sGaIx5rf94235VrPmtd/zVvyQbmbb/FUHlfN8q/K1ZcozmZImiZf7tSLLI6/LW1Npu+mw6d/e+7SZUYmO1uz/My7atW6rEv97bVq+tVt1Xb93+7WXIzVEZBL3TQkaN9zLUUkW9vl/wC+aoR3Xzbamjuv7zba2jLmJHNE1R+Vv3VMssbr96nfu3VaZBVbcq/3lpqtsb5qsSLTWi/3v9qqAaz7/usrUz+Kp1tfm2ruo8r5vmWgCHymobb5f3du2p1pu2gCONNv3qe33amhi81vvVbmsvl+X5v9qgDG83Y1TeatFxa/N/eambf9mgD6XvrD/SG3L8zfw1as9JXyflWtrUtO/wBOZav2th5W35dy18ZKUoyPCiedeJvDW63aT+791a5ObSWgZl2/LXuWoadHdQ7V+X5a4vxBonlM0ifPt/vU/b/ZOiM+X4TztrD5f9Xuoh0SR2+StSSJvO2q3zV0Ol2Csq7o6JVeUvnjI5JdLkt13bdrVg6slx8zf3f71exLoay/eWs3VPDMfltuXdTpVIyOZnnPg/xHNpd4u1mbd/e/hr3/AEfxNHqOm7Wbdurw688OeVN93/gVdJ4RvZLNfJZt1ayl7xrGfu8pa+IFr5TNMq7v4q4WzikvZm/vNXp2rQNqlnJH/eWsHSfCrW91JuXbuX5ar4jmjHlkYv8AZbRKrVqWaxv8u35f9qrl4qxWsisu1lX+KsLTdR2LtP3v4t1TOPKVL4jZurNdu5f7tcvfWEySNtWuos7z7Y0cf8X8VdNH4cjuFX5VZqwjP+YIxlL4TymNG8tm+Zf71bGl3uz5d1ddfeEl2svl1z0mgzW9xtWNvLX+Kql7xp732jvfBb7ryP8Ai3V6xpthG0f3d1eN+C3aC+h3bl+avctFRdv+zXDKXLI3o+6chqVl5V9IrL92qEix7q2PFn7jUpP7rVzMl0yNUOv7x58pE18yxQ/3q5+O/wBsn8NalxL5sK1h3Fr+8ZlpwqcsjOMpRNS3vdyt822rUL7mrm13KzKrVpWLssn8VdftfdO2Nc6C306OVlY/+g1c/wCEeV13LVG3nkVvlretb9dq7q5faylIXNGRg3Glrbs3ystU5ovl+WumvP3q7qx7iL923y/w16dA+vy7+GcvfQNtb5Vrm7qLZJ91f+BV2F9F96sNtOa8k+7XfGPMd9SXKYNjpE1/Nt2/LurtLXw1HBD80f3f4q2tB8PrBtbarfL/ABVoap5dvatt+9/FXpUKB5NevyxPLfFFlHb7tted6xpzSs235a9S1KJry4k3LWTceHl+b5Wr040+U8fn5viPEdY0hovm2/NXL3VlIjNXvWoeF938Py1ymreDfm+Vf++qiVMqMjyXayfeWmbq7a88IMn+1WLceHJEbbtas+U0jUOforSk0aZP4arNp0iNtqeU15ioz03zV/vVYawk3fdprWEifwtQTzFfzaGf+792pvsTbab9lZW+61BXMQ71/ianbl3fLQ1uyfw01oGoDmHb6kjb5qh8pttO2srfdoHc0o5flqncMu6mqzbflprbt1UDI/8AgNJI/wA3y0Mjfw0zb/s1JIb/AJvu0b/m/vUjRN/DTvKbdQSG5aTfuajym/u03ym20FBu+b7tCv8A3ak+ztt+ajymoLI92/71NqZbdm+9TvsvzfdoIIm/1lItWPstSR2rVHMXzDbVd/8ADXRabaqyr/easuzsmVq6bTYtm3dQETYsdJj2/Mu6tS30ZXZvl+Wq9m2z+78396ta1uGXaqt8tHMX7pJa6NG//wCzWtZ6JH8rbVptrLvb5mrUtbhU+VqOYgsQ6XDFWnDpcbN92qC3v+192rlvdfN96qjIs1bfS43/AIa1bXSI/wC78v8AtVm2Nx93c3/Aa3Ibrau1qu4A1lGi1RmtV3fdq8t0rK3zL/dqLj3quYxK0dqqMvyr/vVoWsC7v4VqGP523NU0L7drLtoiXI1Le3j/ALtbNnYbPm2/erG0+fY3zfNXSWtxHt/hqoz5SeUryWflK26vP/GGorawyfMv92u41zVI4rdvm+7/ABV4L8RPEy7Ztsm75aJVCZR5Ty/xxqi3lxIqt92vP2dt1bGsXXmyM396sdfvfLXJKQRiXLf7yt/DU1xdbVqvu2KvzVWml3t/s1Bt8JFI29qatH8VOVKomMS5ptn9qm2stdxpfhLz4Vb+KuR0eX7PNub7teleH9ZjVV3ba8+vOUfhOmEIyI7X4fNcfw02++FkjR/JHXrnhF7e6/utXpdn4Xt7q33Ku75a8iWMlTkX7DmPi7UPBt5pDMzR/KtZN1uVdrV9XeOvCVulvIzR/dX7tfN3ijTfss0ir91a9zB1/bROOcfZnJR3DI1W479krOZdklWrW381l2/+PV6dyC5/ajKrfN8tOXVm2/eoXQ5JV3L92mtoMyt81aWkY80eYT+0mf8Aipn9pfN96mzaNJErVnfNE21lqZcwzT+3s/8AFR9srLZ2/utTlWRtu1aPekPmiaUd0v8AepzX6r/FWbJBNEu5l2rUSv8AMu5qZXMdXotw0si13VjL5Vv81cL4dRUkWvQrW3XyY6UY8xpYkhlkaT/ZrQtYm8xabb26qvzVYjljirup0oxI5Ta0+VYlX5a2G15kWuQkv2+Xa1Qf2kzSNuaun4RHZf2szfxU2TUmbau6ubs5/PatTyGaP5f7tZzrxplRiOvLzzV27f4d1crqlx5TMy/droV2p/u1zmvbUVm/vVx/WuYvk5jHXW9zbd1TW/71q5NmZrratdVpat/3zXHXnzHVhomtZwf3q0oVZFb5qq26fd+XdV5V3r8u7bXEepEkt2ata1/1a/3lqhbxbm+WteFV+XbtquUlz5SxHFv+9UixbF+ZabH975vu1L/6DVR90Je8RfKvzbaj835adJ95f4qrt97/AMeqjMd9/wC7RIqsv+7UO75v9mplVXj+9VAUbhN1YeqKvlsv92t642rXO6tL8rUHOcnqCbmrm7r7zLW5qVxtb71c3dS/MzLQYVJFfZ+8qSP/AHarq3/fX3ttTx/dFBmiCZ/lqn/y1WrE21/4qhT/AF1AM7LwqnzL/drurdm2xr/CtcT4Zi/dqyr822u0tfu7dvzbVbdXRT90yNa3fb8y1VvNzNVmP7q7aguNrt825flrugc1Qz2f+9VVl+atDylVfm+ZqhkRV3VUpBEor95vlp6pv+7U3kfLVaTdA3+1XNKXvGwtxt+X726syR9+5ty1akbzfu1FP2rACtt+Zvm/76qP7lOZPm+b7tN2s26suYsjaX5VbbQrK8f8W6pliZfmpjI38NJgUryJpVVvl+7/AA1l3Fr8v+zW4sW37275qa1urR7fvLWZUfeOXkt9n+7VWTctblxB8zf71U5LX+7VEmWsrJu21ZWdv9mpZLX5mqFrfZVXAkW63N96rUd1ub+GsltytTllZW/4DT5wjE2FuN/3aGdVjrJjnb7vzVI0rfLuo5gLW9d1Oa4V1/2aotP8u2oZJWXcy/OtHOQbdvOqr81Wf7S+X+Fv96uZa8/2ab9tZl/utRzFWNqa6Vty1H9qWsf7U1L9q9qOYfKfcd1ta6+augt7WN4Vb/ZrlbyXayt/eatjTdWX7PtZvm/2a+Tj7x4yjGPxC6lF5EzbW3LXPalF5u5dv3lrX1a6WVW/u1zV5frFIu5vlrCcSF7xz9xpa/aG+X5l/iWtKxtfKVty/dXdVj5ZZty1amTYu3b/ALVc8pE2IVvVi27qkZ1nX5qx7x/mZqda3DSqv3awlKVH3iTD1y32Xzbfu1k2t0trdLu/vV1WoWfnr92uPvrCRLhvl+61dVCv7QqMuU9A0G8hnZd3/fNdvZ6TDPIrbV+7u+WvINDvWtWj/h/3q9E0XxGu6Pc21q9GMuU3jKmZviTwr/pUmxflauDm8HzeZJtbb/dr2q6uI72Nm+8zVn6fpP224+Vfl/2q0lMSpxqSPO/DPhS6tbjzHXdXoFratEu5lrstP8NR+Xu2qtWL7Ro7WzZt3zMvy/LXK+WUjshS9jHmPOby6W4vvLi+bavzU640Rrhf9Xtaun0vwvG03nMu5mroV0GPy9tV7MxVWX2onmdnp32W6jbd91t1elaTeL8q7trba5XWtLkgmbZVzSXm3L91vlrnq0ghKMibxo++6hb/AGfmrkbpvmWus1rdL5O+smbS967lVq8+VL3uY86VP3jH3bI9rLVdkV/u1aurWTcqqtV1gkXdupRjInlJLOw82T/ZrpLXQf3asq1l6Wrbl+Wuu0243r8y/wDfNdUOYqMYnO3WnNBMu1a1rGy/c1oXkSyru2/dqK3uo4vlreNL3uYmK94oXitA21vmqjIvytWlfOssny06x01rpvlWvSpxPs8uqfuzm/7Oa8k2qvy11Gg+EF8ncy/8CrorHwuqKrMtdFGkdrC26Pav93+9Xs0KBeJqxONvtOWwj+6tcXrG64Zq7rXJ1nZttc5NZLLXu06fLE+cqVPaSOSj0vf95dtObSFrqI9N/wBmrH2Bnb5lWrsEfeOFuNI+98vy/wC1WLqGjLtb938v+1XpE1mvzK1Zd1pa/wB2jlCXMeX3HhlWbms248JL/DH81eqSaWrr92s+403/AGax5SjyW68Gq38K1lzeCF8z5Vr2RtL3r92o/wCwY5f4aPZxDmPGW8Db/wCH/wAdqvN4I2/w17r/AMI8q/w1BN4cVv8Alnt/3afIXzHgc3grY3+rqvJ4Kb722voCPwgsrfdWrf8AwhEbL93d/wABo9kRKZ81SeDZP4Vpq+CJn/hr6ObwGu7/AFdOXwRGq/6tf+A0ewJjUPnFvBEybahm8Gyf3d1fSEng2Nvux1Vm8Cr97y6r2EQ9qfNsnheb/nnUbeF5FX/V/NX0Y3gFd3zRrVO48B7f4f8Ax2p+rh7eR87t4ebd92of+Efk/u7q94uPAexv9Xtqu3gXe33WX/gNZewNfanh/wDYLf3aF0Nt275q9sk8Cqq8xr/wGq//AAhf/TOp9lIftftHja6I392j+xmT+GvZF8EbvurSf8IP83+ro9hIftTyD+xz/dpP7Gb+7Xsf/CEM/wDD8tNk8F7V+aPdR7CRUavMeOrpP+zU8ek7/wCGvSZPCSp91f8AgNNj8OMv8O6svZyiVGpzHBw+H22/6urUfh5v7q13kOg/7O6rkeg/u/u1Hsy+aJwMOg7GrRjsPK+6u6uq/sP5vu/981PHojf3d1P2bF7SJzUNuyN8y1djTaq7v/Hq3P7EZfm21JHozIu7buo9lIvnM21+Vvm/hrS835d1OXSWRqkawb+7u20eykT7QbHcf7S1et7pfvfNtrPW1Zd25as28DfLuX5aPZyKjM39Pul3L/u1tSXuxfvLXO2cUifw1ossnls1VySJlULsd5vapGvd1ZLO0X8Xy06OVnojCQe0RsR3q7mXdtq1b3W9v4axli+825qnj3Ivy7mqo0w5uY3I7/ymqw2ueVG3zVx95qyxfd/u1k3HiNdrfvKxkaRNLxZ4t2wyL5m3bXhfibWW1KZmZvlb+Fa6LxVrfmyNGkn3vvVwN833qxF9oxb590jVV/iqS4+dqh31IyTf/DVdvnpzNUa1QDlSpoYt7VCv3v71XLX5m+WpLiWoYK1LWdom/i21BCjfL/dqVV+auapHmOmMTvvBfjJrW6VWZtv+01fRHg/xlHLZx7mb5q+P7fdFJ8m3dXpfhHV7q1hjVty/3fmrzquD9p8JpCr7P4j2P4gapHLasy/PXz54utf3bN97d81ek3GqNfx7Xb5VrhfFm1oZP92vWwdD2MeU82r70uY8hmi3zfKtamlrVWZP3jVc0/5a9EmJ01n5fkqrbdy1ckih8tW/irn7eVkVq2NPlaWP5lrtpy+yYy1XMOmsPPj+VaxYfDzXV03y13Vu6y2e1tq/7VZccq28ki/xNW/LExcpfaKsfgiN7dm2/dpsfhmGLotdJb62q2e35WX7rbqxZNU/0f5WqvdIly8xj6hpMa27fKv/AAKuNmt9l1tVdq12l1OzRsv96ufuLBvMZq5KpvTLnh9P3i7a9AsW2xrurhdJXZIv92uut52WH7vzVlSOz4TYkvdv3WqrNe/7VZ8ksm3au6su4uJFZt6/7VdPNIz5om42pL/e3VJb3Hmt8rL8tczHcNK1bGns3/AaXNIv3Tq7GdYlX/x6tWbVIYrf5m+X/erhbi9kRflZqz5LqaXdtrlrUpVJDjPlOi1TxGqM21v92ufvtZkvPl/hVdtU4dNuLqTc275q1rXQW27m3VNPD/zE8/N8Jm2dqss25/4furXUWabI9y1nta/Zdtamn/vV+WsK8eU7sNIvW/8As/NWlbwbtu77tV7O32N81WJrpYF2/wB2sIQ5jrlLlNJdq/Lt2r96pPtW1v4d1c6viCPdtZq0Le9jl+ZvvVpL3Tmv7T4TWhuNzfNV2OX5fmasiOX5flq1btv/AOA1nzG8S422X5v4qrzKu3+7Tt/92oZn/u/epFkH8X8VKsuxWX+GoZP/ALJqhkfcv92ggbcXH937tc7q0u/c26tS6lb+78v3awdUZqomRympbnZq566l+aug1KVf71czdf6xttBx1Ah+arHyuv8AFu21TjdUq5CtBJXmi/iXb/wGo7Hb51TXH92m6bF/pC/LVImR3/he13qtdX5X3f8AdrD8MwMsK7vvV0yxLuWtkYli3i3r8y1DeRfxbq1LOL5dzVn6gjJNt3K1d0DOcTJml/u1C0rN/F92nXCbm/4FUKpu/wBmqlykx+Isq29aoXnzN/eq9s+X7q1mzL+8auI6Sv8Af+bdtp2zdUUj/wATU3zd9QA9ol+X+7SeUu6kWVVXlqRW+b/ZqQE/4FUMn3WU7flqfioNn3qzZZFu2UxW3/e3VJs/h+9TYfmZtystZgVbqJdzVTkX/erWkX/vmoZItzNt+agOUxWX/vqoZkWtC4+T7v8A31WbcJ/vUAU5F3t81N8re1OZd7UbPm3UAGxkbbUM27d8tTN8it/vVXki3/eoAj835qjZ13UN95qb/vM1AC/xUz7rU/dSt8/8O6gCNfvUtJs/eU/Y3rQB9v6lEzM23+Gs+G48qRlWt6Zo5bVm/irj76dorr5f+BV8xzHz0fi941vP+0M26ud1z/WKy/d3VoWd1vbb/eqvrEW9W21PNzBKJHpt15rLW8u1vmb+7XA2941rcN838VdJHqir8u7+GsIxCJJdRfM3y1Rtf3VXob9ZZv4fmq59jjePa33mq5UoyiaS94orKv3l/irPvLWOdt21Wo1KVrCZY6qLetu/vVwxpezkYl2z0iOVf9Wv+ytakehzQfvEX5qh0W6VpF3V32nxR3Edd8JFSh7ph6esnlrvroNDlWKb5vm+WrS6MqRthaqXCtZr/dro5h0/d96R1sOqRxQszbdqrXM6x4yhnuNu75Vrl9e8TNb2Mio33v7tefXF5ceY22Rm3NUcptPEylL3T2vTfEtvuXa1ddDrNu1qrL81fM+l6zefaF+8q7v4q9I0PWZmj2tSD28pROm1a6W4uG/2qsaPEv8A+zXJ316yzVueG9U/v/dpTn9kIzj9o3NWtVW3qja+Wy/Nt21Y1bVI57Vv9lfu1w//AAkPkNXLIzjOMZHTXllCvzfK26qP2KN/lWs9fEH2hd275Vqxa3/2r7v3amMTrjKlIma18pl2/LVqzvGi+X71QyNsZd26hp/m+7t+WumPu/EYTpc38M3Ib9ZVZW21Rm2pI33aprOqUWqte3Cqnzbq9Cly1JcsTknTlH4gtbeS9uI1Tcy16R4Y0HbHuZad4b8KqirIy767BbdbCP8Au19DSwsT1cLVlTiZt1FHbx/7VczqUsjbtrVtapdbl+X7tc/dSq7V6tOn7Mzq1ZVJGLcRbm+aq/lLurSm+dmZf91vlqq0X/fNbER5SFtqL/tLTNy0lwtV/KZlpSKi/eCb5fvLVGZavMm7738NV5lZP9qsiuYy5tu7b8u2qc0Ss3y1e+yszbamWz+VV2rRy8xMZGL5X3vlqeG3+WtWPTl8zdtqx/Zv+z8tVGJRjta/N92j7HW1/Zu/71Tf2cqLu21rEylIzbO1jiXldrfxVpW8Ub/KFWiO3b+Ffu1es7BmbdTDm5iNdLjlb5lqT+wV/hWuisbD5fm3f8CrQawXy/u0GJwv/CPK3zKrbqm/4R9fLXctdYtlu+6tSSWaorbasDjG0GFf+WdULjQ40/hrsrqLb91ayLhNjNQVzHJTaDG+7aq1V/4R1a677Lu/hqGa1+bbUDORk0Fdu1lWqv8Awj0e77u1q7JbXf8Aw1VuLX5qAOb/AOEejdfu07/hH4/7v/fVbmz5dtSffkpRLMVfDke37vy1RuvD0fzfLXVSNtXbWfM7PTA49vDis33VqNvCSv8AdX5a7K3g+b7talvaqyqrKtRygebx+FFRm2x05fDn+y1emSaSqru2/LUP9kea3y0csZF83Kecr4XWX+GhfDio3yr8telSaQsS1RbS18z5V+b/AGqrlIlI5O38NLL8u1f++asN4NXb8se6vRtL0bYq7l+WtRtJj8v7taxjEOY8XuPDW1vm+X/dqnNon8PyrXql9psaybdu1qzm0FZZPu1Eokcx5l/wjkjt/Ft/u1ND4fZW27W216hD4eXbu21Vm0lVk/1a7qPZjjI4eHRtu35fu1a/sZmWuuj01dv3auR6ar1PKVKXMefSaCz/AMNJb6N/s/LXpC6Mr/w/LTV0HY33aOUjmOHj0T5d23/gNY+rJ9lVtvyV6RqFqtrC3y/NXmviyX723+7UzjHlOiMjgdc1fa22uN1DW23Mq/KtaHiC6+9uauNkl82Rvm3KteLM7YklxcNP8z1h6lcfM38X8NaN1P8ALWBfSqzVkWVJH+b5aiZvmpf4qZu31QDW+9Td3y05qWgBFb+7Vq1l2yfNVNf/AB2nb/mq+UIm9bz/ADVej/e/drm47jY1dF4ft2vLhVVWrD2ZvGodV4X0H7ZMrMtepab4aW3t/ur92svwnpa28a/LXY3GqQ28O35dy1vCPKZSkclqTfYG2/3VriPEV00qyfLXS+Ir1ZWb5t26uPvEaVvlX5a7IxMYyOIuolWRv9mrOnpuart9p2yRtv8AvVFZweUy/wAX/AaOX3g5uUuLZ7dtadrFsZVqe3iXatTbVT7tdcYHLKf2SSOVooWVfvVSayaWRquq6r8rVJ5saturYwjIpLYNtXd/dpPsGxvm/wCA1Zkuv7tMXzJWoD4ilJaruqk1h58m1VrpLfS2b+H5mra0/wAOb/vL8tLl/mNY80jldL8NyeZ83/jtdhpvhpnjVWrotP0bYqrtXbWx9g8qNv8AZ+7WXNGJ0RX8xysPhdW/vU2bwlGy/dVq6K4uPsu7+Jaz/wC240b5vl2/3qz9uOMaZxt94ZW3k3Kvy/3qjt7VYPl2/LXVXl/DOrfMtczcX8cUn3lZa1jOMi4x5RzWCu33amj0uOo49Zh2/wB6qtx4gjiqueMQ5Taht4YlZv7tE15DEu3dXI3XiNezVBHfzXX8VL2nMVzcpu3Eq3TL/d/hq5bzrbx/N/DWTYy7f4qh1LUfK+Vdtc04cxUavL8Jutq+35f4aoXV/JcRsy7v7vy1z9vqTSzbf4f4q6zS/LeP5q5H+7+E3jzVfiMG3sLhJN1akc9xEv8AFXR29vC6/KtS/wBlq7LtVfu7ttYc3ve8dPsOX4ZGXY6tJu+Za6SzullVW3Vz91pvlfMvy06zumt2+992q5eb4SYylT+I66N9/wDwGo5Nv/s1UbO/89W+9UjStWco8p0xkNmbYv8A6EtULi4+63/AflqW6fdu/wBqs2Rm+b+GmTIJmV/71YuqbtrVozSt5e373+7WLqUv3l3UEyOW1JvmZW3Vgyf6z/x6tbUp/vVjyP8ANQcLHW/zNt+X/gVXI9q/w7arwv8AN8u2plb7v/s1AEd0+zduqTR13yLu+9UN0y/Nt+Zas6P/AKxapEyPUtBTbDu/75rZV1VlWsnR4v8ARVary7vM/wBmuiMTE3Le4VI/9qsvVLpUkbb81SK7dvmrJvmb7RW8TOpIrSSru3f3qRf96k20sKfvv9n/AHaoImhHtdf9qsu8VV3bpFX/AHq1FRXjqhfJsk5+auRm5kTKqbm+8tV2+98vzVoTfxLtqqy7KkCuvzVIqt/wGpo4F3M22nbPlqJFkO7ZRu/4FTtv8VDL/dasgK7fvZPm+VaFX5mXb81SMi0/Yy/MtUBBtb+L7tRyLs+7VxV3L96o2gj/AIqkDJmi3s277tZ9xF/wJa3GX5vmrPvIlRfl/wC+aAMVotrbWo+zqi/3qsMqq33dzU/b83y0AUGiyu7/AGqhZf8Avmr0i7Fbb83y1XkVVagCj5X7zdt+WmyRLu+b7tXGT5ahaL725aAKa/7VTfLt/utQyru+WnLFvk3UAQt9773+9Um6j+L5VqbyD/s0AfYum37S2qq1Z2oWvmyVsW9gtq235v8AZp11a/N/49Xy0YnznMYa27RbWqPUImnXd/drejtVlt1ZfvVRuIPm+X5ayjEOY4W8ibzm+ao18zzFX5tq11mqaI3yyfLt/vLUK6QrK3y0RjKMioe97pi2cslvdKzbmrurF1ljX+9XOrZ/N/u11GiweftX/ZrfmL+E5vxda+Q0bI3+1WHY2cl03y/e216Nqmg/avvLuX+7Umj+HIYG27VrKceaXMZQjKUjG0Hw5MjKzN8v+7Xe6fZfZY1qxb2ccC/KtWvNjWPczf7NEYnbGjy/ERtesv8ACtU76JbpW/i+XbVTVLr5W2N/3zU+ku10u1vmrWJzSl9k4XUtGkW4bczbazpNGVpK9T1DRNyq235Vrk9U037P8zfLRI5ryOdXTlt23fLWtZv5W3/d/hqrI3y7qLdt0lZSqlcxrNtn+7/DVyxiZW+WodPt90e5q1o7X5V21zc3MBVut21tsm6uL1K1uPtDMi1211FVeOwWdttVKX2QkcbZ+crfMrV33hnS1+x7v71TR6DHF/DWtp8S267f4amMpBH+8U9YgW1s2mX+H5a5VdUXzPvfLXSeJLjz7fyVb5a5OHQ5riRVTd/3zW15SLhXlGXumpZy/bZNq16Z4P8AC67Y2b+7WL4N8ESLtkeP/vqvVNPs/scK/LXu4HBy5uY7oz9p/ENS1ijs7df4ax9Wv925Vb5asXV023atZM0Ek9fXU6fKTN3MO8fzaoyW7O38NdBJptV2s2bd8vzVsZmH5Co3zLUckHzbv4a2G01m/h/hqFrBv7tBXMZP2VfmqGSBdzLt2/LWwtg26o5tLaXb8rK1SO/8pgyRVDJb/M22txtLZW+7Tl0ln/hb/eqLD5uY5uOy3M26pI7Vl/hrrIdGVPvVIujKrbdtVGJF5HKx2rblwtaENizL8q11EOjLu+7V5dLjVaqIe8cfHozO27bVj+wWl27a7S10uN/4a1IdLjX+7VRJ5ZHn9v4XaVvu1sW/hzyl+61dta6dHVz7BHt+7V+6RyyOJh05kZV21pf2Qzr92ugXTVRt1XIbVV21p7ojj4dDbczbar3WlsitXfNax1m31krK1X7oHmd1ZNub5az201mb7tegSaWr7v8A2as+bTlWT7tZCscmulqi1m3lgy/7VdtJZLWbNYLK3zVBZzMcDf3VWqt9YK/3VX/gNdV/Z3y7qrzacrfKq1BZxK2TbvmqxDp396uqj0Zd33abcacqL92gDj7q32/71QQ6c0rfd+Wulk05mk+Zf92rlno1KURxkczb6S275VrWh0tol+7ureXS1i+7VjyNi/doj7poc+1l821fu1JDYba2I7VX+WpvsuymKxhzWG75dtNtdEV5NzLXRQ2e5ttXI7DyulWjKUTPtbVUXb/dps0S/wB2tRomVaqsjN935qCTnZNOZpGapI9J/i2rXSR6du/h+apJLNYvloA5ma1VV+WsmSDzZGrqriz3N8q0230Znbcy0Ac3HpPy/dp0Ng27/drsl0vYv3ajXTf+A0FfCYdvYb1qxNZbF3ba3Fs1ij3Vk6tdKke3+7Qxxj9o4HxVKqK1eP8AiaX5pGr07xRP5u7/ANmrxPx1qn2VpFVq4qs/snXSj9o858WXn75l3fernW2p/dqS8uGnuKrzMqx7a8iUveO2JRvpVXdWPN8zf7NWry4+b+9VGSXe1MBu+mU7dTakApN1H8Xy/NTtn92t4xIlIj2/NTlVd1P/AIqTd83y1ryi5iS3ia4kVVr1r4e+Gm/dyOtcT4P0P7ZeRs6/xV9EeD9DWyhX7tHLykx94uR6atra/L97bXD69qklv5nzf71ejaxLthbbXkvij/WN/wB9VUY8xMviMuS/+1NtanbFZflrGZmWRW/hqzb3v/Aq3izUkuLXzVbctUfsDRSf7Na0fzfd+apI7XduZlqyZRM2Pci7f4qtLuaP/aWtCOz/AN2rkOlrt+781aRkc0oc0jDWKR/4WqeOwklbdXQ2+lru/hrQtdLX+Kr5i/ZHM2+jMzfMrVsWeg/L92t63sP4lX/gVaVvZfNRzE8sYmbZ6Wqf981uWdgrr92rVvpvzL935v71bdnZ7f4d22sJ1DT+6VLPS/m2qtbVvoPmr/6FRCixSL93dWlZ38afe215WJrypxNYQjKXKc/qXhWPazKtebeLtI+xLIyt91d1ez6trdvFasqs25vl+9Xjvjq/W4aSNPmrzaWKlUkVOlGmeT3XiCSKZl8z+LbWTcaszs3zVsTeHJrqZm+7u+8tJ/wiE235Yflr24ylymUZGH/a8n/Aqgk1GaVm21pXGgtBJtZWq5Z6J5v/ACzreMJSL5jDsfMuJlX5q6yztfKj3NVzT/DiwN93bUmrXC2EP92t1CMTKRn3l+tq23+KsuS9+0Nu27qxb6/klumZfmrU0uBp22/LXNOqawjzF6xX95/vV0Fquz+KqdnpbI25vnrYt7VvlX+7/drCMoyOnkkSR6o0W1W+7Wpb68vy7m3bf4az2st1Y99YTW8m5WaqlCJUKsonafb45/u/xfeqjcQbm+Xb8tcfa6vNattfdtWti316OddtckfdkdfNGp8RqW8rRMvzVtQz7l+7/wB81xv29nuP9muj0t2ePb9xdtbSlzGNL4uUnuHVP4qzbhvmrQm/u1j3Uu1qwNxtw/8AdX7tczq118zfw/LWvdXW9fvfL/drlNWuPvfNVGVQyLpt/wDu1nblZuP4asTS7qqx/wCs2/eX+8tBzFq3+dvlqxt+VmqG3i/u1Yb5dv8AdoAqyP8AL/DWhoa/6Qq7azZlX5vu/era8Nwbpo/96gmR6hosv+j7fu7a0NqtItZulxbY938P3avKnzfL92uqJiXG+VW2r81Yd4/7xv71aUkuz/erDuJ/m21rGQpR5gVt/wAtWrdN391azY2+atC3Zfm3K33aqUgiXvlVfmb7q1k30u6TctXLqdVVVWsGaVmk3Dd/utXN8RoSM+/5v4qQ/wANRQtv+981O+b+FtrVJY1XbzFZWp/+7tqJV+7/ALK0L8n3agB7bfl3Uz7y7V2rQr7qk+b73+WqAIl6Um9lb5trKy/981J9z5ttIu16kCKNdu7/ANmp8nyLupVX943zUkn8dAFSSVdu77tZ9wu9m3N8275asMn3s/71V5Pu7qAM9vvfNTl+623bTpP71NVW20AR/wALLtqKb5lqdvkqNtu77rUAU2+6aj+VqsSL/D/D96oWT5qAIdqotOjSpNv8W2mqv+9UFEf8Tf7P8NN/4DU7L8zbvvUnlUEn2dfXW+4+X/x2nSOrKu6qaxNKzNt+aoZv3StXysZHzhpWLfu5FX+Gqt06ru+7UOk3f+kMv3quXVg0/wAyrWkSnH3eYqtLHLH8u3b/AOg1RjZfO+VasR2rL8tWo7BV3MzUwjGX2THjtWluv9lq7bw/YKi/7Nc5t8pv9quk8P3i7V3N92g6YQ933joZrCNI2+Vd1ZscSwSf7VaVxeRyx/ern9Q1JUZdv3v9mon70TCM+WRq3l+rRsq7awJr2Rpm+ZlqRbpdrM33qp3V7Hu3VjzSJlKUpFhU81fm3NWxpLLBJ/s1zceqK3RqtQ36oyt5n+1RzSJPTofLnt9v3t1cv4i0hdrKq7vlqvpust/e/wBqtpZftUdPnJlHmPL7qwaKZo1qxp+m/Nuauk1jS9szNVGH9192spR94yRNaxeR/drSt9rfLWTJdbVos9S8qRW+X71a06ZUeY1rrS98e7+Go9Nt1imX5d1alvdRuq/NWfNcbZty/KtVKPMHJym9vh+z7vvMtY8lxvkbbVdr9mVtrfLVO1f94zMzNW1OmWoyqe6a1rpH29v71d14X8ER7o2aNa5nw3LH5y5216t4fvIYo1+7Xu4bCR+I64YX3veNix0GO1hqveQLF93+GrU2sxoq7WWsO+1mPa25v4q+ipxjTidcofZiOkt1qSGyX+KsddbjVlXctWl1uP8A56LTVcuNI1JtNj27htrJktV3U6bxBGq/M1Zdx4jh3feo9sS6ZrfYl2/7NVZLKOqf/CRx+TuZqqt4hjZvlaiNTmKlTLUlrHu+WnRxR7fmrLuNZh3fequutr8y7lqpS90nlNSSKPd92nLart+WsNtcXzPvVqW+qRvt+b+Gso1Q9kaEdrVyOw+VW21Vh1KHctaUepQ7fmZa3jUJ9kRrBsX7tDRN/dp0mpRr91lqOPVI2b7y1fMLkLlvEyLVhX21R/tKNf7tQtrMaf3aIilA6Cz3VoL935q5mx1uPdt3VeuNcj8vbuquYhw+0aHm7mq1Crbv9msOxvY55PvVvR3EafxVfNEj2cviHM7VVmib+KtCPazfeWo7iVYmp8xl7ORh3EDfwrVGS33VrXF1Hu/2ajXy2/iWp5jWNMwfsrM1Nk05v7tbnlRq1WlWFl3bqOYv2Rx8lntX7tVWta66a1j+b7u2qMlqqf8AAqOYn2cjBWJd3yr8tRzWvmr92tiaCNabbxK7VPMP2UjJh0ar1vpqr/D81b1usfl7WqNol+8tEZFxp8ph3Frs+aqckW9q6C6Xcq/KtZ7W6rJRzEcsuYox2dHlVaaVV/3adDtej4SuWX2Rtvb/AHd1aEMC1JawKy1Mu1fvURkPll9oo3USqv3ap29nuZflq9cOrtx92r1jEvyttquYn2fvDbWwVV+bduqnfRKla0kqr8tYepXXzN/do5glEqqq7t1aVv5f+zXNyXEm7ctNtb2TzlqeYUeWJ1jRL/dWhbL5dzLuqOxlaWNd1akK/u6rmK9nzGDqSLFG1cDr07fNt/iruteb5Wb+Fa8z1y6VPMZmqZ1OWI4x97lOH8VXi29rJXzb481lri6kjVq9Z+I3ibyo2jRvvV8/axO09w0jtu3V4s6nMdcTPV/4v7tU7yepJHX+Gsu8l+bbWBrzFO4l31V83d96nT/equ1axiQWFfctOWoof9mpt2yr5QHfxVLDEzrUMf3t1aVuq/xfdqikM+xt/dpbfTvNm21pRqrfMrVueHdN8+4Vvl/4FUxkKUTtPhz4c+7JXs1rBHb2sca/Kv3q5fwjYR2Uat/s/LXTTXS7du6tOYn4TP1b51avN9as2lkZdvy7t1ej3D+bH81ZE2kLKzfL96t4yMJSPMLjRvm3bflqCHTWX5vL+7/er0q48OMi/L92seTRGWRm8v5VqZ8xUZ/zGDb2H3vl/wBqrUdhub5tzf8AAq2rOz/6Z1pW+kL97bWXNI15jn4bDf8ALt+WtK301t33V/4DXQQ6WtWFsliajmIi+YybfS921fL3N/s1qWukN8vy1pW6qv3f96rkMqrIu7bR7Qu3MVbfRqvR6csW2nNdRxL/ABK1RSasqrt+WsnXD2ZdWyVW+7UzI0S1gya8qyU5deX+8tTzBymrcSt/e3NWNdak0X97dVpdSjnX/eqrdRLK33qmcY1PdkEY8suYwLzVJrjdub/vmsj+zmv5FZvu/wC1XStpO5vlWrNvpvlL8q1lTw0acuaJUpc3xGPa+GY/7tWpvDkfl/dX/gNblrb7GX/arShtd0f3a7omJ5bq3hLzZPljqpb+GWtZFZl3V69JpKt/DWFq1rDArV3RIR5vfL9ljbcrL/FtrgfEl+08jV3Hiq8VPM/2VrzS63XEm2pqzCPvSM63t9zbq6LSXVJNtZ1vZNuX+7Wra2bfK23738VYRhzG8ZRidZZzxt96tCF127krmre1m/hZlWtyx8xNqsvy1zTpSj7x6FOvGRfV1qb7Ks6/d3VWX5GVmq/ayqu7/e/irSPvU/eI+GoYN5oaszfLWauhtE3Fdhcf3fl2/wCzVdlX5f8A0Fa57nRyRl7xj2Ol/MrbW3ba3IdsUf8Au1D5qrupslxs3fN8v+7WZUYxj8JNNLv/AIfu1h6gy/8AAavSXVYd9P5rN83/AHzVBIz7y6+WudvJd7NWtfXC/Mv3f7tc7fT76k5ahRm+9/s0Lt3bhVdpWdqmh+Rt22qMzShf5V+Vfu0sm3bUKt/dpJP9qgCuzb5FWuo8MoqzLXL7P3m7d81dR4bRkkVv+BVSJkejWbqiqq/Mv+zV6P52rHtXrYs1rZGJDqCfe/urWFI33lX71dDqi/uW/vfw1zcm3zG3Ky/NVcwBGvy1oRsyRx/e21XhXdVhvu7drfdokUiG6f8Ad/K3zf3qybj5JPmatKZPl/irJuP4mb5qzHImh2uy1Yb5V/8Aiahtdr/e3f7q1Y/ib+H+6tRIsqrtf5m+Wl/jqX7OzfNtZqPI2yfNUAQ+Vsb71Kz/AMVTyJ/dqv8Ac/4DQBHJLTVl3N/C22iaJnb5fu1DuVG+b5qkCbcrfMq1HJ8q/MzU3/Vfd27aJE3ws26gCndS/eVfu1TaX5vm+bdViSD5tzM26qci0ARyf7NC/d+Wjymemxrs+XdQA5UpW6U9Yv4aGTZ8tAFVotq1C0XzN8v3atSPVdtqt/tUAVW+X7rU5U+bdUmxd33aF+T5f4qgBrfP/dpu6pN67vm+ak20AfYcjrE3ytuVqz9Qdvm2r96tqOyV1+6tVbrTd3y7a+Q5zwfiMnQfl1Bd67a9QtbCGW1b7u7+7XnmzyG8z+7/AHa6vSdbVYV3MzVpeXxROujy8vLIp6taraySN8q/xVj/ANoq0bfMtWvEmo/avMVK4PVJZoo22t83+1WvLzEe0jT+E1NU1yOJdqsv935ao2PiNopF+b5WrnZrhm3feZtu6o41b5fmrCZzSlzHrmk6v5tv8zb1rP1S82MzVj+H7pvJVd38NXL6LdG396qhL3TCRUbW2VfmZqzrzXm/iqxb6Qz/AHqbeaGqK391ar2XMBXsdUklbcrVvabdNKys/wAtc3tjtdvzU3/hI4bVv4aI0pGsT1DS5Y4l+8v/AAKugtdUjVvlb5a8N/4WDDAzbpKhk+LEMX/LT/x6q9hI3hA9+1C4hurf5fvf3q5W8uo7XdvkX5flrz/R/irb37bfM21J4o8SrLZrIki7l/u0U6Uub3jOVL7R0F1q0b/xf981Hb6pH8vzLXitx8QW86Rfm+VttTWvjdnb73zV6VPDSkVGET6B0/WfN/d7l+Wrfm+b/FXimj+MpPMVvm/4FXY6X4lZ42y38NdscDIfLE7SS6X5V3VTm1FYG3bq5+PVml3N/dqjNeNcKzfwr/DTjgZcx0YbljI9C0nxGsUkfzV3Fj4yWJf9Yu5fvfNXzzJfyW8isrfL96objx1Jb7vmr1OSVGPKehKcZSPeta+JcdqrL5i/99Vydx8XI2+Xzlr578QeN5rqbbuauebxDN/DuquaRh9o+lf+Fqx7m2yfNTV+L67v9Yv/AH1XzRJrdw67Wkk/3arf2zcI3yyVjY1jM+nJvi0u1t01Uf8Aha67vvV85trMz/8ALRqjXV5kb/WN/wB9Uo8w7n0hJ8VV27fM+7To/iku3d5i/wC9Xza2szbvlkb/AL6py6zNu+WZqqPMZykfRjfFNfM/1m6hficu7/WV83/2pcM3zSMv+1Ui6vNE33matXLmJ5j6QX4jK3zNJWlZ/EuP5f3lfM8euTfe3Vch8RyRfxNWcSoyPpqT4oRxfMs3/j1SW/xaj/56f+PV8uzeJZvMb95/49Vf/hILhW3LI1acw+Y+sJPivDt/1i1Vb4qqrf6xf++q+W4/E11u+aRv93dQ3iGZm/1lVzyiI+rP+Frx7flm/wDHqr/8LQVm/wBZu/4FXy1/wkd1/e/8ep8fia4/iZttHtgPqi3+KCxNu86rDfFyPbt+0fNXyn/wktxt+WRqqt4quvM/11HtZE8p9veHfihD9n8x5K3l+KVrt/1lfCdr48votqrN/wCPVc/4WDfO33mb/gVT7WRoz780f4kWsq/6xar+IPiRbwLu8xf+AtXw7p/xT1C16yNTdU+KV9ef8tN1axrkT96J9dSfFWHd/rN1WLP4q2v8Ui/99V8Wx+Orp/l8xv8Avqrcfje6T/lpUSqykOPun2fcfFC3dl2yLt/3qdH8UrfdtaRf++q+Lf8AhYN5u27m2r/tVLH4+uk+Zmb/AHaI1JD5j7VX4l2rN/rN1Ok8fW7/APLT/wAer4uX4g3iNuaRl/4FVmP4l3W35mk/4F96nKoHMfW1x8Q7fcy+YtR2vxDt93+s+WvkOT4g3DMzeY3zU2P4g3St8sjf99Uo1A5j7Wt/iDbtH/rI1qS68eWu1f3i18aw/Ei8iXb5jNUknxLvJf8AlozL/s1cahEpn2B/wnNuy7dy1TbxzaqzLuX/AL6r5PtfiTcbm3XDN/vLVpfiDMy/epe1Dm5j6UuPG8e75ZFoh8bx/wAMi18wTfEGbdtWTcv93+Kmr8QZkb5W/wC+qPah8J9d6f45t0j+aRadcePIdv3lr5FX4pSW/wDEzNSt8UJJfvSN/wB9VrGqEpH1S3jyHzPvfLWlD48t4o1Xzq+QZPiNNu3eZtX/AGaJPirIvy7vu1Ma/wDMI+wv+E3hf5vOrLm8Xwyt/rFr5R/4W1My/Kzf7q1D/wALNuHk3eYy1r7cJOJ9ZL4ot3+VmWpI/Edru+8qNXyevxTuE+63/j1H/C2rhZN3mVHtxXifaWl+I7X5dsi/99VvW+swy/xLXxLpvxnkTbuZq7rR/jTsj+eT/wAeq/bxNY+8fQnia8j+yt8y14b4015YLWZlb7qt95qzda+MMd1bsqyNurznxR4l/tK3kVm+Vv8Aarlq1+YOX4uU4XxZq8l5dTfN/wCPVwN5LvkatzWLzbJIqsu6uVuJ23NuauEqJDcXFZdw29qtTPu/3azbh23NWlh3IpKh/ip33vu0ipuk+X+GnEciaNqfSxr96nMuytRMI3q5btsqitSK1ZSBGxbz/dWvQPBsH7xd1eb2LfMtei+Eb1VZdzURGeu6fceVDU32rdI1YNrfqyrj5q0o3X5dv/j1bxEzShbf96r0O3arf3qy1lZPlXa1XI7rbt2stSY+6aC2qytt+Vv4vmqOTQ1dW+Vdy/3ajtbpUbc235aureL/AHq3jMz5f5jn7rTfKkbb92mQyrF8taF8jT/d3NWa1ky/dXbUS8hQLSy71b/0GpFVnb+9VWGJnb5q0IVVdu1lrM1jEk27I6hZvmX5v++a0FlVN2G+Ws2+vI4lZmoC3LIq3Fwzfe+7VVpd6/L96szUNeWL+7WNdeJdrfKzbqn2JfMdIybW+9TWlVf4q42TxNI/zbtzVXk8Rzba09lInmid1/aKxfdaprXXo921pFry6bXLhujbaqNr0y/NuqZU5Fc8T3yz1G3l/wB2tLzYdv3lrwKz8azW/wDE3+9WrH8QW+6sn3f9qp98v3T2pZYfMX5q0IZYU2srK1eI2/jqaX7rf8B3VeXx1In8TJWkOYx5ons0l5CsLbW+avP/ABdqkcSybfmrnZPHMjx/e+WuW1zxRJdSbdzbf4q7If3jOfLL4SDWGa4jb7zblrB03SfNk3bWatixulum+b7rfL81dFoulru+bbt3fdrSUYy94PhMmz8JNcLu27v+A1b/ALBawb5o69V8O6XDOrLt+bdU3iDw5bpasysu6vInjfZ1OU09lzR5jzex06No9zf722pGijik+7ReXi6XIysy1jtrKtIzfLtr14TjWiX8JrSbUVqjt5fm2rWW2qbvm3Utjcfeb+9/erkq/u4m1OXNI1ZHVm3VC0vzfL/FUa/xL/D/ALVQtL81eceiSbvmbc25dv8AFUMj/wB37tJNLsX71VJrj/a+WqCMhk1w3zf+g1kXkuyRt23d/s1NcXW7dt+9WTeS/My/xfxbaDL4ZFe8b5Wrn7yWtS6l/wBqsW4f5vm+agwl8RBVm1betVYU3SLtatCGLb92gksKnyrTJKuR/wCr+bbWdM3+zQAW6b7hdtd14Ztdm1f4m+9XG6XFuuP96vSvDNl+7VmqkZSkbUcS/wD2VWrWXY396pvI/dr/AA1myLIrbl+9WyJjIuahKrxsrVzM237RWpNFJ5bN975fm3VztwzLM33vlqoyEbdnKu5t3zLU8ksf3t22sG3nZP8Adp0l61ZykWaM10u1v92siZ1fb81MZpJW+98tRKrbtu5v++aANC3dfmbcu6rSyqi7m+9/vVjxuyfw1J5rbm+aokWajTx/NS/al/2ayGdl/wC+ab5rbd1JhzGjcXSvt+b5v9mq810u3+H+Ks6Zmdv4qq75nrMDUknXbu3f981XW6+VWX/dqjHu3Mv95aTn/aoAt/bV3VG118zfLuWo5It33WpViZ/vbvl/u0+UBklwz1D/ABbf/QqsLat/e/75qT7B8v3vm/2qQGb/AHv4aa3+zVr7P8rVH9n/ALtAFdZW3U5t1SLEy7vu1Iqbl+WgCj81R7H/ALtaDRfLtoWJW+X71QKMTN2fwtTli+b/AGv9mrkkX+z92iNV7tQMotE23c33ad5VX/K+9tWm+UP7tAH2XG67dzMtUby6jiao/Nbb92sLVJ5PM+9/tV8NGPMeLz8vumoyrLHtVqit9yLtZvu1T028X5d1XLiVfO+WuyL5Ymcv5iFv9Z823/gVQXlkt1H8y1X1C6aLc21dtMhvP3fzVUavKL3pRMO+0tUb/wBB21HDZ/MtbU0qy1c0+1WWT/ZrJz5pGcSvpcTRSbtvy1oTPtk2/wCzWh9ijS1rmdY1dbJW/wBla6qcA5eY0ob+O33btrf71ZereIbeKFlLKu6vNfEXjz7KzLEzbv71ef614/mnVl3V6tKhKRvGmd5r3jSNWbZIv93burh9S8bzMzeW1cTdavJcSNuZvmqrukavQjQjE6YUuU6C68UTSt8sjK1UW1m4l/5aVTjtWatKz0GSX+GumNDmN4yjEtaLr1xBcKvmfLXqOm6u1/aqrN/D81cFY+FJH2ttrstF0ia12rRPA83vGUpxlHlMrUvD2y+8xPutV/TdG+Zd21mrpl0hnX7tN/s5om+WvSoUuWPvGEZRiNs7BYvmrqLHbEq/+zVz0aybvlWra/aFrqcTXnpnRNeRxKuWqa3vI/4ttcTJLceY395ada3Fx5isvzL/ABVly8vwijOPMdhdSxsvy7a5HVol+Zl21eWeZl+b5lqjcP8AK26uKrPm+I1pnE6kjRTN8v8AFVVf7v8A6FWpq3zzN/vVm7Pm2/w1gbh99f4t3+7ULJ83+7VxYtm35mqdYFaqHymYq7N1NZN/3a0Gi/3ahkVV+X71SZlXyv4loVNtXVVdq1FJF8u6qNOUrr/eqRlVW+Wmx7d1TSbdtTzEcpTb5Kkjl+X5qG/2qayfd2/w1Qiea6kumVpW3NHGsK/L/CtRKi/3qX5f71LGyv8A3aBxG7G/i/8AHaNlSbl/2ty0n3vm3UByjNlN2/8AAqPtGxvmaiGXe22pkUObcq/LVPZ81XJpdm75l+WqsbfeqAJo4vl3VYjRV3bqrxy/d3fdqxI29aChq/K1SbNy1Vjl3yf7NWt+1W/9loiBJH8jfM3y05m/u1Va6+b/AOKqNp/vVqSWN2+p1f721aoLL/F8tOhlZ/7u2gcS80v7v+Gm79jfLTN7eX/DVRrjf0+ZlrL4hFxrje3y7aI7j7y/LWasv95tv/AadDKzt833a1iQaaz0nn7V/h+aq8fzq1RyRN/3zQWWlvNjVJJqTfd3Vm7Gdlp21n2tQyC99t3tt3fNR5/8W6qKvt+9U2z/AC1SWElw395qcsu5fvVH9nX7q/LTo4vurQBIu5P4qP4vvU7Y38K0MtACq/3trUm75vmbetNWJvM+X+7Uiwfw/wANADZH+Zvvbarq2xv4auNtqJlXdt/ioAW1ZvM3bttXpLyRY12s23/ZqrCuxdzNUN1KyL96oLiTWupTSzMrtuVf9qtq6v8A/Q9v8Vcrp7Kkn+9V6+uNtuyt95qiUjWPuxMfVp/vMK52SXdu+atG+uFZqzGXe1UiJFeZvlrPmf5qvXVU/K+ZvlrSJBX/AIm21NCnzU6O3+apli2/xVQEirsWmydKc1V2fdUSkAn3fu0q/wCzTV+Vqcv3qkC5bv8AN/49XTaLetFNuWuct03su2un0HTWlm/irWMRykeleH7ppdrM38NdUssbNt2tXN6HprW6/drej3eZu/hqyJSL0f8AC38S1NG67fmqnGzbqsb1aSoINCF2q1bpv/3ao2+7d96tq1gX5fmqwJI7NXX5aJNN2/eWrayqv3al+/8A981Y/iOfmt/7tV9rbty1uTRfd2/8Cqm0S7mrPlDmKFxK0Ee7dXFeINX+zqzHd/u16BcWavCy7ty15/4q0uT+78tVTjzEzlynKtdSXW5h91qsR6dub5mp9nbr8qtV2NdjV6dOMSo8vKV10NWX5t1SR6Mu75lrShZdu77/AM1WlrbliTy8pg/8I8srN8v+7UDeHlf5mVa6mlVVqeUn4jhpvD237v3ar/2CyfMq/wDjtd81qu7c3zUNYK9TyRJ5ZSOHj0vb/earUdq33drV1X9m7/vbf+A1G2l7dzVfs+UylGXMcnNb7V/3awdQfduZq6zUrfylauRvE/0hv9msqg4lvRX/AOBqv96uwsbz7P8ANurlNNtW+Xb8q1vLbt5K/e/4FUxiVKR32g+KFt23M1amreKo5bNl3L8v8NeVq0lvJTbq9mljZd21q82vgPaS5jSFf3feM3xZq/n3TbWrDjvG+6u6tD+y5J5m3fNuq9/wilxt3bflrSEfYx5SuYp2ryPtVV+9WxptrN5n95adpOl7JFV/4a6i1s44mXb8u7+9W8qftIl05faKM1k3lqy1mTSqsjL825a7Nmj8ll+Vlri9a2xXDKv3fvV4vLKMuU9KNQq3E6/+PVm3E/zN/dqOaf73zVVupfvfvF+78tUVcJLpUrLkl3M1OaXd96q8jbN22qMJSKtxLu+Ws2RF3VYum+b5qos29qCSxbov96tO3i31n26bVrTtetBZLJ8kf3qypm3stXrh2VWrNk3bv71BDNrQ1/eL8tepaHtSGNdv3a8t0N/3it/Ctd9peo7FX+Kric0jtGlVl+7VeSBWkZl+7WTHqTbdzfLWpZy7/vVcSoxJvsa+X91WrkdaiVJtu2u8WLbD81cb4iiZbiquIyVTevy/d201ovmqS3VmX7tDfM3y7amJVhscHzfN81OaDZ935aFba3y1K3zqu3c1RI0iVGg/efK3y05ovlapmXb/AA0bdy7fu0rgV2X+7ULfe/3qssrKtQfNu3bazARrdfl2037PVmNvl/2ajk+f/dqeYqxUaD5vlam+Vt/u1dZNyrUX8X3aOYnlGeUqr/D/AN802Rdy/dp0kuz+Ko1dvL2/eqikQqm35t3/AAGpd/y7ty/7tM2/eqFvvGoHyjpJd/yq1QruaT+9UquqMzNUXm/N8tAiSSLau7duX+Ko1fY38K0TS71Wq8ku+gklkf5vlpGb5dy7V2/LUKt83zU3zf4WoAm2bpK1tH8NXGpSKyq23d97bVfQ7X7VdKv8Ne5eCdBhWGPcq/3q0jE469f2ZwNj8Mbif+Fv9r5a2f8AhUH/AExr3nS9Gt/LX92tbX9m2/8AdroUYHiTxVS/xHF28G+OsXWrXbu+Wukt3Xav977tY+tbW8xd1fAw9065RORtbryrhlatP7R5rKyyVgXn7q4Zqs291+7VfvVrEz+yX7hPNb73y/7VU7iLZu+arcd0qf8AfPzVSvLpfm+Zajl5pHbCP7vlKvmsse1mrQtdbjgb5m+bb92uM1jxAtqzKGrjNY8ZeVu2tXZSwkpHHGmeyXnjWGCH5ZF/4FXjvirx9580yrJ/E1cfq3jKaddqs1cjcXrXEjbmr3KGF5fiN40Lmhq2uSXjferJ3NK1Co0tadjprS/dVttelGH8p1RjGJUhtfN+7W1p+gtO3zLWxo/hxpdu1a77RfCvyruVa9GlQIlVOd0XwU0qq23/AL6rttL8FrF95VrpNL0lYv8AdWumtbKPavy13Rp8pzRl7xy0PheOBvurVuPRI1b5V+aum+yJ/dqHytn3aooyY9LX722pF0ZXb7tayr83+zU0PSspRJ+EyYdBV23bV/75qZtEVF+Wugt4vl+b7tNuNsSq1EfeEcw3h9XZvlWoP+EfVK6TcqUfe/hrflNoxicy2jKn3fvfdrkNaX7Ozbq9PuFXy2bbXn/i61+9tWvPxFP3eYOblkefXjb5KqKys1WLhG/u/LWfI23+KvNidcTQjuP4fm+WiS6+X5ay1uP3n+zTvNb7y/doNCxJdfeX+Jf7tV5Lr5v9qoZHbc237zU1kZv96o5hcpIt0ytt21I11VNkZG/+KpqszVfMMtLe/e+Whrxvu7arp95qjb71AFj7R/e+7Uf2jY33ahb7u2m/foJJpLj7tNWX5v4ah8pty7vu1Mq0FEnm/e+Wpt+1flWoP4v9ml3bf92gBsn3vvU6FtnzVHu3tu/vVOsWyOgBjOvzf3dtWLOJdu5fvNVNvvrVy3utu1f4axAk8plbd/DTWZZac0u//gVVW/4FuX71ADGl2N8v3ak+0b/71VpfvU6H7yrV/CBY3Mzf3t1O8pt3+zSbv9qp1/2qskhjg+b/AHamjib/ANmpyt83y0/j3rKUihZNvl/7tU2X95uq1u2RsqrVWZv7v+WqokjdvmybasKv8K1HCjN8zVY/hbb96r5gD5UZdrU5vvfN/wCO1DH95t38NOkf9222o5ig+VpKbu+Xc3y02P5m+78tTbd6/N81BJHHKrtViNl+bd92qrf6zbt21ZjT5flaoHEGX95T1XZt+WiE/Mvy1aWJX/ustUxBGvzf7NSLFvp2zyv+BU5mVNv8Py0XKK7ReV93/wBCpKVnbd8u2o/m3f7y1IEbM27bTVT+FqmaJm2/xLQsW35avmJI2+RazZpfm2rWldMqL/frK+Xd/FSuWT2rKlU9UvFVfmb7vy1ekTbb7v4a5fWrr5mVazKl7pTkuPNm+9Vy3XetY9v87bvmrWt5flrWMSCO4tfm+7UPkfLV5nX5l3VVmnX+FqsshaJV21GybV+X5qdJcfLVdpayAGaofvt92nbql2Nupogj2/Nup8afN92nKtWreLe3y1oBqaPYNLJ93fXpnhfRvKbcy7a4nw7B++j/APHq9S0faq7VqiToLO1XbtWrElkv3lb5VqO3T7u35q0F2/xUDceYz5ItnzbflqOFm3f3q1pEV/8A7Go44N8jf3f9mgzJ7Hc+3+Gt+FP3f3aoWNlsXdW1DB+7aqj7wpSK/wDHSs/zU5omiX/a21F827b96mRzS+Efs+XdUM0Cs3y/MtSr92lZfl3bqcRcpDGi7vurWPr2kfaI2+WtZdu771Wl23Ue1vu0RlyyNPijyniepWbWF03ysu2i3n3bt33q7zxR4e+0QyMq7flrzW+t7izkb+6v96vRjIwjL2fxGtDt+7u/2qtQy/vPlrIsb/zW+b5vlrUhlXzK1jM35ub3i6r7trbqsL861VVP9nbU0btub+Ja0GWFTf8AdWnKn3ajjf723d81WFZdu2qF8IeV937tNuF3fL8q7alVl8z5v7tQahKsW75tzbd1BJyviB9scirXLx2v2ibb97+9WxrV19okZV/h+9RpNurfMy/7NYSIj7xNY2GxV2r8tbMdvsjXf/D8tWYbVUj2svzf7NSNBtb7v8NXGJnKPKUWt49396q81qu7d96pZn8pvlqlJft/D81Im5oaTax+cu5dy16Fpel297bszKteVR6t5Tbt33a39N8b+VHtZlWvExsZfFE7aEvsmh4g0hbOZmj2rt/u1g/2pH5jKrfdqPxN4t82Hhq4+zv5HkZv71Vg6tTl5ZDfLGXunZTav8vy1yeoXv2iZt3y1NdTt5Lf7NZMdrM0it8zVvVp83vFRqcsuUhmn/h+9/eqnNLub5q6L+wZJ4futu+9WDqFlJYSfOrbd33q837R03KcjbW3babJ81OX5l+Vty02ZlVaZXKZd0lUV/1ny1embczNUUKbm+9toJJYfvfdrUhi2R7lqjCn3v4vmrQXam3+7UlRKt0/92qDNvkq5ebdzKv3qpQr++2/erRGcjc0e3Ztu2uqtYNnzf8AAa5/R02101r/AHWpmJoWu7bW/pvzferCtfnZf92uhsdu1dtXEDXaX92tcXr0++Zq6qZv9HZfm3VyeqIrzbVqJGxRhlWLb/dao5LhdzKm37tElnt27v8AeqHb8vy1ADlf5vlq9C6v/CrbazViatC3RWVVX7tBSJPu/LTW2uq7akZdlV2b5lZV+X+KsjT4RzKvy/LUawr/ABMtRs/zLTfNZmZqBE/y7aqNt/hqTzf7237v8NU5H3NQKfKWI22r81NZGZd3yqv8NQyT7FX+9TWul2/3qAiE38TfLUa/J/D8tRyXSs3+zT4br+992gPdEk2uvy1VmiVG+Vlq9u39fmqvIquu5qA5SLayKv8AFSffb7tSbV+Zd1Qxv975l/u0Eit8i7ai2bm+78tSyN/Cyrt/vLTJPlVtrbaAG7F2/L91ajkX5l2f+PUSfd+Vqazt/eoJOu8E26tMu3+9X0J4VstlvHXz54Hl8qbzG/vV7jpPiOOzsY28xah1I05Hh4qMpSPTrVVt49zVB/bMf/PQ15tqnxLhihZWbd/vVwp+J/J+9Q6sjh+rSPUft+3bu+VqrXSeazfNuWhYPtG1lrSt7P5dzK1fIc3Kd1SRxN1pzPI3ytTbWw33Cqy/drsLiwV/4ay5oFtZNzLWkfeMImbqVr9ltWk+XcrV5rr3iVbXcrNt/ir0DxFqipbyL/Dt/vV88+Krq4ur6RU3Ote7hsJ7Q6Yz5ZFPXPFDSyNtkrl7q/kuPvNV5tGuGb7rVIuiSL95a96nhuU6Y8pg7GdvvVYt7NpWrWj0je3yrW9pOg/7P/fNaxpSLuZem+HpJf4a7DSfC/zL8vy1uaPo0fl/Mv8AD95a6K1sNu3aq7a9CnSjE5ZTK+k6JHEq/LXTWdvGir8vzVTjfY3y077V8zV1xMOY6KziX+FVrUh/2vvNWHpMrPt3Ku1a3o2/3vlo5jWMRzS7WqP73y/3aG+8fvU5VoN4jdg/vUbNn/Aqds/4FTvK/vUESLEc+3bUd1dLLJ8v3ah2VH/F/F/3zWHLyyJj8RIrbPm+an7vm+Wmb9/zUK2/biteY1HSfe2/w1y/iSw8+GTbXUN/Ey1RvoNyt/tVM480SZR5jx26sNrNu+7u/u1z94io1eha9YeRIzVwesMqSNtrw5R5Jcp00neJl/xVY202N12/dp+75d1ZGxHt+ambfu05mprPRKJVyGZG+bdVf7vy1Y371bctV/vNREkF+anMnzf71G3etO/h/iqwI9n3abt2s3zVPUUj/NQAUK+xvlahd1PVd60AIz7m3fNUbPUjf99VD/FVATR7X/iq9HteqMe3dV5Ytq1iykVZotsn3qg+ZKsTfK27duqs3X/gNCJLUP3v/HabdM26mxvTZm/ipxArs1O3bW/2qNnzVHJuSrAtLLTllqnC2/5atRp975d1AFi3+RmarX36pqtSeaqNtWokBJVdkbd/vVLv3yNtb7tLHF8zfMzbqOYkdbp/eapmX+6tNWLbt205ZaChzfOrbV+aq/36sK+7dUG1v4v4aOUkkVV+9tpWfbC25Vp0H3asNb/3v4qgCjHFvk/iWrUcWzbR5XzVNs/vUDiCp821qmX7u2k+41L/AHf7tUxjWeoZLjay/wAa1Iz75P8AZqPyvm/irMAV28zd/DTlX95upyxbPl/io2bW+9VATfKjfNUMjqrf+zUbm3VUurpdrMv8NWUiteS7mqtB9+l83zZvm+7/AHVprP5S7t1YcxoXL66VbdlauD1CXzbpm3blrW1K8+X5WrDb7zNVxInLmHR/eFWlfbUMaMzfKvy7a2tP0Ga62/LWkTOUuUy2ZmaoWSSvQLHwKz/ejbbWgvw+Z1+7RzGHtTyllb5vlpqxN96vXP8AhW+/5mjok+HP95f/AB2p5ok+3PJ1ibd8y/LTlVq9Ok+G7fe27qpzfD6RfuxtRzFRrxPP4/8AarU09PN+X+61blx4Dukbcsbbao/2bJYSLvVkqoFe1jI3NNi8plrutFn+WuD0+8V/u/w10Wl3/wA23d8tdko80SublPRrN922tSNN1c3pN5vbb8tdFDKrLWBRI0Tf8BqFX8qStKPbLHUclnvX5aszlGUfhNHS51bbtZa37Ha7Vxse6Bt1bVneMm35qUfdGb1xZfxKtZNxAyN/tVtWN4twu1mpt5as/wAyruqoe8ZzjymGq7Kc3zrVprXY3zL81O+zq/3V/hrWxmZcz/KtRx3Gxl+7WhcWu9ayZrVk+Zf4amUS4zL8yLOu2uO8SeGluF8xY938Nby3XlSL97dt3fNVz5bpeaIz5TaUY1IniuoaNNZyMy/+O1HZ3TRSfOrLXrmoeHI7pfurtrkdS8JeVMzKv3a64y5jk5ZUzPjv18mq7alsZlVqddaXNFH8q7ayWsrqJtzRs3+7WsRe1Nhb/bt+bb/vVchv9/yr838Vc7GsysystXLVW3bq0uaxq8xvfavmZqq6hOrQttbdULS7dvzVFJLuVqAlP7JymoLuuJNu5Vra0NFSNaq6hb/KzVoaPF5Sqy/NUyj73MTSkblvK3zbfvfw1Nu3t/DULMvyt822o1bZ937tahzkN1a7lZvldaw7i1Zd22t6adV+81Z7fMzbVqAlyyOemtW+b+CoI7CTzG/u11TWS7d22hbNd3zVnKnGQRRyNxp0z/3q2NN8OSXEa7V+bb/DWtJBH95a3/Dfl7vm21x1+WjHmiaw96XKcpcaHJasu6P5auWulxqqsy/NXpV9pdrdQqyqq1xGqXEdnJ8u2sKGJjV9005JU5F7T7OHy/4f71YXizRIbiFmSP7taWi3q3kiqrV1l14ca6tWZfu1yV1GMuY15pcp843Vq0EzL/D/ALNUbj5V+WvUvEHhD7PcTZX5W+Za4PVtBkt2/iWtOT3eYqFQ5WT73+7Uluu7azUXEDRbtzL/AMCqa3i3L8tYGkfeLEa7W+Wra7fu/eWoI4vl+81Sf3qoZRvl/h/hX5qhs4m3f+PU66+8y/N8v96rGlxfvPm+7QTI6DSYvl+7WxCzJJ8q/wC9UdjEv2dasSfd+VqXMQX7WX5vl+9XQ2e3Py/drk7H71dhpq7lVv7taRIJrhtkbVyt5L++ZV+8zV1GoJ/o7Vxd5/x8fepMuITXXyf/ABNUftG1qsSfPH8tV/K/irAscsrbty1atZ/mVVaqaqrbakj2q3FBSNLezNzVWT5Pu1I0uxV+9uqGaVflpRLIfmRvlp8b7/lamfxfNRv+baq0cxAMjfd21VZfvfKzVa3fLu3f7NQs/wA22jmCxXVPNb/Z/u1HN91dtWNrRL8v+98tQ3CKjfMzbfvL8tEZAU5Pvbaau5tq/N8tWvKV2qPytm7/AGqObmJ5SPc397/gNLv+al2Ki03Z+8plDm+defvVGqVJ9371NjVd33qABvmXa33aaqr/ALy1NH95t3+9TZF8r/0L5aXMBXb5VprNv3f7tOb5/u01l+ZaZJqeH737LJtWusuPEDfYfLVmXb96vP4X+zyblrQa9Z4/vVzzhzS5jCcOaQ241Ka6Zt0jbar/ADf3qbs2tuajzf8AZX/vqtEWoxR9VeH7pZdqtXTSbVh+VflrgtNnaDbtrq7e6kljr4n3pSPBlIfJ8jbV+asbWF/csy1sSRNu3L92s/WItsNetQp8xnGR57rVlJdK21f9mubt/AayyNI3zM33t1d98ss21v8Ax6rUaR/3a+6wMeWnynVTj9o8/k8CxxL/AKta53VvDK28f3a9cvm2L/wGuL1q3a6ZtqtXqyiXKUYnnMOkq8i7Vaun0nRtvzfcq/pvh7zZFZl2111noyptXb8q1lGJHtDEs7DylXaq/wDAaurZNu/2a6KPTlX7q1YWw+X7tdUYmTOX+xMjfdpy2cjN92uoawVm+7/D/DUkOmr821amXKCMmzt2RV/hrUjuNvy/w1J9j8qoWibc1QdMeb7JJv3VKr7ttQL8vzL96pId21WoNSZf7zf3al+Xb81RN8i/LR8z7f8Ax6gPhHM9VW/vNVhbVtzMrUNZt/d/76qGZSkV43X5lanNt+Vt1TLYSbty7tv92rH9myOq/u/vVn7SMZcsgjOMSisv96mt833vmWrH9mzJ95f++ab9lkVvutW8ZBzxOQ8TQK8bMq15JrHzzN/vV7nrVhuhZdv3q8e8Uac1rdSMv3a8zFQ+1E1pz94535qkjX+GnSOqL/tVCr158feO0czVVk/3qtN/u1VmXc1WSGxWZlao9ip/e21Krf3aYy/7X+9QUPXpSL89JUSy/NtXav8AvURAe3ys1MVl/hpsjbv96mb9v8NAD1b5qtQpuX5az1X5qmV9v96gB1w33ttQq2/+GpJNrrtpqpURAkjbY1XluvvNt/hrLV/vK1OjdmqZRAmkl3/7NRf8C/4FT2+5ULU0BIrf3qGbfUe75vu1Iv3aZYv8VMkVd1N3fNTl2t/FVkEa/utzVajl/wB2q9wm3d81NtZf4aANRf4lb+7uqCmL8396pI13sq1AEio3+6tWo/lVflpLdf3jbvmqVtu3dQA7+Ffl20xun8NJu/vNTW+9uagkkVN+5v4akWLd12/L/dqOP7vy1bhXavzL81AC28S/LVryti7WVaIVVPl+9RM/+7Wciis33l20jN83zN/s0zcu7b/DSyJ/wL/gNMCRV30Mm1fvfdpsLbl+anN83y/w0Fka7d21v95af/F8tPWLd/E22o2i20EBu+b/AMdqRV+Zfu7m/vVCq7futuWpGegBlw2xvm+WsCaXe3+9WheXXzbvmrLZ9zN8tSXEbu/hWo5v9X/tVKq72qf7KzR/MtZylymsY8xyd838NQqlbF5pbeYzbap/Y2iX5Vqoy5jCUfeLWi2bXFwv92vZPCfhxXhXcv8A47XmPhOJfO3V714TZYrXdt/hpylymFQsW+hwxf7v92r0Omw/eqndX+yRl/hp2n6jvbbu+WsmefKRpLp0P92pf7Nhf+H5aiW62M3zLViGVt3+9WEpEe0I10aN1+6tPbw9G3/LOtG3f9592riv92rjIOY5uTwlHL/9jXF+KPAH2iNtq/er11ZY1Zt1VL7yXX59rVpCqHNzHyvqGjXGjSSfe2rTtPvd7L/s16r44063lt5Ni140zfZbxl+7t/hr0Kc+Y6qcvsyPQNN1Tbt+auosdZVGXa1eW2uqRqu5v/QqtQ+IPKbbuXbXS4xkdMZcvuntFrqKvt2tWlDeR/7P3a8v0fxCsqr83/AmroLXVPl3bt26sOWRrzHaearL91amVFWuVh1lk+81aFvqyu27duapGdJa3TW8y7dzV01jdLO3zVwsN6v8Lfw1o2uqLEy7pKmMhcp2M1urfd+aofs+yOs218Rxp95vvU268Qw/3q39oZypFqZFRd275azbpof/ALKsPVPFsabvu1zN54w+9tato8wuX3vdOsunX7y7apx3uyRdtcTN4qZv4mqOHxKrMvzVPJzFyjy+8eqWd6sq7auSWEd1t2rurz/SdejaTburvtHv1l2/eap5ZUyP4hRuPDKyt/q/lqjJ4NV/+WbV6FbxRy/eq4tgu3aqrXXTqGEqZ47deCPm3LGtUW8Ksn/LOvcP7LjZfurULaDG/wB5avmMvZ8p4XJ4cm/u1WbQZot25a91bwvGzfdqjeeFI1VvlrSMjOUJHhcmjMysu1qsaX4fmSP5d3y16BcaCqXDRqtdZovhWNrdW2r/AHapihGUpe6eTto0zqvy/MtVZNImX+Flr2648HwovyrWbN4SV/4flqeY05ZHic1hJ838SrUK2DfLXrV94NX+FfmrP/4RJv4Y91HMR8PxHn7WTfw0xoNm3726vR4fBbN/yzarEngNmX5V2/71UHNI8pmi2bvlqva3klnN+7+7Xp154Ibb92sW68DSbl+XctZ1IxlHlKjOUTFbxKzW7f3f7rVwvirUrieZmiXbXpX/AAhEif8ALP8A76qNvA3mt867v+A1wxwcYy5jf28pHnvg26uEvI927/vmvfPDtx9qs1WuX0nwGqzL8teleH/DXlRrtWsa+FjORpSqyOV1zw99t+bb96uL1jwG0sf+7X0EugxsvzL/AN9VTvvDkb/wrXbCPLT5Re9zHx74q8DTW/zRL/tMu2uSjspLdtrLtr7F1jwXHdbv3ded658LI2Ztsf8A47XNKlGRUakoy94+f2+Vf9mo5m+Ztvy16Br3w3uLPcybv+Bfw1xWoaTdWreW8bVzSpSidMasZGJNu+ZW+7VzS/kqnNE25vvVbsayK5jqbW6VVVWZqsfaPN+XdWLHK22pIbpt3+7U8omdPpn3lrsdLi2R/wCzXB6PPvZf9qvQNL+a3X5fmrSIIbqX+rbb/drib6JvM3f3a77UotitXI3ix+Y38VJjMb5m+8rUkcTMq/dq0yruWpo0Vmb5awAotEyM3y7qi8pv4f8AgVaTbUqBtsTUFkG56jkf/ZX7tSyfO1Q/w7dv+zU2iVcI/wCHdTm+98v3aasX3qkVF+X/AHaiRPMRN/dpixN/F861Y/h20nFQAsdvvWhoPmoa4Vf96oZL3bQUOktVf7tQyW67aJJ/l+7uqH7RsVtrbmrWMuUB3lKu3+7TZk/iX5VqFrhn+b/x6myS/Lt+bdVgNkX5fvLUap81N835du3dUkb7VbdSkBMqfe3VGys33qbv/vbt1NkepAG27vlqNm+Xa1DP/FTZGXzF2ruWrAaqfd3LUjMq/d21Crt83zfL/daplTbt3LUMCNpW3VL5J/ut/wB81LYxLcXXzN92uxXT4No+ShziB7TpNkrt833q7Cxs98K4X7tYcdu1leKrL8tdZpL7Fk/vfw18vCHKfK8xRmVYlbcvy1zeuXUe2t/WJWTczfergNSv2bzt1d1KXs5cwQMv7fvkZvl+9Whby+av3vu1xsl61rdfeXburU0/VI922vqsHXjKR6NLlcTrY7Vbr71Sr4ajdvu1hw68tv8A7Valr4vh/i216sqkpFSpxkbVv4cjgX7q1N/ZKr/DWLJ41hRvmZf+A1cs/FtvP8vmLWHt5RMOT+UtfYPm+VakksNi/LuWpIdUjZd3mLT5NSX+Flo+tE+zK0dkv93dVlbXym+WPbtWoIdRjSb5ttbUM8M/3W+WirifdNOTlMG6i+98v+1WTIm1q664ghlX5WrHvrBV3MvzVFPEx+0VGcomPH91mqRW3/3dtZOrXTWbN8v3aw18WxxSbW21r9ZiawlzHcLt3bflqwqr/s1x8fiiN4/4VqjceNFtW+ZvlrmljP5Qf949It0j3VrRxRuq52/dryqz8brcfdbbWnD433TKu6oli5GMuU9IWyjZflVv+ArRa6bsbc1R+E71tUZfm+WvTtN8K+eqsy1zxnKuc0ub7Jx8ekRyw/NH91ay7rS403fLXqFx4caKFlWOuZvPDk3mfL93+9XdClWjH4jHmPOdQ0tdrbVrynx1oO9pG2/N/er6Ok8JSS/eWud1z4ffaI2/d1p7KpL3ZGkZyPju8ga3kZdv3aprtVW3fNXqXj74fSabJNIitXmF1Fs+VvvL95a4J0pU/iPVpVeaIm6o5PnqPzfmqSN1/ipROkhVtvy/981JvXb/AA01v9n71R1RI7fULJ826pFf+Go5HXcyq1SUH+98tDfPTVl3/wANS7/loAiX5alXpUDNTloAk3fMzMy7abv9PmpyvTdtBY35fepF/wBqnfcqHd81QBL/ALNQfe+9Uv3vmpFib5t1BAz/ANBpVb5d1O+VKSrLGt/wGlX/AHqft30bf7rURIGMvy1XV/Kkqyz/AMVVG+dqgDRh/wBmrKsybd1V7X5dtSMyqzbfmqyzQh+f5lqbdVGOenef8rKq/NUcoEn3mbdQu5qI3Vl/iqPdsZlX5qsgtLt3blZvlq1at/C33aoxuv8AwKrEP3axAuNKqt92o5m3fd+7UckrKvy1X83c1XygTK1SflUMb1JHt3UATRr/ALNG3+Kp46SRdjVAEa7d1J/FSs1NVfvUFgq7/u1XuJdsbNVqRvKVl+WsXULr5vvfLUgU7qXcyrUW6oJJW3fLR96s5FxiXIW31qWdvu+X5qybH7/8NdLpu12XdXHUqHpUIFm10aOWP5lqveeF1l+ZflrpLH/e/wBqrzIrbm/9lrnjOUTrnSjKJx+k6G1lIuFVq7zR7hoI2Vm21jtt8zcu2rEL7F/irq9pKXxHjVaH8pqXV00qt93btosZW+Xbt/4FWat0vmbW+arH2qNK6Piief7CJ01vKr7a0rd/lrj7fUV+7WpDqm37u7bWXsifq0Tqo51/iqx9qX+992uPk1b5vvfLTf7UZvu/dq/ZEewidRNqmz7tY95qjfN81Z/2zzf71TRwNLJ96qjSH7Aw9Yikv1+VfmrjbjwLNPcNI0fzf7texWukRuvP8VbFr4eh+X5f/Ha7acRey5TwFvAc235o/wDvlaxdS8JTWvzLuX/gNfUEnhqN/wCGuX8SeHoVhkbaq/8AAa7pe7EcYHgOk37WUyxy/wAP96uysdS81dy/3a5nxVYLa3TMu3/erO0vWZFby3baq/7VTGfKa8vNE9B/tLb/ABf980+HXPKbburlP7ZWVd1Y95re1m+aifKKPNE9OXxQqfxbabJ4yVPut81eXtrLOv3qp/2jI/3mrD3Ta8j0+Txyyt8rN/wKqzeN5p/4q83WeRvm3Vds7popF31TfKOmuaXLI7NtZmuvvNQrb/8AlpXPrqir8y1HNre1fvLurnlOUj26cMPSNy4uF2t83zbaw21LZJ8rfKtZ82ryPu+aqaytK1aUuaJyYqrTq+7E7bS/EG1vlZa9I8M+Jm2rmT/vlq8JjlaL+9XWeHdZ8hlVmrr5vaHjS/dyPpTRdb+VdrVvWupbm+9XlPhnVFnjX5lrurG4/wBqs/4Zp8UTrobrcu5vu1YW4V652Gf/AGqtLdb/APZquYy943vPVm/9lqOTbKrN92s9bra1TLdLt+aiNUOTmOf1K3Zbhm2/LXTeG3X7OtZ10kcvzbat6fL5X+yu3+Gt/a8xnCPLI3pNv+y1VZIlbdtWo/tSt8u6po2X+L5qOYfLzFddLWVvu1ch0Ff+edWLdlVlb71aX2qPy127f9qjn5Rcn8xmx6NHE33VpzadHt+7uqxJcLu3LUK3C7fvVTkRymbNpEbt8y1V/wCEfhf/AJZ1rSSruanR3S7fvUe0NYxMf/hF4X/hqvJ4Xj/u11UNxGy/LVpYlqfacpMoHFw+H1ibcq1rWtr5Crha2pLVf7tVZFW3/wB2j2kZFRjKJV3+9RyfxZq0vlu1N8pWqvdH75ntAsrbf4ap3WkRy7v3f/jtbXlKv3vlWq95OsUbfN/D/FR7ovekcPq3hKO4Vl21xOsfDm3nZtsap/u16Bq3iCOBm+b7vy1ztx4rhb+Jd1TLm+yVaJ5TrXwqjTcyqvy1weseEvsEjbf4a961TXoZY2b5F/vV5j4iuo7hmVaw9nzfEVzRh8J5rJE0TbVVqF2r826ta8tV+asnZt3fLXNOHKbRlzGpo8v7xWr0jQ7hvLX5tteb6PtaRdvy/NXomk/JHtrnNImlqUv7ndt/h3Vw+oXDeY22uy1Bt8f/AAGuD1B/3jUpFxE83+81QLPs/wB2oZl+XatVV3eZu3VlGXMUzSW4b+H71NkZtv3f+BVTVW/vNUy7vl3bqZJLu+Wmeb833qFX5qPKbd/tVHxAOVdir977tN+63zNUkfSo5FZGouAv/oNM3+nzU35kjqP5l3UWKHzP8zVFs2ru+b7tR7m3bm/ipy/PuxuZVoBEbbXVW3U35XXbQ25V/wDiqau5fvL8rf3aGA5l2q33qhkTb/wFamk3bqjZ97f+hLUgMVd/+9SMuxWanM/zbVpnm/N833aAF+b727/Z2tUbP82773+9QzK6/wC0v8VRyPt3VQEkjb1/2aYv3vl+arul6XcatMsaR/K1eneEfhe06q0se5v92rjCUjmq4mNM8oawkX5mjZV/u0xkZmr6Uk+FUf2f5YV+7/drk7z4Xss21o/++a0lSOL69H7R4/avJA25dzf7taH9vH/ar1KH4ZR7v9Xup/8Awqy3/wCeKf8AfNS6UWX9cies6tKrw7l27lpuj6lvkVdzVzsmr+fb/I3+9VWzv2ST5NytXy8/djzHm8p22tOrws26vM9cVkkbbXbM0l1Gv92svUNGWW3Zv4qwpVZSlyyM/tHl99LvZvu7v4flrnpNZawul3NXY+KNNW13MqtXl/iRtsm5dzba9rDTlTkdUPiOguPEO6NtrNu+9Wb/AMJKyr95t1c3b3Xnx7V3bdtMjWSVv9r/AGa+gp17HbynR/8ACRybvvf+PVe0/wAVtFJ97/x6uJm3RSfMv3aFulVflqpVeY0jGJ6xa+P2Vdvmbl/2q0LPxq0rbVkVv+BV4q2qNWloOrbLjc7VzSlGISpntkOrzXH7xGb/AHa07HxLNbqys33a4vTdch8ldrVbmv45duxvmrgnipHDLmidZJ8Ro1+8zUQ/EG3n+VpFWvM7zS5pZpFDN81Qw+H7yJtzSMy1h7SUgjVPUri6t9Xj+VtzVwviLwvcRSNJB/dq9odxJZMqv92u4sWhvIdr/Ku3d81Ht5RkEuWXwnhq6ldWbeXLUd5fyXS/71ena94Vt7r95Gq7v9qub/4RT+H/ANBq+fm94Iz+zIzfCbNKrLuZttdVq2kzQWsd1F/eWq/hfQW03UG3r8u1q9Gs7Nb+xWHbursoe9IH70TuPg7YfaIYZG/u19FabaxpGu5fmrwX4Zo2mwxqy7dvy17Rp+sx/Ku6vaw9LlN2o+zN6awjf/dqnJoMcv3lWrVvqKy/xVYW4V2avUiccomDcaHGnzfLtrJ1DSI3/h/8drpNSl27ttYM1183zbquQjzHx14Dj1G1k2xr91q+R/iN4Km8P30kix/ua+9rp1lhavA/jF4aW9hm2x7lrKpGNSPKTGXs5c0T5BkZt1Cs26tTWNLksLpo3jZVrNZP/Ha+clGVOXKe1Tl7SPMPi+4ajb/Z+ahW+b/ZqVU+9833quJRV3VCz1a8r/K1DJ/vVQEfzOq1M3yfxVEvSlZ9zVIBH95lapaji+9/FS71Vv4qAHK/zfeWnr0qL5lpyvQWDPTfK/vNT6fQQQr8tO3/AMNO+WkoAiZm8xvu/LT1f+Kmb6j4/wBqgCZm2Ub91R/8C3VIq0AG+q8n3jUjPtamfx0coFuF/wB2tLv/AOBLUEf92plT5v7tAFiFt1TrFvX5W+796qyr5X3amVqIlki/L92ht27dTV+9Qv3tv8NUQWY/vCpVf/gP8VVd3zfLViFW+X+KpAdI2+hYv4vvVIyLu3VGsu//AHaOYByp822rP3fmqJdrNU2zZu/iWoKsTRvRvZqI4m+9/DQ23dQSN2U5vlVv7tTR7fmrPvp9i/L8tJgU768+9WTJudqkmnWWRt1NbbWMpcprGPMV5FqxDF/Eq/NUcabqvQ7a5pzO6hD3veEW1/ebv71bOm/dX/Zqrb7X+8taVqnzVxyO6MeU1bd/u7f/AB6rKz/3qz18tFX5vmWpvN+X5qcYhKoWvNqZbhX/AN6smSf5f9mo1uG3ferpp0uY4pVYlq4n2t8v8NPjumdfm+VqrfM6tRGuxvmrtjHlPOlL3i9DOzt/s1qwvJtrMs1X+LdtratfL27WWggarM33WqxGm/btb5d1R7P3ny1ct0bdtZl2/wCzWlwHRp+8b+Ktaxb5vl+7UdjZq7cfw/eatiHS9ki7d396rjygaWlxb+lblujbfmqnYxbVrYt1+Xd93+GtaZISbdrVwvjC9WKNtrV2WrS+VD/d+WvJfFl/5sjLu+Va1n7xMjzfxMyvMzfxVwN0vlTfLt3V3WtbW8xq4PVpf3jNWDKjEmjuN0f3vm+7VSZW3fN81TaT81XZLOhFGfZ7vlX/ANCrQjt/4m/8dqv5XlMv3qm+1Kn3loAl8r5V+aq1w/lLTZL/AOVvmqjcXu5aLi5Qa/b7tC3rMtZ7NvqVfu1PMaFmS8/vVas71W21lfxUqy7G+9/FRzEHXWu2WP8A2ttTRq0DVi6bf/3m+7XQwst1H97/AIFXXTkZyidj4Z8R+Uqr92vUtF8Q/aI12/wr/wB9V4PaxeUysv8ADXYeH9ZaJl+b/gVaShzGUZ/ZPZrfVPN2/N96ry3jfwturkdL1JbiNfm3f7tbkNwvy1jy8pcom39sb+9SNfyKrfNWb5/yttpvm/w7qQzUW/2ttZvmo/tbY33qyWl3/L/FVWSVlap5gOqt9Z/2qux64q/xVw0N023/AGquR3W7/do9oP3YnaR6s235Wq5b6kzr96uPtZ2+X+7Wlay/LV8xMjqFv/l+98tR/bVZt1Y6z/8AxNNa627t1ac3KRy+8a0l+rfLu+aoPt+1tu7dWNJefxVA1+0Tf7LVnzDOvs9R/iVa1I9WXbuVvlrzldeWL+JttWI9bZ2+Vt1KUZSKj7p6EurL/eqjfaiu3duWuLuteaJfvbax5vFG/crNWcYSKnKPwnXLrbLJuq1HrfpXG6ff+fJt3bq2ePetfeMo8xs3WvLFHuZq4vxF4yVJGVZP9n5qXWmba21mrzLXEmWZmbd5f3a3pe98RnOrKJd1TXpL3zG3fN/DtasK4v5Fb/dqv56p/Evy1Qur1fmYMu2u0wj7xLeapJ/eb7tYN1efNuZmalvL/fuX+H+9urCurxfM+X5lrOT5Sow5pFi6ul/i+asmTdK3y1G101xNtX7tbWn2SuvzL/47XNLlkdUY9iPR7eSJtzL96vRNFZXh+b7tciqxxf8A2K11Giy/Ku37rV584+8dcDU1BF+zybP7tef3m5bhl+9XoF588bfw1xd9Ev2iT5a5ahZjzPu3fxVGq/N8v92tPyl8tvmWq2yNay90oh+VF+6q1PGjS1WbbuX+JWq1b7fl3Nt+Ws5e6DHLEv8AwKnNt3VMysqq22qsm7dUcwIc23b96o2+f5t3y037jfeo2N/e+X/Zo5iRvy1HItOk+Wk+992mURbP4ak+VF/2aYsTf8BprKzt8tBYnys33vloZF/u1DIm1l3My/K3y07zflVfm+Wq5pEIhmf5v/iajV9rfd/76qSbbt3barybquIBNKu35f8AgVV1b5flpzbf71Cr833aqMQI/mf5V/hq5Y6XJeyKrM0W75qjt4laT5/lrorOWOJtzLUTny/CZSPTPhv4ctbfy90as1e7aTa2drCrKqr/AMBr5j0nx1HpbLtZVrpofi/8v+uarhVPKq0JSPoKa6tWXau35axdQ+y/eZV3f+hV4yvxc3N80lV9Q+Ke77snzf7Nae2OL6pM9Wkv7WJd3yrVX+27X/noteF33xEuJd21qzf+E8uP73/j1YOpUZ0xwcranokOo7ZNrVuaPKstxu3ferhZpdtwzVa0vVGimVkk/irz8ThpRiYH0Foukxy2e7+9Wa1grzTR/wB1qqeHfGC/YVXd9371Y2oeNYbDVGXcu2T/AL6auOhSNOWMZRMv4ieHmgs1kiX5f4q8H8QWTbmXb92vprxFfw6j4VbZtaRvvV4X4q0vb+8T7rV6Mf5jWdP2crnAWdr823aqrWno+m77pvl+Wi1tfm+ZfmWrkNwtrqCr/C1dlKUZG9OXMZ/iqw+zx+YtcLJdfeWvSfGm3+y227d1eULuZq64+9EulL3uUma6+WprW8ZWqGO33Vchs6rk5jp5jWh8TTRQ+WjV0nhXVprqRWZv4tu2uRisFeT5vlrpvCcCxTMv/fNZVcNHlOepDmPTVuoUmjZv4lqy1/bqvzMv+9XK61cNFY+Yv96udXWWlbbtZm/3qzpYWMonNGPMdtfapCnzK38P3qis/FbW/wAqt8tcd/aLP97/AL5qP7Vv+X/gXzV1xwdMuNKR6MvitZ/lbdVy11KPbtbb96vNY7/ZW9Y3u/btbdWM8LGJXIehQyxtIrfKv8Nd14RsGnmVWX5a4HwfpM2o3Ee9ty7q9+8I+DZLeNZPLb+9XXhcPy+8Ty/zHSeHfDUcVuv3t1bTac0W3bU1rBJaw7dtSSeY9e5EyqSj9km0/duX5mrctZf9quZV5om3U5tRki/2ar3jG8TqpoFljrHvNO+X5WrPj1tt22nNqjMtHMT7pm3Fu3mVyPibSY9RhkV1+781dZdXHzM1YN9cNub+7WVy+WJ87+PvhussMjLH/tV4PrWiSaXcMrq23+GvtzVrWO9t5FKq1eN+OPAy3SybFX7v3a5K8IzidNP93L3T5vZdjNtWpF+b+98ta2vaDJpd1Iqr8qtWT9xf/Za8j4ZHoxlGQSfd/wBmqsnz/dq1977v92q+z+KtRDF+981KsTbl/u1Ltpi/JQBJtWJdqN/tVD/u1Mr72+VqFiXbuoAhkT5qdtqRlXd/u0m1d1ACru20MzJUixVXb71AC7lpPuUfxU1VoAF+b5dv3aZs+ap1X5qbIuyqAaq0u5aZv2/xU7ZUgQ3DfNTbfazfNU0i7/4arw/JJQBcVf8Ax2pF+98rbv71N/8AHVp/8VAEu/b96pI3V6q76erbV3fLVAWflT+Jaj+9uqFdzfw1YjT5tzf3aLAOjSrUKfN96oovvfxVbh2/7O6pAdJ8/wDDUKxbmq4q72+X/wAeqwsC/wDAqgCG3gb/AIDVplVV/i+ahf3W5V+aofNqAJo/vbVo+98tNj+9u+aqd9dKu5qC+Ukur1Yt3zL8v8NYd5etKzVVuLhpW3LVXdvbc1ZyLiSM/wA1RtK1TRxb2qf7Lv27a55SOuFORBa/O38Va9rFvX7tQWtvsb5a0oYtn8Xy1zyOuESaG32bd1WP9VJTl27f/iqcvzbf9mpjHmHUqcvwk0L7/vban/u7drVFbxfN/s1bb73y7dtao5vac3xDPs6vTvse9V+7S/d+Wp4W+aqjKREoxI/I2LRHb7m/2qnk3baWH7v3vmrpicMh0MGxt3zfLV6NmRvlpsbq9Tqi/dq4kE1urN8ytuq7DEybv7v+7UNiirHt27mX71aWxV+b/vqmXymlpP3lauss1Vtv/j1cjbyrFGrVpWeqeVT5gOoXburQtX/vVzdvfs22tqGVkjrSMuYSKPiSdUhk+avEfEF7vuJFX5vmr1PxZe7I23N8teUahF9okb5vvV0xkc8/ekcjrkv7tq8/1aXfJ/47XoHiC3aJa831Bv33/AqzZrE0tF+euyj0vzYflX7tcb4d/wBYu7+9Xr2h2Cywr81KBocTcaI38K1h3mlzRbm27q9q/wCEf3r935qz77wuu37ta8sTP3jwi6SSJv4l+aqUkrbvvV6h4g8H7F3Ivy15/q2kNat92s5QHGRnxy1YWVap/dbbUkb/ADViyyyzLUDP81XIbfzWXatTSaW21tvzVIFG3uPKb5a6DS9U+ZV/h/u1z8lk0TVNb7kb5qcanKQekaTOs6qq/wDj1bccSqystcFot/5Em1q7iz1JWhVvl/4FXpUqsZHPOmdHo+qNBNt3f8BrtdN1Rbj+KvK5LjymVg1aml65skX5q1lykRly/EerRuzR/wANTL/s1zuk62ssaqzfLXQW8qzr8tc0oyN/dkPk+7uVdzVAz/xVNNFu6VA0TfxfdrAOUZ95qsW+3/gK1VVFSrEL7OrUFGpC2yrUM7L/ABVlfaf977tR/am3L8rVYG/9sXb96oZLxdtYv23722mfbfm+9UXA12ul2tVWSVpVVd1Z/wBt/wC+qkWfe3zUcw+UrzJJ5n3mZakt5ZFapJrhX27flqncXSwLXTGr9kzjAuTXTN96seS3aWaRt3y1TuNeVG+9tqjN4jX+Fq1X90zlyy+I7LR/3Dbv4q6Bb/8AvNXmMPihVb71aVv4qVvl3L/wKsJxkax5Ttpmjn3f3a5fxFpayxyMq7f92pLXXo2/iqa+vI54WXdtasoz5ZBKnGR5Hqzta3G1v4fvbq5++1FV+X5a6Txgv76Rq89uN3zV3e193mOWNPlkF1qW5m+b5ayZr/5v9qppIN+3azNTVtVST71YSqSkdUY8o7Tdz/M3y7q6CO88iNvm2fL96sWN1gX5ar3l/vXbu+WpjLliXym1b6t5sn3vlruvDrb4Y23V5HYzs8y/3a9O8My7I491c05cxUPdOmvpdsO5Wri764/fN81dDqV1thZdv/Aq4q4n3zbW+9XLUNy416u1l2q26qUkrfN821mqk0rfN/dpu5l27tv96sYxkFy5G+6rlu/kNuqlb7WXdVtW+VaUpEmta+WzfP8AdqjdL5UzKasWb/w7abqkTfeX5vlrmXxEfaKTMv3lVmWk837y1V3bm27ttL80TVvymtyeTd5fyr/FVdZflqORmdm/3ahXdt+X/dpxiBcW63N935dtM3/Mzfd/4FVbd+8ob5f97dS5QRJIy7fmXd/vVDv+X+Lb/FVj5Zdsf8X/AKDW3pvhn+0ofl3fN8q0ETmcv5rKv95d3/fNRM6t96vRrP4dyJ95Wb+9VHxB4Fks4fMSNty/e21paJzfWY/CcHtV2+anKzO21auabpE1/fLCsbf8Cr1rw38KvtFqv7v5m/vVrGITxMaZ43H5nzfLuqSa6kRVXdXvE3wqWKNl8lf+ArXJ6x8OY4lZtv3amUImEcZGR5W0rP8Aeam72/hatzVtB+xSMq/eWsv7E235ak7oy5iOOXYq05nbdu3f980LF5X8NSKrL838K0Mv3Rsf8LbmapNn+zUbfLtY1Jvb0oHzI9QmRZY22/NVGHckzfwtTbfUV281XurpXm3bl/2dtetXpRrUTwpUzpNP1lrVWZZPvfK1YOuXE2pXkc25v3bU6G4V4/m/hrPur+OJvm+WvCw8eWUoyI5bnaaTr0ktmsMsn3VqrqE8d1uWRvur8tYel6ivl7lb/gNZ+qX8kV15is23+7VV6XL70TeNX7Miw2l/6VuX7rVzPibdZ+XJ/ErV3mny+bHG3+1trF8baS17YyKnzMrblrhoSlzEv92YUL/23bqrfxLXHr4ZuvtUkfl/xV3fg23/ANHh3r/stXWLp1nb3ys67WZa9KlPllyyN6ceaXNE83sfA108fzblqnqGkTaXJ89e7Q3mm2qtuZN3+y1ef+OJbOWTcm3/AIDXpwnE6ZQlH7RwcK+b/DVrRb37LqG2tbRdLW6hk/vLWH4gibSNUt2G5Vb71YSq83umc+aMTvtQbz9Lb/vqvOft+yRl/wBrbXfaTL9t03b975flrzXUIGg1SaH7vzVzYer73Kc8fdkXGv2SrWn3vns396seRfkXd/do0u6ZJtrV2SmdseWRvXlx5W1vvV1ngmwmv5o1Rd1cr9n+2wr/ALLV7x8HfC/mtHJtVvu/NVUpe0I+KR3nw/8ADk1vNGzLtr6I8OqsVuu7722sPwroMaW8e6Nd23+7XXQ2flf8Br2acInLKUo+6TMsL1CqR7qdsZ2/ho8pfL/hrq5Tm5g2R7f4aq3VrG8dOZ9tNV22sv8AeoEY7WqrNu/4DUzKqRtVr7P81R3EW2o90DFut21m/hrDvG+b+9XRXCfLtrmdUibzGZfu1MhIz76X5W/vVy+rRearf7Val9eeV96sW6uvl+9XmTlynTCR5X4w8JLdNIyR/LXkOsaHJYTN8vytX0tdMsu7dt+Zfu1xPiLw9HdL8qqrf7Vc0oxkdUfd96J4fb2rbvm+7Tb6Lyl3Mtd1feHGg+Vf4q4vXreSKRVrmlHlNoyMlX+an7/m+81Vldt3zULLRGRRaj/3qdvVFXb/AA1XWX5ak3b/ALvzVqBJu3bttCtUPzbv4f8AgNSKvzUAWI/m3babNEq/MrU63TbJ81Om2rQWV/l20mz5qe3+z81O27loIGxvtao5P4vlp0ybG+Wj79BZCsTMzfxU5l3rUi/LRJ/q6CCvI+yP5qrxv+8q1cOrR/d/75rP3fvKANRfkWpF2s22o1epNu9vl+9QWJ97/dpVi+b/AGamjRv8rUmzcu6qIIVT5ttTK3/Aqaz7f4adD/eb7q/3qAJFX5l+bbV6FW2r8tUW+Tbtq1HLUyAvK1SLLtqnHL93/Zps0+zo27/gVYgXFl3/AHqhkuI1+9WbJf7W2/8AfNZ82pNu+apLNi41Tyo/l+7WLdX/AJrfLu21VknZ/wCKk3b6mUi4iK29aF+f7q03/Zqxbp/FWEpHRCBOq/N/eq3H95f71Qx/eX/0KplRUb71Y2OyMuUmjbY26rsMvzL/ABLVSPb/AA/+PVJCv/AaqMDOdTlNRZd3/wATU0MW7bt/8dqtbo21auxxbI2Varl5TCUpSLEcXyqy/e+792rcMX96q1v/AA/wr/drQj2/eoI5hzWq7f8AdqGNVRvutV6P/wBlqvIvzf7VECZEir/e+7RsXzPlWmx/7P3ql3turoOdjFRk+78u2rau1QK3y7lp0e6toklq3uNn3asNLI9VV+Rfu1MsuykBcs7iRG+98ta1qnnt8vzVhrOu7+KtKxvFRqUgOz0m1X5cfMtdStr/AKP8q7vlrldBul3V0zXWyOtIFnnXjj/R925vvV55NKvmfxV33jaX7RJtrzvUEaKZt3yrW8jmj8Rz/iZl8ttvyLtryu+/1zNXo3iC4V49v3a891BFWRqzkbF/w/OsUy17J4d1SFLVdrL92vCrFvKk/wBmuy0vWWgh2r92oiXzcp7RHrMe1fu7f7v8VObUYf4dteVw+I5Nv+sqRfEzbvl3NXQTKR6BqHk3G7dt21554m0iN9zKtWV8Rsysu75m/iWqd9qPnr8zM38NAc0ZHn99YeVIzL92qOzY1dRqVvub7tYc1r827+GspxGi9pe3dW9Hbq67d1cva3HkMrVpR6kqfd/irlkaFi6s1bbtX/gVZc1kyszVrQ3Syt822pLiBXj3VPMRymXC2zbWxZ6o0SrGzVhzJsZlWmrcMldMJcocp2X9peb/ABfNU1vqS+Z8rVyMN/8A7VTLesrKw+aumNUwlDmPWND1T7vzNXcaXqy7V+bbXiei6syMu5vvL/FXVab4jVf4q7Kc4y+IzcP5T1yPVllWnfao2/iX7teXyeMFiX/XfLU+n+MFn/i3VlKMZSC8pe6eirKtG/avytXP2urrLHu3fLV6PUY2/iq/YxDn5fdL3m7t396ms+xt3/oNU5tRji+781Vf7Zjf+L/gNZSoFRnzGg07K33v++aa118v8NVYb9WZvmVWqNr1UXczK1T7KUgc+UvLcNTluv8AgTVk/bFb/lp/3zUP29V/io9hIr2ptNdN97cv+7WTq1+0UbK1Rf2uP73/AI9WJrWrRywyMrf8BqOTlkEpc0Tm9S1mRbqTb/e+9Vf+1m2/erLvmWWbd/ep0kWxVZVrqMI/D7xoLqjbfmanLr0kTKyyVmrE33v4v7tRyRfL91qPiGv7p11j4r2/xf8Aj1ai+Lfl27t3+9Xmfm+V95amW/b+9WEoxNOaUToNa1n7Uzba5uSXY27d/wB9VI06sv3qozS/e+ZqPdjEqPN8Q2S62j5fvVTmulRfvfNTmlVPm3Vm3DfM33fmrLmKC4v2fd/tVRa4/wBr5VpsjVFUykaWNPSZWeT/AGq9S0GX/R1b/Zry3RbdvMWvStNfZZqtZSHEuaxeKitt3Vy8f71m/vVe1a4bbtVaybWX5v7tYSNYvmkWPKX7tL5C7f8AapVfc3zVIyf3mrHmD/CNt9u1v9mrHm/981XjRYt235t1O2f/ABNRILFyxutkm3dWxJF9otdu3dXOxt9nk3bvm+7XRWLebDWczCfunNXCKsi7fvbvlpi/N9771XNet1imZvlX+L5az127m+b5VWtY+9EqEuYdI3zbW+7TpHaLdt+7tqurbfm/i/hp0lxvkZm21RqPkbcyr/dqJm+bdtpm75vvUrNu+ZqOUklt323Cs1et+CfJfydy/LXj6y/vK6LR9ems1VlZl21lU5o/CYT94+j7Wyt3bcqrWR4o0uOeFtm3+7XI6D4583buk+78tdU2qR3Ef3vvV5Eq9SNTlPHqQlE5Xwn4NWLVmmZfvfw17hothDZWq/LtauJ0m6t0b+Hctal94ojit9qt8q17NKvHlOSXNId4m16Gz3fdXbXkviLxlCzSfMqtWZ8RPGTM0kcEnzV5ZJfySs29vvfep+9UO7DYbm96RvatrK3U33lbd/dqnC0b/wB2sfzd/wA392pFnZGb5lquU9uEfZnXeHdDXVrpVRVbb95a9K/4U39th8xY9zfxba8/+Herx2dwrN/F/DX0v4V8W2P2NVZl+b+9XNKpyyPLxUqn2TxRvgtN53zRtt/h3Va/4U3J/djr6IW/0+4+ZdjU7zbH+7HWvt4nme1rfzHwjca20DL81I2tsy/eWs6+smdd237tU9m1fu12wxXLHlPXj7x2nh/VvtDMrfNtWqPjBmgTzF+7Wb4b3JeR7W+81bXjCBZdHb+81cXN+95jKceUy/C+ubplVmrsLq1W6tZG3fN/tV5P4buPKulr2bQ1+1W67fm+WnXlIU48seYTTYmWGNfm3L/drqNN0htW3Rtt2/7tVLe18iNm2/NXTeD54/MbdXlxl7w5/vKZy114SbRmZlj2qv8AdrkPFmpTWsm5N3yrX0BrlnDLp7TLXi/jjQ2aOSRVZl2110JxlU944ozlGR5PqHi+687arNtX/aqjJr0103zNTNQ01kkb5fmqL+y5Ej8xl3V7zhy/CepSnzfEdh4R8QqjeW/8VN8fPHL9nkRt3l/erjbO4ktbpfmauhvGa/sW3fw1xTjyyLnLmidf4DuFnt1Xd/DTfFnhqNNWkmT5t1ZPw9uvKZl3fxfLXfeItsqxzL91lrzpSlTqHJOX2jzfVNBkitWkRa5e1Ror7bXs0NlHf27R/L92uJuPDixalt+8td0KsZfEKNTlkanhuw82P5lr60+Cvhz/AIl9u3l/Ntr598E+H2b+HctfYXwlsFt7O3Xb/DXdhPiOyMuaJ31vpzWsK/LVjzVrU1BlW1+Vf4a4HUvEK2cknzfdr6L4YnB7vN7xrX1+tvIzLUK6vtjrm/7cXUWVd1akcH7ndU8xny/yhNrirI3zVJb6v5tcjrjMk3ys1Q2d43ysrVMpBH3j0CG6Vl3VXur1fm+asOPUWiVd392s+61be23dSuXKMS9qGqLFu3NXP3mrRzrt/hrH1i/Zmbbu+Vfu1zMl5M7N8zf7tZykVDlNbUrhXZv4lrEun3bttQSXrO21t1Rs7bW3V5tWfMbRjEo3EreZ/e+aqNw+/wCb73+9VyaJm/8AQqz7r5Y2/vVlc6I+8ZWpW8Lr935q4TXNB+1M21f9rbXcXjb/AOKsuZdzf3qk15TyDUtLkgb5V3f3qymiaJvm/ir1LVNOWX+H5q5O+0Tbu+Vm2t/FWUolo5dWqRW3fxVbutNaJvu1QZGSpjIZMrr/AHqmV1X7tZ7Psb/aqaO43LV3LNCN/mp7bnVt33aqLL81Seb/AN8/3acZEDt9OVvl+X7tRblpI2+WtbkEknz7ah+41S7l20xqLgCv/tU6T5qI13tVpYNy/wANSBRZG21RVP3m2tqaJfL2r96se43JN96gDSjX93VhX+VVaqqyr5e6pPN+WgsmZ9jf3dtCt81Qbvmp6y/3qOYIxJG3P97b/wABp0fyNUTT1C11/d+7RzCsaLSrt+Wo1utjfM1Zv2r5fvVC11/eqOcfKbk178vystUZLz722qf2retQyXFYcxfKTSTs21WqNX/vVXZm3LUq/wANTKRUYhtpV+5StSr/AA1hzG8Ykir/ABVJD/sttqOPc1TL/DV8ocxMrbPu/NVi3fcvzVVVfmq1Gq1pykc3vFhfvKu3/aq5H86/dqqv3vlarlvt+X+7UkylzSLce5GVv4a0rd97f7P+1VCNf3m7b8tXIXbd83zUWJuXo02N92rkfzVRh+dd1WI5/wCFVWspAXl+dahkT+Ko1n+bbTfN+b5q1jEnmLEaq3zLuqxDaq21t3/Aarxy7Pm/4FU0dwu7c38NaRiYl+OyVtvy/dqVrDZt+Wo7e/3LU39or/wGqAqzRfdot4GlaoWvN0jNVy1n3stUSbFj4c8+P7tWG0RreZa09Hv1Xar1o3E8b1YNR+Ii0WyZdv8AdroLqJktd38VUtLTay1r3kq/Z9rURKR5F4onZb6uR1affGzN96um8bPtvPlrz3Vrjb5laszpP+Y5PxBP+++Vvu1yd5L5sjNXQal+9kZvvVz11uRqykbxGW/ytWxZy/LWPH97/ZrWs1/vfdq4hI0I/nX+KrkNr/E1R2sXy7q0lVVWuiEDIptFs+9Rs9fu/dqxI3/fNVpJV/8A2a35YkEEi7m3NWfdW/zVekl3NVeZvl27a5KkSzHki21C25furVy4Vvu1G0X935q57GsSG3uGiatSG93fLWb5X+zVi3VvMrOUQiWJPnam+Ur1ahsGlb5a2rPw5NKu7au373zfeoCRzMcDeZVy3g3srL/D8tb9x4ckiXdtrPWJopNrfLQQKsTL91qjkuprdvlarH3vu/eqGZV/iqoyJKs15JKrfMzVJZ6pJbyfKzLULL96mra/8Cp+0kPlOu0/xVIi/N92tiz8a7P4q8/VdlH7xWZWb5f4dtbxxEiJUz0K68Yb13eZWJceMm3ferkpJW3N81VJJ/mZar28pD9nE7u18a7fl3VsWvi9ZV+aSvI/NZP4ttTLqUij5WaiNeUQdKJ65/wksbL/AKyoJvEq7flkrzBdWZfvNTG1ltvzNWv1mUheyidteeK1Rvlb5qxrjxRI38VcxJfs/wDF8tVmuv8AarCU5SLjA6JdZZ5GZm/75rQt9W3/AMW5q4lZW3VJHeyRNtpc0hndLqK1JNqMe5WVvm2/drh/7Ukpzao22r9rIVom5eXnzM38S1RXUdu6smS83/eqFp6mUikbv9rVFJqm77tYvm/xVH5u6p5hGrJqO5arzXW9m/u/7VZ3m/NtZvu0KzM1QVctLLvq1bxLuWs9Wbd/s1Yhlb5WoJOq0dFWRd1dRHeRrH8tcHZ3Ejfd3bv9mtxZWWNd25f71EizSvpVl+7/AMCrPjWnLcbvvU1pfmrCRZIsuxqsLdM6/wANU9yqv3qPNVKxkUXPNZf4qkWf5lX71Zvm7V+ZtzLUkdwu5d2771QFzQk+63/fVbGiz/KqtWLassq7Vb+GtCzf7PJ/erCRhIueJIP9H8xt3+ztrmG/vV2uoL9ts9v8O2uFuNqzSL93bVUpGVL+UPvt/s0b/wB55f8AF/dqFpdy/N8tbnhnSG1HUI/l+Vf4q6oyN5S5Y8xs+FfBs2ubm8uu7t/hF+5+aNm/3q7TwTptvYQruVa6LVvEtjaxt93/AIFWntIxPInUqcx4zN8L1t5Pu01vAMcEf+r+Wus1Txva+d/yz/4FWDdeOrfa22T5dtcs6oRlUONuLP8AsO43fdXd/DXQ2fiBmj27vurWJq1+urNuiXctQ2el3W1f3bfN96uSdPm946Yyjy+8ajeNJLeaRfM+ZazdQ8fSSqy7mqvdeGbhmZlj+b+7urm77QbqDczRtt/utW1OlzR5gjGiV9S1Fr+4aRmqiv3t275qbI+xtv8ADUbTr/DXWd0Yxj8JNv8AX5ajWVvM+WofN/4FR5uxm21USzRs7+SCRWRmWul03x5fWTKqyNtriVf5lqdbhfu7qylCMiJQjL4j1mx+Llwm1Wk3bf7taX/C5JP+eleQ6PE1/dLGn3vvNXdr4TXaP3TdP7tYulE8+rCmpGBrFr5TMqfN8tcnqTfYq9MurWOdmZv4q5XXPDTXG5k+aow0Yy+IxhKRn+DZfPuFaum8SWsjWLR7f4flrl/DdvJYXW1l2tXrmi6Cusxqzru21pV92RpVnzR908Ij0aawm3bd+2vUfBN432eP/vmup1bwRb/N+7Vfm2/drnrGyWwuNq/dVtvy05yjOJEZ83unWX0qrH8lHh24kikbb/eqrNKrQxq33ttanhlFe627a8zl94w974TrZr+SXTVhb7u7+GsLUtOW/tfl+8y7a0rxPKZl/wBmm2Mqy28i/LuWsPactQzj8R4/qXgbbfSSMreXu/u1n6loMMELbl+797+9Xr2pJHt/vf3lavKPH161n+7T+KvoKGJlU92R3UpRpxPLtSVYr75furW9Ypuhb/aWuZuN0szN/tV0OjvujX/drqqRN4e9En8Ly/ZdWkj+783y16hdf6borf8ATP5q8zhtWi1iOQf71ekaW3m2MkP+zXmYj+Y5J7Gfpd75TfK3/fVQ682y8t5E+633ttUY2+z3kirt+991q6y30b+17Xdt/h/hrCM+WRPxRO++Eenf2jIqr81fV3g3RmtbePav3f4q+ff2f9I8q4ZXX/VtX1lo9msVqrba+jwHL8R1P4eYdfWrS2+1f7teY694cmnvm+9tr1xZVXdu/u1zd00bXTM1fQxPPkuaRwNj4Xks5Faui/1VvtZa6jyoXh3fLWTfQR/Mq0csZB70Tz/WGXzGVqr6fBzW9qGjebJu21Hb6c0Uisy/NWUohH3SNrDzdrf7NY+pad825K65rfZC27b8tczqF0sTbWqCzidU3JIy023tY2t/mX5qtal5byMytWfNeLbqzN92uacjppRMvVIlt2/4FVFmVt1O1C9+1SLtb5Vqi0vzK1efVjzSNo+6LN1qhdfIu2rm7crM1V7j7rbqw5S4mPNFub7tZ91B+8ZtvzfdrQmuNnzf3apyS+b93+KrNDFuoqyby1WXdW5dfL92s24fZ83+1WbKOeutNXa21awrzS127lX5q6y4lVN1Zdx8y7qzLONmsGX7y/NVVlZG+7XVXEG+su4tY/m2/dqAiZa7qGl+X/aqzJEqt8tReVQWRq1SK9Qsv8VPWnzC+IezfLTVlpW/2aho5h8pdhnVW+apvtWystXqRn+Wr9oHKXJLr5aqTbXkqJn+9TfNqPaEFpZW8vbQstVfN2U1Zflo9oWWpJ/4qa101V99Rt975an2gcpb+0N92omlpqtUbP8ANRzFcpY3fdprVX82nRvUlco5XoWWkp/lfxMtBXKC/d+arEf3VWmwr8v3am2fKtZykaxDbU0dvvWiOJnq1CtZlEK2v92jZvb/AGavbfvVX2fN/droRhL3R0MStuWrUcX8NNhiZG+b5larkKbN22rMyOOLe1XrdfurTY1/urUisyNS5SS0vybatRp935vl/wBmoLf5ttWY9qfe+7U2AtQpt2/3akXa+7d8q1Xa6/dr8v8AD/DRHLu/iqeUOYvQ7WXbubbtoaJfl2/dqBX2fN/DUrT7F+9W0SJE0a7f93+9Ttm37tNhfc1T/wAdbIgfDu2/epzRNt+996o13eZVhX3baLkjY7Le38W2tqx0vbVOG6X5Vatq1vI/7y05cw/dJ47dov8Aaq7ZozyL81UftCtIrbq2tLZW27dv3quJHIdRotq235lqTWIvKh+WrGly7FWo/EE6vG33fu1pGP2ijwnxtL/pjV5zqk/3lP8ADXonjBVl1CRv4f4a811hdjNRL4iaRzt0yq1Yt18zNWpffKrf3qyZutc7OojhT5q3LFV2rWTbwfvNtb1rYSeTuVflWrgZsuRyqq/dps14vzbWrPa4ZZP4ttV2uv4l+7W/tCI+8XpLxmX73y1GstVPP+ameb83y1PMIuK7f3qdv3L96qqts/4DTlff96p5hxJPKV/4atQ2G75qhj+T/ZrQhb/e3VlI3iQNpf8AdWn2um/vKvfbVWPb/dotbpUkXctZFWibWh6Hv27t395q77S9GjZfu1zOj3UatH83+1Xaabfx+Xw3+9WcjTliUtY0GPyZNv3tvy15drVr5Vw1exahexyq22vOfEUUbyMv8VVH3jOcTlYdqNRcJ83+zViaLytu2rEaR3Ue3bSOcxWiX7tSRxfLtqxNBskZdu2o2bY33assb8qrt2/NUbfeb5lVadIy7qjZ/lqAM+8ZUjZlWsWSdt26tPUvn/i+WsVkbdXRGJBL5/8Aepyt5rfLVXZ/eruvAfgqTV7hfl3VXLzClPlMOz8OXV/8yxttqxN4Nvol3eS+3+9X1J4X+Fsa2q/uf4d1WtS+HMart8ur5fsk80uU+SW8M3C/wtTW8P3D/dVq+mJvhors22Ff++ar/wDCt2/551UaZj7Q+cf+Ecm/u1H/AMIzcO3yqzV9ISfDvb/yzX/vmoYfAG1vmjrT2Q/anzr/AMIvdbflVqVfDV438NfSy+A12/NHuX/Zpn/CEQru/d7P+A0ewMvaSPmuPwrdfN+7apl8H3j7flavoqPwRGrfNGv/AHzVqPwfH837v5f92rjSiEpykfN6+C7xv4W+ahvBF0jfLG1fSUfhKPc37upG8Hxs3+rVqv2USeaR8z/8IbdbvmjarUfgqb/nm21a+iv+ENj+b93TV8JR/wDPNqPZRK55RPn+PwVMzf6tq0rPwHJt2rG1e6Q+FF3f6tatQ+F4f4lqPZFRlKR43Y+CGi/5ZtVq68LskLfK1exR+H41/wCWdR3Hh6OVdvl/981lKmaxqHzjeWslqzfw/wC9VX7Q3zbv4a9c8ReBftXzKv8Ae+6tcJqHg24tW+Vf/Ha5JQNIVP5jmGvflX5qFvPm2/N81OvNGuIpPusv+zWfJZzK33WrL2ZrGZea6VP4qFuv9qs37PNuo+zzbv4qn2ZfMdDp95833v4q3V/hZf4a4uxWRJPm3V3Gm27S28e1a46sZROWczQs7pZYWXc3zVx/iD/RbxmrqobeSCZflb726qHi7S/tVu0ife/iVazpy5ZGEJ+8clHdee3lq1eneC0jsLVd23zK8p0+1ZLpt38PzV2FnqMkUO7c3y/drulD3TqlLmPSNW+IMeh27N5jbtvyrXnutfEmS/Ztsjbf9quP1q/vNSum3Kzbay/ImdvmqY0P5jJU483MdOus3F5J8sjNXT+H9Emv2Vnkb5q4nTWaBlZlr0bwzq6xMqt8tKUeUir7sTvPDfgtdsfy/drro/C8MSruWqPh/XoWj+Vvu1rXGvR7a1i4yj7x40pS5jNk0O3i3btv/fNcn4stbOKFtv8AdroLy/kuF+SuN8SaXeX/AMq7ttTGPN7sTWM+X3jxvXmhW+ZV+Wslrr5furXqzfCqa9VpJVbd/tLXF+JvAs2jLIy/KtacnKehSxUfhOb+0bv9mpod1x92NmqTR/DVxqkyqqsyt/dr1zw38LFeNd0e75avk5jSeLjE8njtbh2+Va0LfQby4bb5e2voC3+GkMSruh/8drStfAFujfNHtqJcsTiljpfZPL/h/wCDZIrrzpY/vV6+uiQbR92nyaWukxqyr8q1Q/tY/wB1a4as482hzOo6mp5BHeMknzfdqaO6jeT5l3Vn3Xy3TN/tVBcQbP3it8tc8fdOmm+Ul+wRvceYn8LV6p4FlVbNVZq8p028VJvL3fNXpmgusVvD/tVtN8wVDY8VXixLHGv+s2157fXCxSNIrfdaui1y8ae8Vf7q7a43XpfKtbj+JdtcvP7xnT+I1Ib9p2Zlb5a6TwzKyzKzVwHhe6We3X/ZXbXa6PLskX/ZqKu5tOHLLmO6ki81d396s+3T7P5ittRqmt79ZY1VmovEVI/M/vV51WXvHHKXvHL+JL9ordvm+Za8/wBat/7ZhX/0Ku+1ywa6jbav3lrztp5NLvPLdvl/u16WGkbwlzHFX2hyWbN8vy0mm7Ym216F9ih1S1k+Vd23dXG32ktp021fu/3mr3Iz9pE64y9n8ReWVUkjZvl/2q7TTZdrLJ/C1edzSttX7rV3Xhfddaerfe21wV5cpnV94ydaia11hv4Vr0D4ezrdQtu2/wB2uR8XWv76OYVqfD26aLUFj3fernlH2kfdM6fvH0x8L9thdbvl+b+7X0Ja6kqWK7q+d/A6tE0e6vZtPuvtFmvzV7OXT5Zcsjfn9zlNy4v2df4vu1i3STSyLtVq1rG1+0MvzfLW4ulxs3zV9VHlOOxy9rLJFD8zVVvLxolZv4a6C8sI/mVKw9QsN8O2rjEZhrq8byfM1XNiyruX71YM2nNFcK275a1rW6WJfm+7WHNyyLj70S48TLH81cHrystx81dpeazDt27q878XatGk3ysrMvzUSkJx5Tn9Sl+b71c1ql7vjZWZtzfL96tKTUVl3bqwLrbLuZa458sjpjzFeN2f+9/d+am3G5GVVpypt6f+PVDJL/E33Vrm5Ym45pdi7mqneT7vlps10v8A31UDS7/vNWBZBdfeZVqvt/d7W2r8tEzt95mqrNLuVvm/4FUyN0U75vlXbWHfS/N8rVqXD79275mrLutu6sSTNZmdqqyfx1YuE+Zm3fdqn/d3VJZVm3eY392q7Pv3bf7tXG+Zm+7tqrtX+KoAzmX95TNnzVea3/iWomibd8v92guRUkiXbVVk+Wtb7P8AK21az2X5tv8ADUIiJV/3qa33fvVMy1G3yNQy4hG3y0M9N+X3qFm+bd/DU8ppzGhHZNKrMu77tU5omgm8tq6jQ7dZY6y/FEHkXn+zWEZ+8Zc3vGOy/LTFo3f7VIsq10m/MSfL/eoambvmo3f7VRyyDmiSUxvmamq1O/i3UcvvBzDWVV/ioV/7tDfNTo4l/iq/hJkTKny1Mr7l5Wo4/wDap2/5qkr2hMv3vlqxClVV+VmqWN/m+ao5S+cuwfeqwrKrfKv3lqnHLsbb/eq1H87bVqOUr2hYg+7ULJvbdT1Rn3U9VrojEylLmJLf+LctXI/l/h+WoYfmVdtW1i/hWi5mKvztViOLevy1XVNrVetX3VUQJLeL/gNTTKu1adHt/u1J9nXy/mbdRzElNVV22/dWpLddi/KtDfum/wBmpoU3bv71MCRX/iZlXb/DTl2yrUcifNRCy/K26nEgtQqystWv++qqxy7v4vmq9bpv3VtcgbGrfNu20Sbt1Xo7df4W3UNFub/dpxYpR5olGOX+63zVoWc/zfdpsdqrrV61tfm+7VkRRM1wyfw1teHbrcy/erNms/usrbvlra8N2X75fvf3qUZFe9zHZWMrbfmrP8QXvlQtXQR2uyFW2/w1xvjB/KjauqMeYfMeU+IJ/NvJK8/15Nldhql1+8kZf4m/irjdYn82Nl21gwhE5i827W3VnL/tVoXXyru2rt+7WXu+asWaRL1ntRt1ddotur/fX5a46xffMv8Adr0fw7Yeba/w/drMmZz+uaWqSbl+WsFrXYzV1fiRGst2+uMa/V2+9V80iaZMthukrYsfD7Sx7qy7O9Xctdtod1D5dZznymnJzGDN4f8Al+VazZLNoG+avQr6W32/Jt27a5fVHjb5lb/eqYVeYnl5TLhVf4qt2/WqkbfN/eWplZVVq6CiZov+A1JbwM33ahV921qvQy7VVttJlxL1rK1uu1m+7Wpa+IWiVtu7b/vVz0kvyt82/wCaqjNvVvmbduqOXmK5uX4TsJvEbP8Adbb/AMCrHvNR8+Rvm3NWH5rbvvN81O2/xVUYhcuNKrVesbX5flX5ayY/lrcsbr/ab5f7tIyJJtO3/drNutLkX5krpY5YXX56mkihlVdu1loDlOEurJk3blqutqzfLXYXlhH8zbaxWtVimZvm2/d21fKWYN5YN8zNtZaw5LPY3zfdrsLqLdHWDefKzVqjnl7siHQdGbUr6OPy2evqb4S+BVijjk8v5tvzV4Z8OYI5dSjZ6+x/hzaxpax/3aqUuUcIe0lzHaaXoMcVuu1abfeH45W+781blm/y/K1SNEzfw0QlzSKmcuvheP8Au/8AfNQyeF40ZmaOuwji+X5VpsyfNXZGMjm5onGt4Qhl+8u3/gNV28Fx/wAK12isyNup275m3VXvGfuyOJXwXH/zzqvceC1VWbbXoUbL93bUN1tZWrWMhcsTy9vC8cTK1SL4ZVm/2a6q8+VqrtOtZSlylQjE5uTwuu7dtb/gNNbw+q/dWuhmvPm2q1RK7N/D8tTzyKtFfCYMfhxZfurU3/CJL97bXSWaK033flrorWCNl+7WqMeXmPP18Gt/DHuqZfBTbfmjr0iG1XcrfLtq8trGny/LWkSIwkzylvCX96PdVC+8OeUv3V/3a9XvLeP7qqtcvrEGz7tRIrl5TzG80FZflZaxbzwbHKrfu69Amt9jNUcaru2t8tebOXLI1h7x4nq3w+jdm/c7Vrn5vhvCrfd/75r6AvtOWX+FaxptDX5mVVqfiN48p4hJ4Aj/ALq/7zLVObwLGn3Y9zf3q9mutLVf7u7/AGaoyaT/AAsvzVlymh5GvgqNJFZVrc0/QfI+ZV/3q7STSGT7q7abHYKn/fO2uSvDmiZyjzHKyaN/Ey/LVO80tZYdvlq1djJFs3f+g1kXkDfdH8X92vKjzcxyf4Tg18MruZvLVN38O6pl8Ob42Xbt/wB6uut7Vd21vvVN9i/2f++q9KEpSid0fhOB/wCENX+6tOXwVHu3fLXeQ26u20bac1nsb+GteaQzg4fCSq33VrY0nwk32jcvzL/FXYWOmrLIystdhougqi/drPmODE1Yx905XTdBktYV27m/vVajs5Gk+fdXfx2Ear92s6405Vk3LXPV/mPFlUM3T9JVoV+Wtyz8OQvtXy1anaav95flret2ji/u7fvVNOoTzcxm3XhyG1jbcteX+MtBjvW2rHuVl+avUta1ZVXb/wB81xcyfb7htv8Au/NUzrylI0jzHJ+E/BcKTKqx/wAVezaH4XWKGP8AdqtU/Cvh795uZf8Avmu+tbPyI67Yzl7MxnUOfm0NUVvu7qp/2XsaukurqNG2t96o5Hj8vdu/hrzalXmMuaR5/wCIrDZHIrVyX9kH+7Xe+IriNv8AgVc35C/7VZJnRHY+a9U1JUuN3zVY0+6W8tWX5q5a8na6um+arek3DWs21vu10cvunrRj7pptFJBfblX5fvV3+g6i32dVasfTdOXUYdy1tWtmtrb/ADUuYwlImkbz9Sbd838Py1zfiK3ZLe6X+8rV0VnBsvF3r8tV/FFqv2VmX7rLtrk5v3hMTg/Bt183ls3zV6daxeVeRqv3dteJ6Hf/AGDWm3fd3V714X8vV7HcvztVYj937x2T96nzF61+Vmb+9Woz77OPdWXcQNasqt8v+9Wgz/6H/s15k/5jz5e8VfKWX5fmrzvx1paxXTSL97/druo7pWmXa22uZ8cReau5a7KEuWRpE8/8O635EzRs3y/drpLqzj1K33fK1eY6g7WGpN/drsvC+s/aoY1avafu+9E7v4kSnqWnfZ12/wB2um8Ay741j+WofEFv5q/J/Etc/wCFdWbTdU8tv4WrCpH2kTCP8sj0TxVZqyqy1D4Htd2qRtWhqT/2jp/y7d23duqx4BtWn1aGOrwfvFUo+8fRnhWzb7HG38Vdd4fv2iuPJ3Vj+FYvKt13fdWmtL9i1RpF+7/dr1px9n70Qq+7UPWtNnWL5mq5ca2sS/erz2z8S+bDt3LuqO61eRv92vToV+aJLl9k7KbVFf8AirNuNSjT/arFtbzzY9zNVe4laW4VVrr9oEi5dXG5vu1i31/tjkVa3l0vdb7t3zVzeoWvlSNv+7UyD4fdOV1q6uIlZl3ba8/1bUpLqbc/8NetXWnLeQsqqted694c8i8Zk+Wpj7wP3ZHJ/bWRvvVN5vy1qzaD8u5V3VWt7X5mX722vPlLlkdMJFHdvX5VqnM/3tq/8BWuibS/3O7+GsW8i8qT5flpfEa832TMk+Zvm2/KtVGlXa3y/wAW3ctXLxv3LNtrHkuvmZfvVmbBI/zVRuLpVXb/AA1YZ2dawNWnaJvlqZD5izJL8rNWZNcfN823bVS31L7QzL83y1Y8hpZN1c5aKMk6t/tLVGRv7tXrq12/dqjNE27atTIY1dtRt/u1KsTfepGXf96kWV2i/u/w1VaL5t1Xmi/76qFvmk+7QRIkhRdv+9WbdW6xSNWxbr93b92qWoJ+83NXPGXvEGUyL/vVXki+Zqvj+KoGirfmNitsX1qCSJX+7V5otm5ah8r/AGam4HTeF0/dru+aq/jq1+ZZKueFU+Vak8cW/mw7v7tcP/LwwmeeUmypFTZ97bSqvzbv4a9KJtEh4pV+anMv8K0KnzUhjo/vGnbd27FNjXY1WdtBREq7KsRpu3f3absqSNNtQALFsqRlo/3fmp2ygsFqZUVPmqONV+arEa7tu6ghDo13datRsqr/ALS02OD5dqrvqZbWSJdyqrUBckX+61SRxfxbv9nbTF+981P+61WBYjVauRv93bVGP/vmrke1FVqALEKK7batQ7fm21Vt9rMtXo4m2/d3fN/DUcwEiu23btXbtq3G3y/NUUNr95f/AGWpPK2ruoRJXmXf91d1SWu3b81SfK0bfxVH/s/N8tVygTSbXXcv8NUtzI1Sbm3f7NPjtWl+ZlqoozY23dVVV+bd96tSzlbbt3VSjtWTd/d21fs4tny/w1RHMWJrhV2/7NLHdMzfd3UyRdzU63tW87d/DVxD3jTtUXdtb+7W3pcCuy1jxwbV+Vt7f3aktb9oJl3NWoXidU2kK8e5vu1teH7Bbdl+69YdjrPnxqv3v92ui0dt8m7+Ggv7R1n3LX/Zry/x9LtjbbXolxcMtu3+7XlPxAn/AHLL/DW1ORnOXunkesT7WZq5W8dXatrVpf4q5+Rv3lYyHTMu8X7y1jybvmWt68+7935qx5E/eViaEmmt5Vwu77teqeF7yNo41Zq8oj+Rt1a+l6y1qysrbfl+VaAOq8cKs8fH8Py15bcboJGVq7C61lrhdrbmrltS2vIzVSMox5ZFaO62NWxY620G3b8tc9uenx7vmalKJrzHWN4haX7zU2TUmuF2rXLqzI3O6tG1bftqY0+UFI6G1bd8u1asKtU7Vfl/2qubW3VoBIq7v+A05vloj3bqkaLbV8oFdX+apo1/2Vpy27feWrUMSovzLuaoLKbIqbmpsbt/FVqS3Vm3bah8ht23b/3zV8ocwn3vu0qysn3d1XLe1bau7d/dq19gVlX+KoAht71k/vL/AMCrShv2Rfmaqcemqv8AvVYjtf8AgVHKQSNdefVdv3rN8u6rC2/zfdq1Daqm5t23+GrAyJrNZV3JWFfab8y7l+Vq6bUHWBW21ztxfx+d8zbq648vKcnLKUja8EwNa6hD/vV9dfDmX/QY818k+DbpWvlr6m+Hd+sVrGv3vlrCry/ZOmhGX2j2S1aPy13VpQvC38X3a4W+15oIay4fGLLJt+appSCryxlyyPVP3e6q8yqzVxun+KmumVdzNXRW960v3vu16FN/zHHLllH3TQ8pdtQyRLuqOS42L/eqi1/t+b7tVKRMS83yrWfI/wC827t1Qzaor/xfLVX7erSfL81TzlyiTXlr5sdYM0HlM1dMsq+X8rVj3yr8zfLXNKXMLk5TFZ1SRVar1vEu2su4/wBZu/2qtW9xsWt4y90cTSjl8pttXrPVF3fNu21gyXSy/wAX3ajW43/do5iOWR20OrR7d26qdx4h27vmrk3vGRvvVV/tHe3zNWXP7xUonaWustKzM22o76VZVVqwbe6Z1+X7tWFlkZvvfLVcwyG6s/m+asua32Sba3pPes+4RXb5f4a5KvvD5DPj+fbUjWqvH81SL/rN1Okb5f8AZrKMjWmc/dWe/wDu1X+wK6/MtXL5vmZqgWdfu7vlq5FFC405V3L96s2a12/7tb0j7/u/eWqs0S/eX5ago5e8g+ZWVaqyWqyrW5eQb6z/ACvKba1eVVjyyOD4ZmPHa7ZP9mry2fy/Mu75ak8jZNuq95S+Xu/2a6qUjsp/CY62Gzaqr92pPsH975quf3flZf8AeqVfu7v7tTXqeziOcuWJLo9gqSfd/wC+q7S1t1ij+WuP0+8X7Rt/4FXYWd1HLHXHzcx4WJ5ibZubbUc1ruXdUkcq7vlZqmaVfJ+XbUykefyyMlVaDdRdX6xQt/e+781R3V1t3LWLJe728tmqImlOJl61fyeZtX59396tLwrYNdSLu+bdWbdWvm7mZt3zV03g2VYpF3fw1q4cp1+7ynp3hvSVt413L/DWxqVvsh3LVfR7qN4/7taV1PHLDtWunn5onmyXNI8x1ydopG+b+Kobe6Zo/m/u1J4mX/TPl+7WWt0sS/e/75rmlSKhEh1KLdMzfL8tZfmx/wB6ode15Ylbb/drkP8AhJZP+ejVLhI2VM+bo2P25q1I/wDXR0UVVQ937B6D4Kkba4zxXW3Ua+SvFFFYRPPmZkkrRyR7Tip9V+axGf8AnnRRXJ/y8CJ4PfL5WszBSQN3rXu3wsuZGtIwW4oorrx38GJ2f8uzufEES5XiqLsfsMlFFeHD4TzPtHOhj/asY7baXxdGv2SSiiuyl8RvE8X8W2saSI4X5t1VPDsrLJwf4qKK+jp/wz0KR35cvHHk1zV5bRwam5QYO6iisIHPL4j0nwv/AKTYssnzDbXXfD62jg1s7FxRRRhP4pvR+I+hNH+WyGP7tVbr5uT1oor3aplif4hT06RhdSKDxXTTRL5K8UUVhhP4kjFfCFt8qYHSmlj9rWiiu6l9oo6e2kZrRcmuV17/AFz0UV2R+E0qblLTpWaHk1n6/Cko+YZoorKmOXwmK0CfZm4rAgiX7a3FFFceI3FH4zTkto/sTHbzXB69/wAfFFFTDY638RkSqGg5rn7ofPRRWMjT7QP93/gNc7qfzLzRRQUZNoo89q37eJfl4oorF/Eax+Ehuol2dKxbiNdzNjmiipIEEak9P4acYl3dKKKgsqyKNzf7tVW6UUUBIuQIPL6VBqUS+n8NFFcf2jP7RjL9ymso5oorpNyOX7gqFulFFSB0nhEcx1qeL0DWfI/vUUVw/wDLwynuea0n8NFFegaDGpsdFFVEZKtSR9aKKJAOWpl+9RRWZQ9fu0sVFFEQHL94VdtetFFAo/Ea1qg9KmmQYoorH7RrUINo3dKmjjXzOlFFbGaHooaXmpREuelFFUgJI/vJXQ2fzRYPTbRRWUxR+I0FtY16LVaTpRRREJ7lT/lo1OjG7rRRW8hFiGBPM6fxVq2UCMWyKKKmRER88S7m4/hqGJArNiiitIkP4iT+GrMH3qKK0XxFM1LL94/zc1X1S1jjm+VcUUVtEzmS6TKytwa9F8PfdoorF/EXT+I6DUP+PX/gNeMfECRtrLnjdRRW1ImoeOal93HbdWHO5MnWiinUHEp3XKtWf/E1FFYG0SNf4KswxLhuKKKDEik+8f8AdqpJErnkZooqySMwJu6U3yl9KKKsgVY1Zua0bGNfO6UUUG6NuxiX0q8sa4z3ooqDQswRruWpWiXftxxRRVkClBkcU5Il2K2OaKKCx5iX5eKcsS+f0oooIJI/uqvarq/foooCRMijFO2DdRRQAsKjdt7Vo+QjIoI4oooCRzHiP5Y2x/drgbhiGaiiiRnTOk8EsftEdfTngO5kFnDhqKKDSB39x86YPTbUUenwHb8n8NFFb4Y4a/xGzpNtGjLha6rTRv680UV6JzUy1df6taw9RYr0ooqGdUTnJrmTzm+an287+b1oorm+0aRNiGRvJbmoL77rf7tFFOJUjDk+8asQAFaKKuRzRGfxNTI/4qKKiRUClMxqi/8ArFoorNfEVUOh0n7tbJ+XpRRUT+I1plK4lYDrWdPK2etFFZfZNCOJzuXmmzSN60UVyQ+IUTHv3O5qzN529aKK7CI/EPSRmC5NPb+KiiguJRuOtZd5/rqKK8rEHJV+IganN/qdvaiiigbUviIE/wBZT/MPrRRXFi/iOav8RWimdbhsGuh0+6k2L81FFbU/4ZlP4TVhuZP71XHlbyetFFZnm1DDvHO5uazTw1FFbRIiNf5iuam0iZ06HFFFVU+E0PRdF1Cfyfv1tjUJmViSPyoorGmYyOX1+RtzVyN5O/TPFFFd0fhHSOI1uZ2lOTXM+X/tN+dFFZs9OOx//9k="/>
  <p:tag name="MMPROD_12377LOGO" val="iVBORw0KGgoAAAANSUhEUgAAATsAAAAuCAYAAAEgt47NAAAACXBIWXMAAA7DAAAOwwHHb6hkAAAgAElEQVR4nO1dCfwcRZVuJBAODQYRlHNkEXfFcCkgUSByCVHOILqoGI41iCAqKCAKWUQFUUSjC6JC0F0WlVNQBKL8F0EQBBW5RIVBDARF5T4UyH7f9KvJmzevqqtn5j//JOb7/Wa6u+6urn796tV7r8bNnz+/6AeNNV52U3PuvNf2VUgC41DBTByPmzN+s9/g+Codud7dlyylGhLu5Bz89kGjWnFe45g2xMv1lri+rqcGqsb8q4743bq7zMfvVIR/UIJOQiVHSYX72IbIDfD6BaaxuyDsEn2TzBPy4vgcjks7N8W0k9sNRGPuLLp78IPq8khkOhjHF9m7VJXN12EqyVKpNDhebBsnaa+r6sH5+jEj0wSnchemZ0PFL9INUQ3eVeKvwGEHFT6hqgeX0tf6EdkG2UcUwaNItw7S/QHnz0vY+rj+rZzvwGvd2+P6eYszG9UzxoUK+ChtZOQN5iPYkXliDbMvTq83oMdeuwA0dBUc/mwT67dOKn4Y5y92Hvl5ToNPx2GGeXN1WQ/g/OXhhjoa5/WcU0F405ZFQX+Xhu2mKrgI57vjdC/n5ZmBn35JHo68PAvGXKTnbsThdabwXyHTxlLA8/g9iesX4vKioiQbt+F6Axz/bkkEfm/mOWmiashKtjG2M7J7jg2zRFWiNpTzV8r1MibrpUh/OdIU3uMENpfju9UNLddq3DqrrzYTx+NCpR5ZcbA5evrGVAJUcBYO01UQvwzjTJooeXLK+5SkPcaJYznvR9x/VZUzSIxzws7E76WR9EfI8QZ08rXowDfaBLiRJ3BYQTpkPxU+31KWmlTmY3Ls6jwpq6vjUN+uCP9ejTpqweu8/YvqkVd4HSdYLpyg8TvicDnPbUfJaDkD4TPUdXjldsbpD/AbT8Klsm1oyjgQh6+ZsDVxuA+/yew4h5+yr7XLFUTa25G3q/Msu6KB0cYbWUbOr4l0YJvRQ0X85nkN31POuzpOjpeRBgFvxe8CnO8t4b/WFeH664jr6Lyi7LgL8Pspy3BG9/lS3zjEPae+MDyuibC58pasivM/CX17iveFa4bvL+Vs0dV5mTSP+E4i7u36wqFt58cyIu2VOGyP33ZI/2MJ/nZGezSOQt5p7HSpeyNc3yJx0yKjyo7yB4vywT8l1ycgHUnHJnK9H3t/Jk5mhhypkZcD5xV4pW1s6hrnO8TKTNUXKYsP+DuxtDlhJj7Q21ZYX7xxP0DnvgaHX48mbz3aGKdGyMG4kdNyOFE7I7JAmavj0Cw6eao1UP796rqDflUhNgeow+4MGt7XthJ2vhuAG6EE4K0q6K6i5KA/it/cQoY7UedmUe4LqlMNH17nfS6SlqNpn4ryAnHt6Bzc/Lo47FW7dQvw/roZUOfyOGyLdny/j3qT8FiVj8QSY8QlOw8N3bth5ljyCrPjvq/CJuFwi+ngaYWaDZuRqUVPHh42deqJqP2I7YnrC3F+Ms6PMG24CYdNI+RhDg7byeUvkGZTj1XJ+YL8e0X8YeYm3oDKfqribzYNW7UoO+5UpPuQMxtZ11Ygo/mrcvkRFa75SW+C/hdhro8I6SUtp3+bStj9CFtdlXmTxFFUsnRRsjG90Tzg/1KRqPhLZgReaxhWW++Dku9Dcs1ZyZttuQkZ4pkSv5+UE+phx62uEyLuaqRj+9nxM1QUeTjytxRbv1zVyc5ix+2FvOz4Q0Oc99q6hBwjklKJu+SSX01vaK+tGqlfB/JHJ5jkP9YX5lXZ1mkCRTavcerkyAkyy9CJoZMpLHhAwlaT41NS30E4DzOcn0jYXTKz0XhW4gJj/6UQkT3y0Km/RQdWJftuJPxtTljrw4TGHubEkcW53YR92CZC3nfbMMGcwGwjzW9wzhEVGr+cQ9M4zXyJnLOzX27iJ0lZHSO/V5oXw+Y2QERTG+F3vYm6V45XSjrOHZ9XNGsDnVjmyRZexxeq4/S9rCXHp1TYZfjtLHn+KmHT8bvc0L11cR34Ugo0f8mTXmneC1ORqOhIHE5UQd9EQ95jkn2yKOeZt8ur8lx4Zcwr/5ZEVXZ5jAT9oYh05A65XkHFTUXay3DcWYVdIe0II5G4GL8nRPJbBMHpODuEq2YPKSiWIDylHyNsu1i62LWJ+z7K+7dUfer6L4VDiyXuXBzOdcJ3dsKSzHwIoyR5fRzXN/Gcc7ZeK7zGfOWW9xqUwNP4PYnfPXgY/6iZd9ThfLVXo/hpTBpTtNpDCsDFuTu9h7k4gjfMScNxJpxrx6fJOUVpOeI9F+YDPQMD8Yw6+fFQSGbISWxcs2pqAthvVMAW+P1Mzt88yEGXEkYnEF7OBvJ/EPlOHVR7Flb0+q3tFV/FQFwRg+8LOYkj84mz8WCmR9LrbzzVT2Kfjhticf0A9W/Wbxn/DIOOqBx4vcrkMcD4YJ93ojglyBp4MluncPASFTbdS4t0jaKTsTw0ko4c3MtQzi+r6kfas3HYVwXNQr4PJLJo0U8WiyGf2SwgLWcNtzpRVsrMtJy+HV4o5nSYQP1k37hoND6E6S9A5U1jAFFMtE7NetfD78VuxN2XbFqzrKPV+dU2Uib2p6ugU5VkxqalpGZHOX8e6ZZ20nAWNDvSlkNFojKvKdo0BlrWaWdTMegF+bO9BKiTrNBMFcSlVgqHw0pfh4RecLgcV0T+T6C9n5SyWhpoJu35iO8QVCPdPBxWM+m2oUQqfiulphEOWrLySKF0anjkAMx52ygB6pnHU1gLg+6PPeSbrM73QeO1VMzDvkhD4fBzTtyO6vwVNpKDsVjwAH+EMrY38aRi7LOX6YcZwTlIc04i3kPXZ9awG99AnQequHCapK5spywB6T7hLPUdcj4tUacWeVIEGtPVsy/sRNT7sMRRQKaXw4fK490nE42lMQC9T3AlRAmCAiKKUNn2A5uiqonwrYuyY1bG71lcNxHXHlz2k9YsVT4LFa87+wTEf8JpAqnFVDlfyeRfMdJsfgL5wlEB5J6iFMI15Udq0G6H/fybNh2K+C8jbAdpR8CxFS/AfGEvHpDrfyD9slL+O2xiVSc1BMdL2AybzuThvYSv4gN68SKUpc5biyWjyeOFgWDBty6LsccNvc+GCS/jybe4KMHPeFhVapgks9V5B5+GfG8yZXmDjpiq0hxh4k5T55yZfjFShq731Yk4+ymfhbBZcv4MfiujjicjefWiOdc9wqD7FPJ8PJKHYyFQzihfiHRcxDlPXc8uFgy6WxE3ScUF7SiN1hpJDo+Xqy01GtCKiskHaSchwNYmyTvV+VUmbouKsvnw2sqUETGJXke5IFWeQoqSrKUvYqIZtO2xQiT6Ko1+XuEloqLV70x2vU4TBt2fkW5Vk45rUm9T57otbV42DDq0yU4sqUoY+oTU96/DFqdkS/el8RpnOmmo62hV9u5AB0QpiYAUrj07RPoTUdZnVLn83JAy28nHvkj7LacdHevpSHNfRf0BeubdwZNS5KNXPxNL1cTeSK8XLC21XDvSpilFuTwd8GGk65I4WAUQOSeP27GK7LRxE7IPCB+vwm6jnsIwBh5H/jEYcCdWplRoloqr4eFzBnpLovNZB011UpOX6cWCz+3pNlJEN+RNyIONKxYMuuMRZwXsNu/P1SCpc58UeZDneRZlWMOG0Cau8XHWqqUEpE4HIb7rZZR8R8gqOO9j59iLwKX9IpPtiVFcaSPbThkqKe/Jsvym0zyDNDvh9IcStOqYqYOOJdAJPy8WLPQG27IlGBLGGSa0BTyES8M5+LvX1yyTlOdx/B7tUXQyqmiUZgtas4DUbUz1oNEmyilpf/t69P0dY9mWYYAk+BInXD+EniyeCbU+OwcDsMsaoC7wcKYXpR5Par3223hwXeIBBWu3fIubqkegjdQ+Y/9RayXHIpMz80/L5e3FGL8Aw8CwJhTbx/Tkq8CF8iJzWU3wdlLvmAgA4WcjnrxXS56F643qtimGRqlXGvhBTjzelZHNVVVanDHUWSwG3kUYeLvnpBUm+olEEk40uOQVbP3fWyy4Hy4Lccb5TS9jZHlrENhSnXethESwUnWSxQvDFp3sViPtzyPhNNPs8moAvN/McDkI3UE3itCzUCsXjEHL5hY6Hng0kDPoYlZSMfDzQmqW+6bHQGafy15rqLA5kQHnIWqqOySMZKbT/GnMSKADsrJB4fbFSr98kUHOsljUuiyBD+NTSgXKmOuGSqAzuZyypqFeKZvvB01+lw8UmREX+ZOL50hHQwfyaMELAiX5FHo+GM/VgaTdk8Im6vziijbdbNIz7F60qeGkDf3GZayhv4CN0iHBgSros2gH5Xmj+nkdDV7F7TzcILWF9TLO+Ei6tnYJztvaEU46htv2kw+cR7UnLsZXNbRqUCssq/K4A9VZYtJYp2H8mYjANoDrptpIhc+cpgdhwvMB5J1VGDi6fZOQztP1s/lIaDyN7Y82ShdqH8tZh0164HFAb2XWPiMgxqdlwX5aRY2Hk43lVPAySPdspAg9e3bFGRXLTgQX4s+xn7WGGPiNEp4351zvpLJDWJqjbqHW2VvFK0SWpZ42wTQonGXScXXGDjAaGFW5OaA57u9NMFdEAt96NAdlDqWz9rq9giKTWirfaOCyiTgqGm6lgpIatLYspH3ESfOQCVoxaHYgjsdgzESFCLtAniVEF0ozRX5Wc8VLrwf342hPkDPS7C4Murkm2xqFDzvgQh2vQrl6LdaWF9K17CMjcSQ2esBdh7STJU6/yDcOa/baq3B4sg0wS1gaK8rNHY6bPcWJ71p5MeVOKTrtFC3FpMpXMFL1eNWOQZdBMSuBMv4Dh4nhWg04xumZ+eFFJ7STqaakv1aFsW3UewtsSLBPZzq9pktj3f3UNe1HvcUEQr/Ed4UBJ2A/hrF26TCFw/T19oaa+bQGcFg5qHJs+3l03O64aavmpMU1X3fyaRHHZ+wnmuuzjW7bd40tU5EZ8HhAbWG3UziRBf2gVvU3Z3KjB93pwme1B0GzdN3IFzOo/Gt2KAwyKiLsj3T8mqwnYTSl7Bp0SHONvm6WJvEa41Tc/cOU000mf1jzE6sts0fkSBEO1csvwQ0cGyJx49SaCO4ot+JnzAycvdX5TF0J0nasSpDZrdHGADvICfKb5Gkof2sWJaXUGsWkLsFa/CbTpo6XC226XMLJa22gwld26tV9fEbRKf8LcfeqsHWk7BEVFvqSbEwYdJoIhHaSbdHEZGUT30VockQmtZauMLDYiXQc4alV1+UPtWPFEf6hk10RDsLXN580upv6tLpeTqW1PItWd7q2cICyXSMkhdpurYzuoF3o1yKfPwhvN1GFtVXRHaytzqlaHwb2NVTFknM9EMPEYxs5Po10TTnnjDr4R/wXp66mOr8B+f5m4q8x14MXmWCQkuE+AYPP1eVH+MZIU2ke6GCkZvo6MkLNj50USaM1g2N8TV1oLwtNE6cnSWubuJhdh4c2c488ukxd3+oY1Deo64Y67xo0Bu0lRZTfoY2NMn/hZRiVzysGVsplBUl17UHnvEEdcDSOv5GIS6FLVtYovRFou4o9TXxdFx0emhXxtJOgLUaHEmpjgdUcnZN7XhYCNdzThGtLO80aPKJ5RJzfHeNlER5zK8w4fmVcbaAcOd2gtTx/lJMIjd6kOlUHOkzfjCBzUpEPikIeNWGPqfM5jhxw/6J/NBNxb0KdIzawofxEF+WSYQzPIP+FHZXNnfdYZDCt5QWqOum+NNix6EE3T6Whu7tgy/yronRX1cZY2EokKZZC0hQuADfobWtgVyTqrANTFBHkS5R3ad6HEnVP9HOwOndXOTLQNNesd0055/JYe4VEVhw4yIJVFuV3KQWDRmYbfsnBWJHmKxRbNUv3HVoITRvhbaWtQV76WFPtRRAw7EF3VI20Sa+h8smjYzVL4tdqdvq/JqpUmSiCCJZnW4p9hvVb27XXgYI2CMpiHZxPsrVl4Ocw8FkTEnK/Z7T8zgFtWufF4orOZbjY14VeCbQ3Ay47kmWhkbmWEeqv2H0oL/Ci84sFy49XD3PQXQoqF2PSPeiH3pLKNzot8z1MiLypyYHQLJ2O8pMQ3lA74LjxVe7MO1crp8NzotUyxvWNaBN1Be0kQuMqpPN8dmpELeSQd3yjtIZ7aVN5FHDSTUc6mnOG8bKvhN+McH65Jpos7e2vBJRmhNn4VsMYdHS3uxsGnF1iqgL9blwm57vj5ujXIzbgzsNNej5CW0Dc9TJgOZhcpQFSi0a3Qx0y26+vmsQUpSP9sAVEloNpLu4rnsplJZCGi/mUGX7KRFGss61D0QPIY3JlgVTQroXaOo5Oxat0XRZrEr6y8Ja8/yua5cYCNs2pjXJDObIIt3Z5n7ToxxtlP0C7aLKmtSMoSNXaHezwY5Aui7I0HUc6Thp+QnKd4uh8VJFnvlouNHLkeUjDWeCnq9KZPFy+OqtOnn7QLH3Sen5pdZq2nPOf0gTxnw3CP1JmFvPacDUGxTaRuCVYgsUC7f1bM9K2dpixgWPo+oRUmtISsi2cOH2vagO+sUSj9C9Dj2xUWOH8YA05UvLAuBXkx8kz2ci7i3JB4IKmuIvuA9SiSj0jLlevgnrqst5DQaN0RsW++o2nlTaA8sNk3FqvUk4+qYaVxBIsxBi6iHiA4ABdVX5ULvq4mHhzmkH327OH3SC8NFRToICBykiTit7Npyn65UISJXanyFyXwqNp3vpEBqgjfEDh+1ylRcrWCyOha3T7YQ1uIqeivZe5mXoDhUaemT51wml97W6IugSLFhZlYhcDRe1ngfBRzkLVFuuobSAQ/fOD8KP3wdE0lAigwtpVqJfrYBuJ2VwWhBtqCIdEAkL3ApScn7GQ2zLGhIkUYg6S2KWsyW4bYD1LMIZYHIldABUZbwfRoxPuXLvVLIBocM02tQ2ABTVURorSNJBT7TtSxEosrKi96xnbUK1pdmH2iM6BrMf+Z918Y4FG6Ro35v1/0G7eYsq6FJWM2namSzBcLM7EjuDyIdedq/YMrovc6SmJy5pNfxeCKESP8vhiwQ6vFgvdVm2jgJSFZ67bmFx07W8quGI0ZIRLMDbom9j1uilALwCXxmV8LqbkWgwQ/RoLdqFZbu7U4uwa5d61MX9R361L6KRMtrlrMUjAaWfV3uFDgUzlqXraKEotRi6scFOGW2Nm2jUwTGIXc7t5YSQ8C7LwQcMH6kztWnS/b+T4uTDy0VyvOVImdawoHyaHeyXy3tNPOxdFiF8K6qZRJEMaRNl9syhVX863yoPEIsXZgbCScBwLokf/ZLnGEAP1+eogpcpby4USHiBlR1Sg2yCShNPgd+QSULHUJmcbOFGuXB8Q896TUR4trWYXncavsbQ8kCui155enAfGiN3tVYqDdSDWTrHpctK1VqJMOkxkv69QkZTvH5U6uQ8Zjbt3zSieK8PaPQXrY9grkD/lWbTlU6QoP9LUUqYGAN+NWWKPUAtiR0G3FGwz+4+2GxxXX0R5D6Ty9gLUR0aH+0vQ3thqXgdQi3mqpH8d2tFhYL5IETvxAE83CXWsvqw27qCxVST8oVyiggdDO1La29r9twIojN8T5bmOcSJlenJFGlGP0KQQZbnG5pGyyEkfn5tegcSbvp9n4/iW3BVU4V5iOx1lOZSsgT0i4T9L2Jy4MC48YmjbkRjsgvxfaEZ2/ZTy2Z8vcaJo+03C422ASNMMEm3P3IHc4bvELmcLmk5UtL0QoyzKMZdzovl+Hok09Py18QC4+6DhwF0gktaLDsK+L7y3Xajp3zexG+MtxlIgYdge3GDtr1ZNxIjdeZHwFhrl1h4kxBtGktDumpvmzO6xXTtHwm/NJXTi5IomtzHPFs2iVA3h4Obgp2LyQU56vtw/oE4n6s5ZIKFbPtfnZZHv/LQSaA+Jf6w9P6hRjrejWAC523dasxrkIddht0yusgtLObToWlVHHf9ddG6dFwOfzxWia+nOGoST42alUdt7BTIj/Ni6e4TnAPVxWspxul4kCblHigfospEEjU5hPdN03tsU/Pondgsh+NDfByLXZbM0aMiqacw94fkqHTucSoBUmUjuzahA2RfNmydm2KrZdpGdf2UkOsvMybGb06DKimffRu70sEa5i8eRTvxMxNGoMrmvdpGW1+2GMmhazz2bJqjfi8x1+HGllZ/4umO90qesPFeaK23vRPMFpNPeS22EmPh7iyJV+2zGPoxEm2uW58/213GGwn5iv3d9CFEeuSraTXrcXAyHIN9XcP931sgT6iP3vlckmlst7YRyrY+OA5CP4i3Px1nrQ7O4ETs+EOpm9SVYrgHPaR1BfwtzGqXTZFpCxGRCKfCFpqX0Z4Qdp5XI25tmG8IIYht6/B75z05llDaTU/OsuMltbpBhbHsUyqEsx9suiAS0H2J3WEXeQSFJ7ITT4XhrONFcOJjkvJDMd0hhnEALzm1GtgxQiHFV5wUrD5RPzjq2uNXagxVpyK13OSMsSu+ZHcSuUXpEp8Maa+NLDptTWsolOSY97p+zi2xiJx8x6n9OcKLpZYFG6rdH8pID9AjdI9LWxY7Y8WG1OCpMr9kpU8Dhjaapz1si4a3VQsos8BDYDo/Y8cv/k6J0e0ZulG3nlJiEypPpcHO7h1Ce66bfIOYRIccskETVI3ScNqyPuh/PKIPgNM0jdqkFnYA3VScZVfwB9+ltXdCCfBDoOazhRNMB0WYmPTkiErKDIkW+J3MRJ6ZZcLrUc3LhO1inM4PXqgUMErQYsWtD3MX9xEl3Jso6QM4fRzqm2c5JR2KXtfcfyqBrYnefY+Cb4iwhhXMi4ReEldlBEDvO8WPbOwwKvbSTL+yfQPT2AMG7aNANkgE/NRI9Ek7Q0bE0Hk6RsrmUTlmjRxjoE+geb3okeUlgPCdN9yPP/6QqR16udk1xojhYtqlB6IjYivJPK9pANRBPNEBhN1VuqGZBzokEqVfvbaGuZuF/iG6uyMrZg7elCjnfnYTr40eLnuZShPsU3IN1oO9CxpvnC55j4UcJRfdjxIOJhrspeqF2s5CFCM/l5Gko72ATRk7dI3Zbc6rvqYFoiDuj2L5ByY2hpF/obCwm72zP8gahZxcb1KMCEC/6Xq9jBXAh8kxEO/t6MRwEFt7DSD8FU86Bh0gi6X1VCcozXGJXdDuEDUhO7RvlNiWenI3gLh4pn6C2LFp3eASXytD/W5E9tjPImRkcbTYoCy3i4oWo3proFsY4ZC6qVNkYk1C/C/cSe7Yx0O+p52PrLLSJ01bLNZLwboh67nLyxPblbLnDRHmUQV7pxJ8aWS2OiSXYH1yEuSkSX4i4I0boKJu7PBIX1IZYdmq20HY1vyhOY2sLPIuSWxk0dxcjKvQq7bogr4nYZmzEdYm4WLuqXKpzSh4bD1lOpQl5Uc6NRO+Tmh4KpkXCB61InNoxp5mI48KC69gvAsrtZuP3pZSsU9RKgm+6MxxHhTGmgionVi2DXnJe3ZT9yBzEPlz0fvP5ovR4aWG9YmqQWw/OIi34PF1iJxxwzP/dsTFCJwtDnPJOj+TVaHsMGoTqCTkQT6A4SFDwSOEll9F72Tp9oLaU8pD2i0SPDKB8fj29/dCIyzAIXDMyWeWz6gwBVX3gydcCspR4UT+5Ns97CLFLbOqt8nOlOmbN0MtHLoVeiV1qby9ya9R1o1VDlYPxFqj8WpSrhXpDRNp1W9fKMWcFltD9EHXH1I5aQHwT9Xb4pxaQ2/UIHQmPu4+MlPd3lEcdPU/T4GCKRyKElzMAb1GBhPOzXl2JdyPmWpnlt6xTBsHZseKFUc8u4C5MYatkMHUxvYgvw4/0WigeJF0NcUoSey5cyj8kUYS381JATE4TkDI54oLHbC9CvrJUZ/FeEoIDbVO0+/6K+omYAJ9wV+H6QEoFqJmIS+3NTCuIKvWRoOhLHUs+S8sNkUvyXvScfb4/14zsfOaA09uYTbBGbCNSizmF36ds9x24561Qjv3gxlbdSYjb9t/irecrhT9rmSvlcCbkzUAoM23NNBbFaWwdcApRazvkTMS4OiLbPE0IBacuXEVz97AWNPGj1YO7ZbBCamsX6milCN7sopRFeXIsyoU2l3hyLFxAoU0wV+RiLyG/zu9Fm78Rie+AyAxjen131rEeyUTK5K0ZjZg774+ig+itDn4WcfR9xx9fPD4vcl7Ux+RLxz6LKQZzoW8PlB/bra6K2M2qQegIKhyfmIinzG8zlPnrzPKoJsXFFo8JIMd1L/qGz3AKyvyZhMeYEJbxXCO9QS4Xy6aJa/aiEd+d5TTEXUwvQ4szsaOS5VvB1fVtsqIhspWUc4E7VFp+Oal8S+JAUzC+0BTakrDleE7h1GBqDceaqdVSrpZF3RVxxUxWcqlf5qmevE9+VeAHZv/UCloE1FmM2TwO1M0S7pNcwKqR6D95+nEazXIXGI6D3Z1ohscE7h64cLZHhlPWlH7l18Q5RTaQ/iTcA3XQqBqiCRQ5qkOa/q6IqfKeaJSbG99UxGc9FP/MV3nORB5aPdTZtZxaCrtb+1syAiiLXPFkk57K0k8i7uHFjdjx4fFrdbI4DRg46PIHHUclRW/PBu6u+ECj3GWbX63Yy5sCde5oJtaLDSgXYci9eXaElc4+xcfeBsLF0VzKs8P0QAsPTr1o2/lMZh6LmJNMcgO92OWmEDOYpwpVzFa2A7jPPdBP5Fgoh6xjq02Q4yMndFoN+1GKN+go1q48Uq/vvTXrb6FZbgF7emXC/PIoali+UXrt4co+5ZEcUyRCJ3gr+gh7I9I3inKq6U2DmZ/3flLm4haZDc8/4QtI7LibUo5aRsyekg/N7mc2GuAXgS/S0/Lj15cygHtA2JLeHgYNdPoUWXUkp0M5Ga0kOI0IK4acsuQSOg52mrZxMPTlFVfsGtdG21g/l/QpG/phXS6rqXblRFkkeFyE4n3yOZPDoOoCd15Pya/qtv2eRrnjPYkmv/Ycm1yU2KKK0+qhLhKbpVAfVXi46EVu5ssZZmy2HI6/lgkXyqKwn23DYb8AAACwSURBVFwF5UecqrLvyZFTqZ3ysatr6inauig+mCA6mFQ+58yAH9e7ey1ztIA2UVvA43pj6ZtF2momtxw6bpgoXDeVpjmTIgG+njMXbml3PS96rQCEJml+tLiC5mBFKZT14rhvIHXCyP1xcPIlJsc2T3635a7W9dg2Et2BqGqIedq3BlFWRl3kzGcUmVtUD6A+OmtIOmyoURaF6iPFAFbjK+rhB2DQK9OLFWQcdc2M/h9lSzYV9h0P1wAAAABJRU5ErkJggg=="/>
  <p:tag name="MMPROD_TAG_VCONFIG" val="PD94bWwgdmVyc2lvbj0iMS4wIj8+DQo8Y29uZmlndXJhdGlvbj4NCgk8YnJhbmRpbmc+DQoJCTx1aWZvbnQgbmFtZT0iRk9OVF9OT1RFU19URVhUIiB2YWx1ZT0iVmVyZGFuYSw5LGZhbHNlLGZhbHNlLGZhbHNlIi8+DQoJPC9icmFuZGluZz4NCgk8Y29sb3JzPg0KCQk8dWljb2xvciBuYW1lPSJwcmltYXJ5IiB2YWx1ZT0iMHg2Rjg0ODgiLz4NCgkJPHVpY29sb3IgbmFtZT0iZ2xvdyIgdmFsdWU9IjB4MzVEMzM0Ii8+DQoJCTx1aWNvbG9yIG5hbWU9InRleHQiIHZhbHVlPSIweEZGRkZGRiIvPg0KCQk8dWljb2xvciBuYW1lPSJsaWdodCIgdmFsdWU9IjB4NEU1RDYwIi8+DQoJCTx1aWNvbG9yIG5hbWU9InNoYWRvdyIgdmFsdWU9IjB4MDAwMDAwIi8+DQoJCTx1aWNvbG9yIG5hbWU9ImJhY2tncm91bmQiIHZhbHVlPSIweDcyNzk3MSIvPg0KCTwvY29sb3JzPg0KCTxsYXlvdXQ+DQoJCTx1aXNob3cgbmFtZT0icHJlc2VudGF0aW9udGl0bGUiIHZhbHVlPSJ0cnVlIi8+PHVpc2hvdyBuYW1lPSJwcmVzZW50ZXJwaG90byIgdmFsdWU9InRydWUiLz48dWlzaG93IG5hbWU9InByZXNlbnRlcm5hbWUiIHZhbHVlPSJ0cnVlIi8+PHVpc2hvdyBuYW1lPSJwcmVzZW50ZXJ0aXRsZSIgdmFsdWU9InRydWUiLz48dWlzaG93IG5hbWU9InByZXNlbnRlcmVtYWlsIiB2YWx1ZT0idHJ1ZSIvPjx1aXNob3cgbmFtZT0icHJlc2VudGVyYmlvIiB2YWx1ZT0idHJ1ZSIvPjx1aXNob3cgbmFtZT0iY29tcGFueWxvZ28iIHZhbHVlPSJ0cnVlIi8+PHVpc2hvdyBuYW1lPSJzaWRlYmFyIiB2YWx1ZT0idHJ1ZSIvPjx1aXNob3cgbmFtZT0ib3V0bGluZSIgdmFsdWU9InRydWUiLz48dWlzaG93IG5hbWU9InRodW1ibmFpbCIgdmFsdWU9InRydWUiLz4NCgkJPHVpc2hvdyBuYW1lPSJub3RlcyIgdmFsdWU9InRydWUiLz48dWlzaG93IG5hbWU9InNlYXJjaCIgdmFsdWU9InRydWUiLz48dWlzaG93IG5hbWU9InF1aXoiIHZhbHVlPSJ0cnVlIi8+PHVpc2hvdyBuYW1lPSJhdHRhY2htZW50cyIgdmFsdWU9InRydWUiLz48dWlzaG93IG5hbWU9InV0aWxzIiB2YWx1ZT0idHJ1ZSIvPjx1aXNob3cgbmFtZT0idm9sdW1lIiB2YWx1ZT0idHJ1ZSIvPjx1aXNob3cgbmFtZT0icGxheWJhciIgdmFsdWU9InRydWUiLz48dWlzaG93IG5hbWU9InRhbGtpbmdoZWFkIiB2YWx1ZT0idHJ1ZSIvPjx1aXNob3cgbmFtZT0ic2lkZWJhcm9ucmlnaHQiIHZhbHVlPSJ0cnVlIi8+PHVpc2hvdyBuYW1lPSJ2aWV3Y2hhbmdlIiB2YWx1ZT0idHJ1ZSIvPjx1aXNob3cgbmFtZT0iYWx3YXlzU2NydW5jaCIgdmFsdWU9ImZhbHNlIi8+PHVpc2hvdyBuYW1lPSJpbml0aWFsZGlzcGxheW1vZGVpc25vcm1hbCIgdmFsdWU9InRydWUiLz48dWlyZXBsYWNlIG5hbWU9ImxvZ28iIHZhbHVlPSIiLz48dWlyZXBsYWNlIG5hbWU9ImJnaW1hZ2UiIHZhbHVlPSIiLz48dWlyZXBsYWNlIG5hbWU9ImluaXRpYWx0YWIiIHZhbHVlPSJvdXRsaW5lIi8+PHVpc2hvdyBuYW1lPSJjY3RleHRoaWdobGlnaHRpbmciIHZhbHVlPSJ0cnVlIi8+DQoJPC9sYXlvdXQ+DQoJPHByZWxvYWRlcj48c2V0Qm9vbCBuYW1lPSJkaXNhYmxlQXNzZXRQcmVsb2FkZXIiIHZhbHVlPSJ0cnVlIi8+PC9wcmVsb2FkZXI+PGxhbmd1YWdlIGlkPSJlb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+DQoJCTx1aXRleHQgbmFtZT0iU0NSVUJCQVJTVEFUVVNfQlVGRkVSSU5HIiB2YWx1ZT0iQnVmZmVyaW5nIi8+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+DQoJCTx1aXRleHQgbmFtZT0iRUxBUFNFRCIgdmFsdWU9IiVtIE1pbnV0ZXMgJXMgU2Vjb25kcyBSZW1haW5pbmciLz4NCgkJPHVpdGV4dCBuYW1lPSJOT1RGT1VORCIgdmFsdWU9Ik5vdGhpbmcgRm91bmQiLz4NCgkJPHVpdGV4dCBuYW1lPSJBVFRBQ0hNRU5UUyIgdmFsdWU9IkF0dGFjaG1lbnR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+DQoJCTx1aXRleHQgbmFtZT0iVEFCX05PVEVTIiB2YWx1ZT0iTm90ZXMiLz4NCgkJPHVpdGV4dCBuYW1lPSJUQUJfU0VBUkNIIiB2YWx1ZT0iU2VhcmNoIi8+DQoJCTx1aXRleHQgbmFtZT0iU0xJREVfSEVBRElORyIgdmFsdWU9IlNsaWRlIFRpdGxlIi8+DQoJCTx1aXRleHQgbmFtZT0iRFVSQVRJT05fSEVBRElORyIgdmFsdWU9IkR1cmF0aW9uIi8+DQoJCTx1aXRleHQgbmFtZT0iU0VBUkNIX0hFQURJTkciIHZhbHVlPSJTZWFyY2ggZm9yIHRleHQ6Ii8+DQoJCTx1aXRleHQgbmFtZT0iVEhVTUJfSEVBRElORyIgdmFsdWU9IlNsaWRlIi8+DQoJCTx1aXRleHQgbmFtZT0iVEhVTUJfSU5GTyIgdmFsdWU9IlNsaWRlIFRpdGxlL0R1cmF0aW9uIi8+DQoJCTx1aXRleHQgbmFtZT0iQVRUQUNITkFNRV9IRUFESU5HIiB2YWx1ZT0iRmlsZSBOYW1lIi8+DQoJCTx1aXRleHQgbmFtZT0iQVRUQUNIU0laRV9IRUFESU5HIiB2YWx1ZT0iU2l6ZSIvPg0KCQk8dWl0ZXh0IG5hbWU9IlNMSURFX05PVEVTIiB2YWx1ZT0iU2xpZGUgTm90ZXMiLz4NCgkJPCEtLXF1aXogcG9kIGFuZCBtZXNzYWdlIGJveCB0ZXh0cy0tPg0KCQk8dWl0ZXh0IG5hbWU9IlFVSVpQT0RfUVVJWl9BVFRFTVBUIiB2YWx1ZT0iUXVpeiBBdHRlbXB0OiIvPg0KCQk8dWl0ZXh0IG5hbWU9IlFVSVpQT0RfUVVJWl9BVFRFTVBUX1ZBTFVFIiB2YWx1ZT0iJW4gb2YgJXQiLz4NCgkJPHVpdGV4dCBuYW1lPSJRVUlaUE9EX1FVSVpfU0NPUkUiIHZhbHVlPSJTY29yZWQ6Ii8+DQoJCTx1aXRleHQgbmFtZT0iUVVJWlBPRF9RVUlaX1BBU1NTQ09SRSIgdmFsdWU9IlBhc3NpbmcgU2NvcmU6Ii8+DQoJCTx1aXRleHQgbmFtZT0iUVVJWlBPRF9RVUlaX01BWFNDT1JFIiB2YWx1ZT0iTWF4IFNjb3JlOiIvPg0KCQk8dWl0ZXh0IG5hbWU9IlFVSVpQT0RfUVVFU0FUTVBUX1NUUiIgdmFsdWU9IkF0dGVtcHQ6ICVuIG9mICV0Ii8+DQoJCTx1aXRleHQgbmFtZT0iUVVJWlBPRF9RVUVTVFlQRV9TVFIiIHZhbHVlPSJUeXBlOiAlcyIvPg0KCQk8dWl0ZXh0IG5hbWU9IlFVSVpQT0RfUVVFU1RZUEVfR1JEIiB2YWx1ZT0iR3JhZGVkIi8+DQoJCTx1aXRleHQgbmFtZT0iUVVJWlBPRF9RVUVTVFlQRV9TVlkiIHZhbHVlPSJTdXJ2ZXkiLz4NCgkJPHVpdGV4dCBuYW1lPSJRVUlaUE9EX1FVSVpBVE1QVF9JTkYiIHZhbHVlPSJJbmZpbml0ZSIvPg0KCQk8dWl0ZXh0IG5hbWU9IlFVSVpQT0RfUVVFU0FUTVBUX0lORiIgdmFsdWU9IkluZmluaXRlIi8+DQoJCTx1aXRleHQgbmFtZT0iV0FSTklOR01TR19ZRVNTVFJJTkciIHZhbHVlPSJZZXMiLz4NCgkJPHVpdGV4dCBuYW1lPSJXQVJOSU5HTVNHX05PU1RSSU5HIiB2YWx1ZT0iTm8iLz4NCgkJPHVpdGV4dCBuYW1lPSJXQVJOSU5HTVNHX1RJVExFU1RSSU5HIiB2YWx1ZT0iUXVpeiBOYXZpZ2F0aW9uIFdhcm5pbmciLz4NCgkJPHVpdGV4dCBuYW1lPSJXQVJOSU5HTVNHX01TR1NUUklORyIgdmFsdWU9IlRoZXJlIGFyZSB1bi1hdHRlbXB0ZWQgcXVlc3Rpb25zIGluIHRoaXMgUXVpei4mI3hBOyYjeEE7Q2xpY2tpbmcgWWVzIHdpbGwgdGFrZSB5b3Ugb3V0IG9mIHRoZSBRdWl6LiBDbGljayBObyB0byBjb250aW51ZSB0aGUgUXVpei4iLz4NCgkJPHVpdGV4dCBuYW1lPSJJTkZPUk1BVElPTl9IMjY0X0ZMQVNIUExBWUVSIiB2YWx1ZT0iVGhlIGN1cnJlbnQgdmVyc2lvbiBvZiBGbGFzaCBQbGF5ZXIgaW5zdGFsbGVkIG9uIHlvdXIgbWFjaGluZSBkb2VzIG5vdCBzdXBwb3J0IHRoaXMgdmlkZW8uIENsaWNrIG9uIHRoZSB2aWRlbyBhcmVhIHRvIGRvd25sb2FkIHRoZSBsYXRlc3Q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TaG93IHNpZGViYXIgdG8gcGFydGljaXBhbnRzIi8+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m9saWUgJW4iLz4NCgkJPCEtLSBzdWJzdGl0dXRpb246ICVuID09IHNsaWRlIG51bWJlciAtLT4NCgkJPCEtLSBzdWJzdGl0dXRpb246ICV0ID09IHRvdGFsIHNsaWRlIGNvdW50IC0tPg0KCQk8dWl0ZXh0IG5hbWU9IlNDUlVCQkFSU1RBVFVTX1NMSURFSU5GTyIgdmFsdWU9IkZvbGllICVuIC8gJXQgfCAiLz4NCgkJPHVpdGV4dCBuYW1lPSJTQ1JVQkJBUlNUQVRVU19TVE9QUEVEIiB2YWx1ZT0iQmVlbmRldCIvPg0KCQk8dWl0ZXh0IG5hbWU9IlNDUlVCQkFSU1RBVFVTX1BMQVlJTkciIHZhbHVlPSJXaWVkZXJnYWJlIi8+DQoJCTx1aXRleHQgbmFtZT0iU0NSVUJCQVJTVEFUVVNfTk9BVURJTyIgdmFsdWU9IktlaW4gQXVkaW8iLz4NCgkJPHVpdGV4dCBuYW1lPSJTQ1JVQkJBUlNUQVRVU19WSURQTEFZSU5HIiB2YWx1ZT0iVmlkZW8gd2lyZCBhYmdlc3BpZWx0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RVUlaIiB2YWx1ZT0iUXVpei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1xdWl6IHBvZCBhbmQgbWVzc2FnZSBib3ggdGV4dHMtLT4NCgkJPHVpdGV4dCBuYW1lPSJRVUlaUE9EX1FVSVpfQVRURU1QVCIgdmFsdWU9IlF1aXp2ZXJzdWNoOiIvPg0KCQk8dWl0ZXh0IG5hbWU9IlFVSVpQT0RfUVVJWl9BVFRFTVBUX1ZBTFVFIiB2YWx1ZT0iJW4gdm9uICV0Ii8+DQoJCTx1aXRleHQgbmFtZT0iUVVJWlBPRF9RVUlaX1NDT1JFIiB2YWx1ZT0iRXJyZWljaHQ6Ii8+DQoJCTx1aXRleHQgbmFtZT0iUVVJWlBPRF9RVUlaX1BBU1NTQ09SRSIgdmFsdWU9Ik1pbmRlc3RwdW5rdHphaGw6Ii8+DQoJCTx1aXRleHQgbmFtZT0iUVVJWlBPRF9RVUlaX01BWFNDT1JFIiB2YWx1ZT0iTWF4aW1hbGUgUHVua3R6YWhsOiIvPg0KCQk8dWl0ZXh0IG5hbWU9IlFVSVpQT0RfUVVFU0FUTVBUX1NUUiIgdmFsdWU9IlZlcnN1Y2g6ICVuIHZvbiAldCIvPg0KCQk8dWl0ZXh0IG5hbWU9IlFVSVpQT0RfUVVFU1RZUEVfU1RSIiB2YWx1ZT0iVHlwOiAlcyIvPg0KCQk8dWl0ZXh0IG5hbWU9IlFVSVpQT0RfUVVFU1RZUEVfR1JEIiB2YWx1ZT0iQmV3ZXJ0ZXQiLz4NCgkJPHVpdGV4dCBuYW1lPSJRVUlaUE9EX1FVRVNUWVBFX1NWWSIgdmFsdWU9IlVtZnJhZ2UiLz4NCgkJPHVpdGV4dCBuYW1lPSJRVUlaUE9EX1FVSVpBVE1QVF9JTkYiIHZhbHVlPSJVbmVuZGxpY2giLz4NCgkJPHVpdGV4dCBuYW1lPSJRVUlaUE9EX1FVRVNBVE1QVF9JTkYiIHZhbHVlPSJVbmVuZGxpY2giLz4NCgkJPHVpdGV4dCBuYW1lPSJXQVJOSU5HTVNHX1lFU1NUUklORyIgdmFsdWU9IkphIi8+DQoJCTx1aXRleHQgbmFtZT0iV0FSTklOR01TR19OT1NUUklORyIgdmFsdWU9Ik5laW4iLz4NCgkJPHVpdGV4dCBuYW1lPSJXQVJOSU5HTVNHX1RJVExFU1RSSU5HIiB2YWx1ZT0iUXVpem5hdmlnYXRpb25zd2FybnVuZyIvPg0KCQk8dWl0ZXh0IG5hbWU9IldBUk5JTkdNU0dfTVNHU1RSSU5HIiB2YWx1ZT0iSW4gZGllc2VtIFF1aXogZ2lidCBlcyB1bmJlYW50d29ydGV0ZSBGcmFnZW4uJiN4QTsmI3hBO1dlbm4gU2llIGF1ZiAmcXVvdDtKYSZxdW90OyBrbGlja2VuLCB3aXJkIGRhcyBRdWl6IGJlZW5kZXQuIEtsaWNrZW4gU2llIGF1ZiAmcXVvdDtOZWluJnF1b3Q7LCB1bSBtaXQgZGVtIFF1aXogZm9ydHp1ZmFocmVuLiIvPg0KCQk8dWl0ZXh0IG5hbWU9IklORk9STUFUSU9OX0gyNjRfRkxBU0hQTEFZRVIiIHZhbHVlPSJEYXMgVmlkZW8gd2lyZCB2b24gZGVyIG1vbWVudGFuIGF1ZiBkaWVzZW0gQ29tcHV0ZXIgaW5zdGFsbGllcnRlbiBWZXJzaW9uIHZvbiBGbGFzaCBQbGF5ZXIgbmljaHQgdW50ZXJzdMO8dHp0LiBLbGlja2VuIFNpZSBhdWYgZGVuIFZpZGVvYmVyZWljaCwgdW0gZGllIGFrdHVlbGxlIFZlcnNpb24gdm9uIEZsYXNoIFBsYXllciBoZXJ1bnRlcnp1bGFkZW4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+DQoJCTx1aXRleHQgbmFtZT0iTVVURSIgdmFsdWU9IkF1cyIvPg0KCQk8dWl0ZXh0IG5hbWU9IkRPQ1dSQVBfVElUTEUiIHZhbHVlPSJQcmVzZW50ZXItQW5oYW5nIi8+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yA6ICVwIi8+DQoJCTx1aXRleHQgbmFtZT0iQklPQlROX1RJVExFIiB2YWx1ZT0iQmlvIDoiLz4NCgkJPHVpdGV4dCBuYW1lPSJESVZJREVSQlROX1RJVExFIiB2YWx1ZT0ifCIvPg0KCQk8dWl0ZXh0IG5hbWU9IkNPTlRBQ1RCVE5fVElUTEUiIHZhbHVlPSJDb250YWN0Ii8+DQoJCTx1aXRleHQgbmFtZT0iVEFCX1FVSVoiIHZhbHVlPSJRdWl6Ii8+DQoJCTx1aXRleHQgbmFtZT0iVEFCX09VVExJTkUiIHZhbHVlPSJQbGFuIi8+DQoJCTx1aXRleHQgbmFtZT0iVEFCX1RIVU1CIiB2YWx1ZT0iRGlhcG9zIi8+DQoJCTx1aXRleHQgbmFtZT0iVEFCX05PVEVTIiB2YWx1ZT0iTm90ZXMiLz4NCgkJPHVpdGV4dCBuYW1lPSJUQUJfU0VBUkNIIiB2YWx1ZT0iUmVjaGVyY2hl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NvbW1lbnRhaXJlcyBkZXMgZGlhcG9zaXRpdmVzIi8+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+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+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+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250cmVyIGwnZW5jYWRyw6kgYXV4IHBhcnRpY2lwYW50cyIvPg0KCQk8dWl0ZXh0IG5hbWU9Ik1VVEUiIHZhbHVlPSJNdWV0Ii8+DQoJCTx1aXRleHQgbmFtZT0iRE9DV1JBUF9USVRMRSIgdmFsdWU9IlBpw6hjZSBqb2ludGUgUHJlc2VudGVyIi8+DQoJCTx1aXRleHQgbmFtZT0iRE9DV1JBUF9NU0ciIHZhbHVlPSJFbnJlZ2lzdHJlciBzdXIgbW9uIG9yZGluYXRldXIiLz4NCgkJPHVpdGV4dCBuYW1lPSJET0NXUkFQX1BST01QVCIgdmFsdWU9IkNsaXF1ZXIgcG91ciB0w6lsw6ljaGFyZ2Vy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1ZJRFBMQVlJTkciIHZhbHVlPSLjg5Pjg4fjgqrlho3nlJ/kuK0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s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57WM5q20IDogJXAiLz4NCgkJPHVpdGV4dCBuYW1lPSJCSU9CVE5fVElUTEUiIHZhbHVlPSLntYzmrbQiLz4NCgkJPHVpdGV4dCBuYW1lPSJESVZJREVSQlROX1RJVExFIiB2YWx1ZT0ifCIvPg0KCQk8dWl0ZXh0IG5hbWU9IkNPTlRBQ1RCVE5fVElUTEUiIHZhbHVlPSLjgYrllY/jgYTlkIjjgo/jgZsiLz4NCgkJPHVpdGV4dCBuYW1lPSJUQUJfUVVJWiIgdmFsdWU9IuOCr+OCpOOCui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1xdWl6IHBvZCBhbmQgbWVzc2FnZSBib3ggdGV4dHMtLT4NCgkJPHVpdGV4dCBuYW1lPSJRVUlaUE9EX1FVSVpfQVRURU1QVCIgdmFsdWU9IuOCr+OCpOOCuuippuihjOWbnuaVsCA6ICIvPg0KCQk8dWl0ZXh0IG5hbWU9IlFVSVpQT0RfUVVJWl9BVFRFTVBUX1ZBTFVFIiB2YWx1ZT0iJW4gLyAldCIvPg0KCQk8dWl0ZXh0IG5hbWU9IlFVSVpQT0RfUVVJWl9TQ09SRSIgdmFsdWU9IuOCueOCs+OCoiA6ICIvPg0KCQk8dWl0ZXh0IG5hbWU9IlFVSVpQT0RfUVVJWl9QQVNTU0NPUkUiIHZhbHVlPSLlkIjmoLzngrkgOiIvPg0KCQk8dWl0ZXh0IG5hbWU9IlFVSVpQT0RfUVVJWl9NQVhTQ09SRSIgdmFsdWU9IuacgOmrmOW+l+eCuSA6ICIvPg0KCQk8dWl0ZXh0IG5hbWU9IlFVSVpQT0RfUVVFU0FUTVBUX1NUUiIgdmFsdWU9IuippuihjOWbnuaVsCA6ICVuIC8gJXQiLz4NCgkJPHVpdGV4dCBuYW1lPSJRVUlaUE9EX1FVRVNUWVBFX1NUUiIgdmFsdWU9IuOCv+OCpOODlyA6ICVzIi8+DQoJCTx1aXRleHQgbmFtZT0iUVVJWlBPRF9RVUVTVFlQRV9HUkQiIHZhbHVlPSLoqZXkvqEiLz4NCgkJPHVpdGV4dCBuYW1lPSJRVUlaUE9EX1FVRVNUWVBFX1NWWSIgdmFsdWU9IuOCouODs+OCseODvOODiCIvPg0KCQk8dWl0ZXh0IG5hbWU9IlFVSVpQT0RfUVVJWkFUTVBUX0lORiIgdmFsdWU9IueEoeWItumZkCIvPg0KCQk8dWl0ZXh0IG5hbWU9IlFVSVpQT0RfUVVFU0FUTVBUX0lORiIgdmFsdWU9IueEoeWItumZkCIvPg0KCQk8dWl0ZXh0IG5hbWU9IldBUk5JTkdNU0dfWUVTU1RSSU5HIiB2YWx1ZT0i44Gv44GEIi8+DQoJCTx1aXRleHQgbmFtZT0iV0FSTklOR01TR19OT1NUUklORyIgdmFsdWU9IuOBhOOBhOOBiCIvPg0KCQk8dWl0ZXh0IG5hbWU9IldBUk5JTkdNU0dfVElUTEVTVFJJTkciIHZhbHVlPSLjgq/jgqTjgrrjga7jg4rjg5PjgrLjg7zjgrfjg6fjg7PjgavplqLjgZnjgovorablkYoiLz4NCgkJPHVpdGV4dCBuYW1lPSJXQVJOSU5HTVNHX01TR1NUUklORyIgdmFsdWU9IuOBk+OBruOCr+OCpOOCuuOBq+OBr+OAgeOBvuOBoOino+etlOOBl+OBpuOBhOOBquOBhOizquWVj+OBjOOBguOCiuOBvuOBmeOAgiYjeEE7JiN4QTsg44Kv44Kk44K644KS57WC5LqG44GZ44KL44Gr44Gv44CB44CM44Gv44GE44CN44KS44Kv44Oq44OD44Kv44GX44G+44GZ44CC44Kv44Kk44K644KS57aa6KGM44GZ44KL44Gr44Gv44CB44CM44GE44GE44GI44CN44KS44Kv44Oq44OD44Kv44GX44G+44GZ44CCIi8+DQoJCTx1aXRleHQgbmFtZT0iSU5GT1JNQVRJT05fSDI2NF9GTEFTSFBMQVlFUiIgdmFsdWU9IuOBiuS9v+OBhOOBruOCs+ODs+ODlOODpeODvOOCv+OBq+ePvuWcqOOCpOODs+OCueODiOODvOODq+OBleOCjOOBpuOBhOOCiyBGbGFzaCBQbGF5ZXIg44Gu44OQ44O844K444On44Oz44Gv44CB44GT44Gu44OT44OH44Kq44KS44K144Od44O844OI44GX44Gm44GE44G+44Gb44KT44CC5pyA5paw44GuIEZsYXNoIFBsYXllciDjgpLjg4Djgqbjg7Pjg63jg7zjg4njgZnjgovjgavjga/jgIHjg5Pjg4fjgqrpoJjln5/jgpLjgq/jg6rjg4Pjgq/jgZfjgabjgY/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+C5Yqg6ICF44Gr6KaL44Gb44KLIi8+DQoJCTx1aXRleHQgbmFtZT0iTVVURSIgdmFsdWU9IuODn+ODpeODvOODiCIvPg0KCQk8dWl0ZXh0IG5hbWU9IkRPQ1dSQVBfVElUTEUiIHZhbHVlPSJQcmVzZW50ZXIg5re75LuY44OV44Kh44Kk44OrIi8+DQoJCTx1aXRleHQgbmFtZT0iRE9DV1JBUF9NU0ciIHZhbHVlPSLjg57jgqTjgrPjg7Pjg5Tjg6Xjg7zjgr/jgavkv53lrZgiLz4NCgkJPHVpdGV4dCBuYW1lPSJET0NXUkFQX1BST01QVCIgdmFsdWU9IuOCr+ODquODg+OCr+OBl+OBpuODgOOCpuODs+ODreODvOODiSIvPg0KCTwvbGFuZ3VhZ2U+DQoJPGxhbmd1YWdlIGlkPSJrby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x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WSURQTEFZSU5HIiB2YWx1ZT0i67mE65SU7JikIOyerOyDnSDspJE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+DQoJCTx1aXRleHQgbmFtZT0iVEFCX1RIVU1CIiB2YWx1ZT0i7LaV7IaM7YyQIi8+DQoJCTx1aXRleHQgbmFtZT0iVEFCX05PVEVTIiB2YWx1ZT0i64W47Yq4Ii8+DQoJCTx1aXRleHQgbmFtZT0iVEFCX1NFQVJDSCIgdmFsdWU9IuqygOyDiSIvPg0KCQk8dWl0ZXh0IG5hbWU9IlNMSURFX0hFQURJTkciIHZhbHVlPSLsiqzrnbzsnbTrk5wg7KCc66qpIi8+DQoJCTx1aXRleHQgbmFtZT0iRFVSQVRJT05fSEVBRElORyIgdmFsdWU9IuyerOyDneyLnOqwhCIvPg0KCQk8dWl0ZXh0IG5hbWU9IlNFQVJDSF9IRUFESU5HIiB2YWx1ZT0i7YWN7Iqk7Yq4IOqygOyDiToiLz4NCgkJPHVpdGV4dCBuYW1lPSJUSFVNQl9IRUFESU5HIiB2YWx1ZT0i7Iqs65287J2065OcIi8+DQoJCTx1aXRleHQgbmFtZT0iVEhVTUJfSU5GTyIgdmFsdWU9IuygnOuqqS/snqzsg53si5zqsIQiLz4NCgkJPHVpdGV4dCBuYW1lPSJBVFRBQ0hOQU1FX0hFQURJTkciIHZhbHVlPSLtjIzsnbwg7J2066aEIi8+DQoJCTx1aXRleHQgbmFtZT0iQVRUQUNIU0laRV9IRUFESU5HIiB2YWx1ZT0i7YGs6riwIi8+DQoJCTx1aXRleHQgbmFtZT0iU0xJREVfTk9URVMiIHZhbHVlPSLsiqzrnbzsnbTrk5wg64W47Yq4Ii8+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+DQoJCTx1aXRleHQgbmFtZT0iUVVJWlBPRF9RVUlaX1BBU1NTQ09SRSIgdmFsdWU9Iu2GteqzvCDsoJDsiJg6Ii8+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+E7ZWY7KeAIOyViuydgCDsp4jrrLjsnbQg7J6I7Iq164uI64ukLiYjeEE7JiN4QTvtgLTspojrpbwg7KKF66OM7ZWY66Ck66m0IFvsmIhd66W8IO2BtOumre2VmOqzoCwg7YC07KaI66W8IOqzhOyGje2VmOugpOuptCBb7JWE64uI7JikXeulvCDtgbTrpq3tlZjsi63si5zsmKQuIi8+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+DQoJCTx1aXRleHQgbmFtZT0iRE9DV1JBUF9QUk9NUFQiIHZhbHVlPSLtgbTrpq3tlZjsl6wg64uk7Jq066Gc65OcIi8+DQoJPC9sYW5ndWFnZT4NCgk8bGFuZ3VhZ2UgaWQ9ImVz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RldGVuaWRhIi8+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+DQoJCTx1aXRleHQgbmFtZT0iU0NSVUJCQVJTVEFUVVNfUkVWSUVXUVVJWiIgdmFsdWU9IlJldmlzYW5kbyBwcnVlYmEiLz4NCgkJPCEtLSBzdWJzdGl0dXRpb246ICVtID09IG1pbnV0ZXMgcmVtYWluaW5nIC0tPg0KCQk8IS0tIHN1YnN0aXR1dGlvbjogJXMgPT0gc2Vjb25kcyByZW1haW5pbmcgLS0+DQoJCTx1aXRleHQgbmFtZT0iRUxBUFNFRCIgdmFsdWU9IiVtIG1pbnV0b3MgJXMgc2VndW5kb3MgcmVzdGFudGVzIi8+DQoJCTx1aXRleHQgbmFtZT0iTk9URk9VTkQiIHZhbHVlPSJObyBzZSBoYSBlbmNvbnRyYWRvIG5hZGEiLz4NCgkJPHVpdGV4dCBuYW1lPSJBVFRBQ0hNRU5UUyIgdmFsdWU9IkFyY2hpdm9zIGFkanVudG9zIi8+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+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+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+DQoJCTx1aXRleHQgbmFtZT0iUVVJWlBPRF9RVUlaX0FUVEVNUFRfVkFMVUUiIHZhbHVlPSIlbiBkZSAldCIvPg0KCQk8dWl0ZXh0IG5hbWU9IlFVSVpQT0RfUVVJWl9TQ09SRSIgdmFsdWU9IlB1bnR1YWNpw7NuOiIvPg0KCQk8dWl0ZXh0IG5hbWU9IlFVSVpQT0RfUVVJWl9QQVNTU0NPUkUiIHZhbHVlPSJQdW50dWFjacOzbiBwYXJhIGFwcm9iYXI6Ii8+DQoJCTx1aXRleHQgbmFtZT0iUVVJWlBPRF9RVUlaX01BWFNDT1JFIiB2YWx1ZT0iUHVudHVhY2nDs24gbcOheGltYToiLz4NCgkJPHVpdGV4dCBuYW1lPSJRVUlaUE9EX1FVRVNBVE1QVF9TVFIiIHZhbHVlPSJJbnRlbnRvczogJW4gZGUgJXQiLz4NCgkJPHVpdGV4dCBuYW1lPSJRVUlaUE9EX1FVRVNUWVBFX1NUUiIgdmFsdWU9IlRpcG86ICVzIi8+DQoJCTx1aXRleHQgbmFtZT0iUVVJWlBPRF9RVUVTVFlQRV9HUkQiIHZhbHVlPSJDb24gcHVudHVhY2nDs24iLz4NCgkJPHVpdGV4dCBuYW1lPSJRVUlaUE9EX1FVRVNUWVBFX1NWWSIgdmFsdWU9IkVuY3Vlc3RhIi8+DQoJCTx1aXRleHQgbmFtZT0iUVVJWlBPRF9RVUlaQVRNUFRfSU5GIiB2YWx1ZT0iSW5maW5pdG8iLz4NCgkJPHVpdGV4dCBuYW1lPSJRVUlaUE9EX1FVRVNBVE1QVF9JTkYiIHZhbHVlPSJJbmZpbml0byIvPg0KCQk8dWl0ZXh0IG5hbWU9IldBUk5JTkdNU0dfWUVTU1RSSU5HIiB2YWx1ZT0iU8OtIi8+DQoJCTx1aXRleHQgbmFtZT0iV0FSTklOR01TR19OT1NUUklORyIgdmFsdWU9Ik5vIi8+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+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+DQoJPGxhbmd1YWdlIGlkPSJwd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QYXJhZG8iLz4NCgkJPHVpdGV4dCBuYW1lPSJTQ1JVQkJBUlNUQVRVU19QTEFZSU5HIiB2YWx1ZT0iUmVwcm9kdXppbmRvIi8+DQoJCTx1aXRleHQgbmFtZT0iU0NSVUJCQVJTVEFUVVNfTk9BVURJTyIgdmFsdWU9IlNlbSDDoXVkaW8iLz4NCgkJPHVpdGV4dCBuYW1lPSJTQ1JVQkJBUlNUQVRVU19WSURQTEFZSU5HIiB2YWx1ZT0iVsOtZGVvIGVtIHJlcHJvZHXDp8OjbyIvPg0KCQk8dWl0ZXh0IG5hbWU9IlNDUlVCQkFSU1RBVFVTX0xPQURJTkciIHZhbHVlPSJDYXJyZWdhbmRvIi8+DQoJCTx1aXRleHQgbmFtZT0iU0NSVUJCQVJTVEFUVVNfQlVGRkVSSU5HIiB2YWx1ZT0iQXJtYXplbmFuZG8gZW0gYnVmZmVyIi8+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+DQoJCTx1aXRleHQgbmFtZT0iRUxBUFNFRCIgdmFsdWU9IiVtIG1pbnV0b3MgJXMgc2VndW5kb3MgcmVzdGFudGVzIi8+DQoJCTx1aXRleHQgbmFtZT0iTk9URk9VTkQiIHZhbHVlPSJOYWRhIGVuY29udHJhZG8iLz4NCgkJPHVpdGV4dCBuYW1lPSJBVFRBQ0hNRU5UUyIgdmFsdWU9IkFuZXhv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+DQoJCTx1aXRleHQgbmFtZT0iRFVSQVRJT05fSEVBRElORyIgdmFsdWU9IkR1cmHDp8OjbyIvPg0KCQk8dWl0ZXh0IG5hbWU9IlNFQVJDSF9IRUFESU5HIiB2YWx1ZT0iUHJvY3VyYXIgdGV4dG86Ii8+DQoJCTx1aXRleHQgbmFtZT0iVEhVTUJfSEVBRElORyIgdmFsdWU9IlNsaWRlIi8+DQoJCTx1aXRleHQgbmFtZT0iVEhVTUJfSU5GTyIgdmFsdWU9IlTDrXR1bG8vRHVyYcOnw6NvIGRvIHNsaWRlIi8+DQoJCTx1aXRleHQgbmFtZT0iQVRUQUNITkFNRV9IRUFESU5HIiB2YWx1ZT0iTm9tZSBkbyBhcnF1aXZvIi8+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+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+DQoJCTx1aXRleHQgbmFtZT0iUVVJWlBPRF9RVUVTVFlQRV9HUkQiIHZhbHVlPSJDbGFzc2lmaWNhdMOzcmlhIi8+DQoJCTx1aXRleHQgbmFtZT0iUVVJWlBPRF9RVUVTVFlQRV9TVlkiIHZhbHVlPSJQZXNxdWlzYSIvPg0KCQk8dWl0ZXh0IG5hbWU9IlFVSVpQT0RfUVVJWkFUTVBUX0lORiIgdmFsdWU9IkluZmluaXRvIi8+DQoJCTx1aXRleHQgbmFtZT0iUVVJWlBPRF9RVUVTQVRNUFRfSU5GIiB2YWx1ZT0iSW5maW5pdG8iLz4NCgkJPHVpdGV4dCBuYW1lPSJXQVJOSU5HTVNHX1lFU1NUUklORyIgdmFsdWU9IlNpbSIvPg0KCQk8dWl0ZXh0IG5hbWU9IldBUk5JTkdNU0dfTk9TVFJJTkciIHZhbHVlPSJOw6NvIi8+DQoJCTx1aXRleHQgbmFtZT0iV0FSTklOR01TR19USVRMRVNUUklORyIgdmFsdWU9IkFsZXJ0YSBkZSBuYXZlZ2HDp8OjbyBkbyBxdWVzdGlvbsOhcmlvIi8+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FyIGJhcnJhIGxhdGVyYWwgYW8gcGFydGljaXBhbnRlcyIvPg0KCQk8dWl0ZXh0IG5hbWU9Ik1VVEUiIHZhbHVlPSJNdWRvIi8+DQoJCTx1aXRleHQgbmFtZT0iRE9DV1JBUF9USVRMRSIgdmFsdWU9IkFuZXhvIGRlIGFycXVpdm8gZG8gUHJlc2VudGVyIi8+DQoJCTx1aXRleHQgbmFtZT0iRE9DV1JBUF9NU0ciIHZhbHVlPSJTYWx2YXIgZW0gTWV1IGNvbXB1dGFkb3IiLz4NCgkJPHVpdGV4dCBuYW1lPSJET0NXUkFQX1BST01QVCIgdmFsdWU9IkNsaXF1ZSBwYXJhIGJhaXhhciIvPg0KCTwvbGFuZ3VhZ2U+DQoJPGxhbmd1YWdlIGlkPSJpd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YSAlbiIvPg0KCQk8IS0tIHN1YnN0aXR1dGlvbjogJW4gPT0gc2xpZGUgbnVtYmVyIC0tPg0KCQk8IS0tIHN1YnN0aXR1dGlvbjogJXQgPT0gdG90YWwgc2xpZGUgY291bnQgLS0+DQoJCTx1aXRleHQgbmFtZT0iU0NSVUJCQVJTVEFUVVNfU0xJREVJTkZPIiB2YWx1ZT0iRGlhcG9zaXRpdmEgJW4gLyAldCB8ICIvPg0KCQk8dWl0ZXh0IG5hbWU9IlNDUlVCQkFSU1RBVFVTX1NUT1BQRUQiIHZhbHVlPSJJbnRlcnJvdHRvIi8+DQoJCTx1aXRleHQgbmFtZT0iU0NSVUJCQVJTVEFUVVNfUExBWUlORyIgdmFsdWU9IlJpcHJvZHV6aW9uZSIvPg0KCQk8dWl0ZXh0IG5hbWU9IlNDUlVCQkFSU1RBVFVTX05PQVVESU8iIHZhbHVlPSJBdWRpbyBpbmF0dC4iLz4NCgkJPHVpdGV4dCBuYW1lPSJTQ1JVQkJBUlNUQVRVU19WSURQTEFZSU5HIiB2YWx1ZT0iVmlkZW8gaW4gcmlwcm9kdXppb25lIi8+DQoJCTx1aXRleHQgbmFtZT0iU0NSVUJCQVJTVEFUVVNfTE9BRElORyIgdmFsdWU9IkNhcmljYW1lbnRvIi8+DQoJCTx1aXRleHQgbmFtZT0iU0NSVUJCQVJTVEFUVVNfQlVGRkVSSU5HIiB2YWx1ZT0iQnVmZmVyaW5nIi8+DQoJCTx1aXRleHQgbmFtZT0iU0NSVUJCQVJTVEFUVVNfUVVFU1RJT04iIHZhbHVlPSJSaXNwb25kaSBhIGRvbWFuZGEiLz4NCgkJPHVpdGV4dCBuYW1lPSJTQ1JVQkJBUlNUQVRVU19SRVZJRVdRVUlaIiB2YWx1ZT0iUmV2aXNpb25lIGRlbCBxdWl6Ii8+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+DQoJCTx1aXRleHQgbmFtZT0iQVRUQUNITUVOVFMiIHZhbHVlPSJBbGxlZ2F0aS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QuIi8+DQoJCTx1aXRleHQgbmFtZT0iVEFCX1FVSVoiIHZhbHVlPSJRdWl6Ii8+DQoJCTx1aXRleHQgbmFtZT0iVEFCX09VVExJTkUiIHZhbHVlPSJTdHJ1dHR1cmEiLz4NCgkJPHVpdGV4dCBuYW1lPSJUQUJfVEhVTUIiIHZhbHVlPSJNaW5pYXR1cmUiLz4NCgkJPHVpdGV4dCBuYW1lPSJUQUJfTk9URVMiIHZhbHVlPSJOb3RlIi8+DQoJCTx1aXRleHQgbmFtZT0iVEFCX1NFQVJDSCIgdmFsdWU9IkNlcmNhIi8+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+DQoJCTx1aXRleHQgbmFtZT0iU0xJREVfTk9URVMiIHZhbHVlPSJOb3RlIGRpYXBvc2l0aXZhIi8+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+DQoJCTx1aXRleHQgbmFtZT0iUVVJWlBPRF9RVUlaX1BBU1NTQ09SRSIgdmFsdWU9IlB1bnRlZ2dpbyBtaW5pbW86Ii8+DQoJCTx1aXRleHQgbmFtZT0iUVVJWlBPRF9RVUlaX01BWFNDT1JFIiB2YWx1ZT0iUHVudGVnZ2lvIG1hc3NpbW86Ii8+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+DQoJCTx1aXRleHQgbmFtZT0iV0FSTklOR01TR19ZRVNTVFJJTkciIHZhbHVlPSJTw6wiLz4NCgkJPHVpdGV4dCBuYW1lPSJXQVJOSU5HTVNHX05PU1RSSU5HIiB2YWx1ZT0iTm8iLz4NCgkJPHVpdGV4dCBuYW1lPSJXQVJOSU5HTVNHX1RJVExFU1RSSU5HIiB2YWx1ZT0iQXZ2ZXJ0ZW56YSBuYXZpZ2F6aW9uZSBxdWl6Ii8+DQoJCTx1aXRleHQgbmFtZT0iV0FSTklOR01TR19NU0dTVFJJTkciIHZhbHVlPSJPY2NvcnJlIGFuY29yYSByaXNwb25kZXJlIGFkIGFsY3VuZSBkb21hbmRlIGRlbCBxdWl6LiYjeEE7JiN4QTtTZSBmYXRlIGNsaWMgc3UgU8OsLCB1c2NpcmV0ZSBkYWwgcXVpei4gRmF0ZSBjbGljIHN1IE5vIHBlciBjb250aW51YXJlIGlsIHF1aXouIi8+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EgYmFycmEgbGF0ZXJhbGUgYWkgcGFydGVjaXBhbnRpIi8+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+DQoJPGxhbmd1YWdlIGlkPSJub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+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+DQoJCTx1aXRleHQgbmFtZT0iU0NSVUJCQVJTVEFUVVNfUVVFU1RJT04iIHZhbHVlPSJWcmFhZyBtZXQgYW50d29vcmQiLz4NCgkJPHVpdGV4dCBuYW1lPSJTQ1JVQkJBUlNUQVRVU19SRVZJRVdRVUlaIiB2YWx1ZT0iUXVpeiBjb250cm9sZXJlbiIvPg0KCQk8IS0tIHN1YnN0aXR1dGlvbjogJW0gPT0gbWludXRlcyByZW1haW5pbmcgLS0+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+DQoJCTwhLS0gc3Vic3RpdHV0aW9uOiAlcCA9PSBjdXJyZW50IHNwZWFrZXIncyB0aXRsZSAtLT4NCgkJPHVpdGV4dCBuYW1lPSJCSU9XSU5fVElUTEUiIHZhbHVlPSJCaW9ncmFmaWU6ICVwIi8+DQoJCTx1aXRleHQgbmFtZT0iQklPQlROX1RJVExFIiB2YWx1ZT0iQmlvZ3JhZmllIi8+DQoJCTx1aXRleHQgbmFtZT0iRElWSURFUkJUTl9USVRMRSIgdmFsdWU9InwiLz4NCgkJPHVpdGV4dCBuYW1lPSJDT05UQUNUQlROX1RJVExFIiB2YWx1ZT0iQ29udGFjdCIvPg0KCQk8dWl0ZXh0IG5hbWU9IlRBQl9RVUlaIiB2YWx1ZT0iUXVpeiIvPg0KCQk8dWl0ZXh0IG5hbWU9IlRBQl9PVVRMSU5FIiB2YWx1ZT0iT3ZlcnppY2h0Ii8+DQoJCTx1aXRleHQgbmFtZT0iVEFCX1RIVU1CIiB2YWx1ZT0iTWluaWF0dXVyIi8+DQoJCTx1aXRleHQgbmFtZT0iVEFCX05PVEVTIiB2YWx1ZT0iTm90aXRpZXMiLz4NCgkJPHVpdGV4dCBuYW1lPSJUQUJfU0VBUkNIIiB2YWx1ZT0iWm9la2VuIi8+DQoJCTx1aXRleHQgbmFtZT0iU0xJREVfSEVBRElORyIgdmFsdWU9IlRpdGVsIHZhbiBkaWEiLz4NCgkJPHVpdGV4dCBuYW1lPSJEVVJBVElPTl9IRUFESU5HIiB2YWx1ZT0iRHV1ciIvPg0KCQk8dWl0ZXh0IG5hbWU9IlNFQVJDSF9IRUFESU5HIiB2YWx1ZT0iWm9la2VuIG5hYXIgdGVrc3Q6Ii8+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+DQoJCTx1aXRleHQgbmFtZT0iU0xJREVfTk9URVMiIHZhbHVlPSJEaWFub3RpdGllcyIvPg0KCQk8IS0tcXVpeiBwb2QgYW5kIG1lc3NhZ2UgYm94IHRleHRzLS0+DQoJCTx1aXRleHQgbmFtZT0iUVVJWlBPRF9RVUlaX0FUVEVNUFQiIHZhbHVlPSJRdWl6cG9naW5nOiIvPg0KCQk8dWl0ZXh0IG5hbWU9IlFVSVpQT0RfUVVJWl9BVFRFTVBUX1ZBTFVFIiB2YWx1ZT0iJW4gdmFuICV0Ii8+DQoJCTx1aXRleHQgbmFtZT0iUVVJWlBPRF9RVUlaX1NDT1JFIiB2YWx1ZT0iQmVoYWFsZGUgc2NvcmU6Ii8+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+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+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+DQoJCTx1aXRleHQgbmFtZT0iRE9DV1JBUF9USVRMRSIgdmFsdWU9IlByZXNlbnRlci1iZXN0YW5kc2JpamxhZ2UiLz4NCgkJPHVpdGV4dCBuYW1lPSJET0NXUkFQX01TRyIgdmFsdWU9Ik9wc2xhYW4gaW4gRGV6ZSBjb21wdXRlciIvPg0KCQk8dWl0ZXh0IG5hbWU9IkRPQ1dSQVBfUFJPTVBUIiB2YWx1ZT0iS2xpayBvbSB0ZSBkb3dubG9hZGVuIi8+DQoJPC9sYW5ndWFnZT4NCgk8bGFuZ3VhZ2UgaWQ9ImNuIj4NCgkJPCEtLSBmb3JtYXQgZm9yIHVpZm9udCB2YWx1ZSBpcyAiZm9udCxzaXplLGlzYm9sZCxpc2l0YWxpYyxpc3NoYWRvd2VkIiAtLT4NCgkJPHVpZm9udCBuYW1lPSJGT05UX1FVSVpaSU5HIiB2YWx1ZT0i5a6L5L2TLTE4MDMwLDEwLGZhbHNlLGZhbHNlLGZhbHNlIi8+DQoJCTx1aWZvbnQgbmFtZT0iRk9OVF9TQ1JVQlNUQVRVUyIgdmFsdWU9IuWui+S9ky0xODAzMCwxMCx0cnVlLGZhbHNlLHRydWUiLz4NCgkJPHVpZm9udCBuYW1lPSJGT05UX1NDUlVCVElNRSIgdmFsdWU9IuWui+S9ky0xODAzMCwxMCxmYWxzZSxmYWxzZSx0cnVlIi8+DQoJCTx1aWZvbnQgbmFtZT0iRk9OVF9FTEFQU0VEVElNRSIgdmFsdWU9IuWui+S9ky0xODAzMCwxMCx0cnVlLGZhbHNlLHRydWUiLz4NCgkJPHVpZm9udCBuYW1lPSJGT05UX1VUSUxTTUVOVSIgdmFsdWU9IuWui+S9ky0xODAzMCwxMCx0cnVlLGZhbHNlLGZhbHNlIi8+DQoJCTx1aWZvbnQgbmFtZT0iRk9OVF9UQUJTIiB2YWx1ZT0i5a6L5L2TLTE4MDMwLDE0LHRydWUsZmFsc2UsdHJ1ZSIvPg0KCQk8dWlmb250IG5hbWU9IkZPTlRfUFJFU0VOVEFUSU9OTkFNRSIgdmFsdWU9IuWui+S9ky0xODAzMCwxNCxmYWxzZSxmYWxzZSx0cnVlIi8+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+DQoJCTx1aWZvbnQgbmFtZT0iRk9OVF9PVVRMSU5FIiB2YWx1ZT0i5a6L5L2TLTE4MDMwLDEyLGZhbHNlLGZhbHNlLHRydWUiLz4NCgkJPHVpZm9udCBuYW1lPSJGT05UX1NFQVJDSCIgdmFsdWU9IuWui+S9ky0xODAzMCwxMixmYWxzZSxmYWxzZSx0cnVlIi8+DQoJCTx1aWZvbnQgbmFtZT0iRk9OVF9USFVNQiIgdmFsdWU9IuWui+S9ky0xODAzMCwxMCxmYWxzZSxmYWxzZSx0cnVlIi8+DQoJCTx1aWZvbnQgbmFtZT0iRk9OVF9CSU9XSU4iIHZhbHVlPSLlrovkvZMtMTgwMzAsMTIsZmFsc2UsZmFsc2UsZmFsc2UiLz4NCgkJPHVpZm9udCBuYW1lPSJGT05UX0xJU1RIRUFESU5HIiB2YWx1ZT0i5a6L5L2TLTE4MDMwLDEwLGZhbHNlLGZhbHNlLGZhbHNlIi8+DQoJCTx1aWZvbnQgbmFtZT0iRk9OVF9XSU5USVRMRSIgdmFsdWU9IuWui+S9ky0xODAzMCwxMCxmYWxzZSxmYWxzZSx0cnVlIi8+DQoJCTx1aWZvbnQgbmFtZT0iRk9OVF9BVFRBQ0hNRU5UUyIgdmFsdWU9IuWui+S9ky0xODAzMCwxMixmYWxzZSxmYWxzZSx0cnVlIi8+DQoJCTwhLS1xdWl6IHBvZCBhbmQgbWVzc2FnZSBib3ggdGV4dCBmb250cy0tPg0KCQk8dWlmb250IG5hbWU9IkZPTlRfTVNHQk9YX1dJTlRJVExFIiB2YWx1ZT0i5a6L5L2TLTE4MDMwLDEyLHRydWUsZmFsc2UsdHJ1ZSIvPg0KCQk8dWlmb250IG5hbWU9IkZPTlRfTVNHQk9YX01TRyIgdmFsdWU9IuWui+S9ky0xODAzMCwxMixmYWxzZSxmYWxzZSx0cnVlIi8+DQoJCTx1aWZvbnQgbmFtZT0iRk9OVF9NU0dCT1hfT1BUSU9OUyIgdmFsdWU9IuWui+S9ky0xODAzMCwxMCx0cnVlLGZhbHNlLHRydWUiLz4NCgkJPHVpZm9udCBuYW1lPSJGT05UX1FVSVpQT0RfUVVJWl9USVRMRSIgdmFsdWU9IuWui+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+S9ky0xODAzMCwxMCxmYWxzZSxmYWxzZSx0cnVlIi8+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+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+S9ky0xODAzMCwxMCx0cnVlLGZhbHNlLHRydWUiLz4NCgkJPHVpZm9udCBuYW1lPSJGT05UX1FVSVpQT0RfUVVJWl9RVUVTVElPTl9BVFRFTVBURUQiIHZhbHVlPSLlrovkvZMtMTgwMzAsMTAsZmFsc2UsZmFsc2UsdHJ1ZSIvPg0KCQk8dWlmb250IG5hbWU9IkZPTlRfUVVJWlBPRF9RVUlaX1FVRVNUSU9OX0FUVEVNUFRFRF9WQUxVRSIgdmFsdWU9IuWui+S9ky0xODAzMCwxMCx0cnVlLGZhbHNlLHRydWUiLz4NCgkJPHVpZm9udCBuYW1lPSJGT05UX1FVSVpQT0RfUVVJWl9TQ09SRV9UQUciIHZhbHVlPSLlrovkvZMtMTgwMzAsMTIsdHJ1ZSxmYWxzZSx0cnVlIi8+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+S9ky0xODAzMCwxMCx0cnVlLGZhbHNlLHRydWUiLz4NCgkJPHVpZm9udCBuYW1lPSJGT05UX1FVSVpQT0RfUVVJWl9QQVNTU0NPUkUiIHZhbHVlPSLlrovkvZMtMTgwMzAsMTAsZmFsc2UsZmFsc2UsdHJ1ZSIvPg0KCQk8dWlmb250IG5hbWU9IkZPTlRfUVVJWlBPRF9RVUlaX1BBU1NTQ09SRV9WQUxVRSIgdmFsdWU9IuWui+S9ky0xODAzMCwxMCx0cnVlLGZhbHNlLHRydWUiLz4NCgkJPCEtLSB1aXRleHQgLS0+DQoJCTwhLS0gc3Vic3RpdHV0aW9uOiAlbiA9PSBzbGlkZSBudW1iZXIgLS0+DQoJCTx1aXRleHQgbmFtZT0iVU5OQU1FRFNMSURFVElUTEUiIHZhbHVlPSLlubvnga/niYcgJW4iLz4NCgkJPCEtLSBzdWJzdGl0dXRpb246ICVuID09IHNsaWRlIG51bWJlciAtLT4NCgkJPCEtLSBzdWJzdGl0dXRpb246ICV0ID09IHRvdGFsIHNsaWRlIGNvdW50IC0tPg0KCQk8dWl0ZXh0IG5hbWU9IlNDUlVCQkFSU1RBVFVTX1NMSURFSU5GTyIgdmFsdWU9IuW5u+eBr+eJhyAlbiAvICV0IHwgIi8+DQoJCTx1aXRleHQgbmFtZT0iU0NSVUJCQVJTVEFUVVNfU1RPUFBFRCIgdmFsdWU9IuW3suWBnOatoiIvPg0KCQk8dWl0ZXh0IG5hbWU9IlNDUlVCQkFSU1RBVFVTX1BMQVlJTkciIHZhbHVlPSLmraPlnKjmkq3mlL4iLz4NCgkJPHVpdGV4dCBuYW1lPSJTQ1JVQkJBUlNUQVRVU19OT0FVRElPIiB2YWx1ZT0i5peg6Z+z6aKRIi8+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+DQoJCTx1aXRleHQgbmFtZT0iRUxBUFNFRCIgdmFsdWU9IuWJqeS9mSAlbSDliIbpkp8gJXMg56eSIi8+DQoJCTx1aXRleHQgbmFtZT0iTk9URk9VTkQiIHZhbHVlPSLmnKrmib7liLDku7vkvZXlhoXlrrkiLz4NCgkJPHVpdGV4dCBuYW1lPSJBVFRBQ0hNRU5UUyIgdmFsdWU9IumZhOS7tiIvPg0KCQk8IS0tIHN1YnN0aXR1dGlvbjogJXAgPT0gY3VycmVudCBzcGVha2VyJ3MgdGl0bGUgLS0+DQoJCTx1aXRleHQgbmFtZT0iQklPV0lOX1RJVExFIiB2YWx1ZT0i5Liq5Lq6566A5LuLOiAlcCIvPg0KCQk8dWl0ZXh0IG5hbWU9IkJJT0JUTl9USVRMRSIgdmFsdWU9IuS4quS6uueugOS7iyIvPg0KCQk8dWl0ZXh0IG5hbWU9IkRJVklERVJCVE5fVElUTEUiIHZhbHVlPSJ8Ii8+DQoJCTx1aXRleHQgbmFtZT0iQ09OVEFDVEJUTl9USVRMRSIgdmFsdWU9IuiBlOezu+aWueW8jyIvPg0KCQk8dWl0ZXh0IG5hbWU9IlRBQl9RVUlaIiB2YWx1ZT0i5rWL6aqMIi8+DQoJCTx1aXRleHQgbmFtZT0iVEFCX09VVExJTkUiIHZhbHVlPSLlpKfnurIiLz4NCgkJPHVpdGV4dCBuYW1lPSJUQUJfVEhVTUIiIHZhbHVlPSLnvKnnlaXlm74iLz4NCgkJPHVpdGV4dCBuYW1lPSJUQUJfTk9URVMiIHZhbHVlPSLlpIfms6giLz4NCgkJPHVpdGV4dCBuYW1lPSJUQUJfU0VBUkNIIiB2YWx1ZT0i5pCc57SiIi8+DQoJCTx1aXRleHQgbmFtZT0iU0xJREVfSEVBRElORyIgdmFsdWU9IuW5u+eBr+eJh+agh+mimCIvPg0KCQk8dWl0ZXh0IG5hbWU9IkRVUkFUSU9OX0hFQURJTkciIHZhbHVlPSLmjIHnu63ml7bpl7QiLz4NCgkJPHVpdGV4dCBuYW1lPSJTRUFSQ0hfSEVBRElORyIgdmFsdWU9IuaQnOe0ouaWh+acrDoiLz4NCgkJPHVpdGV4dCBuYW1lPSJUSFVNQl9IRUFESU5HIiB2YWx1ZT0i5bm754Gv54mHIi8+DQoJCTx1aXRleHQgbmFtZT0iVEhVTUJfSU5GTyIgdmFsdWU9IuW5u+eBr+eJh+agh+mimC/mjIHnu63ml7bpl7QiLz4NCgkJPHVpdGV4dCBuYW1lPSJBVFRBQ0hOQU1FX0hFQURJTkciIHZhbHVlPSLmlofku7blkI0iLz4NCgkJPHVpdGV4dCBuYW1lPSJBVFRBQ0hTSVpFX0hFQURJTkciIHZhbHVlPSLlpKflsI8iLz4NCgkJPHVpdGV4dCBuYW1lPSJTTElERV9OT1RFUyIgdmFsdWU9IuW5u+eBr+eJh+Wkh+azqCIvPg0KCQk8IS0tcXVpeiBwb2QgYW5kIG1lc3NhZ2UgYm94IHRleHRzLS0+DQoJCTx1aXRleHQgbmFtZT0iUVVJWlBPRF9RVUlaX0FUVEVNUFQiIHZhbHVlPSLmtYvpqozlsJ3or5XmrKHmlbA6Ii8+DQoJCTx1aXRleHQgbmFtZT0iUVVJWlBPRF9RVUlaX0FUVEVNUFRfVkFMVUUiIHZhbHVlPSLnrKwgJW4g5qyh77yM5YWxICV0IOasoSIvPg0KCQk8dWl0ZXh0IG5hbWU9IlFVSVpQT0RfUVVJWl9TQ09SRSIgdmFsdWU9IuW+l+WIhjoiLz4NCgkJPHVpdGV4dCBuYW1lPSJRVUlaUE9EX1FVSVpfUEFTU1NDT1JFIiB2YWx1ZT0i5Y+K5qC85YiG5pWwOiIvPg0KCQk8dWl0ZXh0IG5hbWU9IlFVSVpQT0RfUVVJWl9NQVhTQ09SRSIgdmFsdWU9IuacgOmrmOWIhuaVsDoiLz4NCgkJPHVpdGV4dCBuYW1lPSJRVUlaUE9EX1FVRVNBVE1QVF9TVFIiIHZhbHVlPSLlsJ3or5XmrKHmlbA6IOesrCAlbiDmrKHvvIzlhbEgJXQg5qyhIi8+DQoJCTx1aXRleHQgbmFtZT0iUVVJWlBPRF9RVUVTVFlQRV9TVFIiIHZhbHVlPSLnsbvlnos6ICVzIi8+DQoJCTx1aXRleHQgbmFtZT0iUVVJWlBPRF9RVUVTVFlQRV9HUkQiIHZhbHVlPSLor4TnuqciLz4NCgkJPHVpdGV4dCBuYW1lPSJRVUlaUE9EX1FVRVNUWVBFX1NWWSIgdmFsdWU9Iuiwg+afpSIvPg0KCQk8dWl0ZXh0IG5hbWU9IlFVSVpQT0RfUVVJWkFUTVBUX0lORiIgdmFsdWU9IuaXoOmZkCIvPg0KCQk8dWl0ZXh0IG5hbWU9IlFVSVpQT0RfUVVFU0FUTVBUX0lORiIgdmFsdWU9IuaXoOmZkCIvPg0KCQk8dWl0ZXh0IG5hbWU9IldBUk5JTkdNU0dfWUVTU1RSSU5HIiB2YWx1ZT0i5pivIi8+DQoJCTx1aXRleHQgbmFtZT0iV0FSTklOR01TR19OT1NUUklORyIgdmFsdWU9IuWQpiIvPg0KCQk8dWl0ZXh0IG5hbWU9IldBUk5JTkdNU0dfVElUTEVTVFJJTkciIHZhbHVlPSLmtYvpqozlr7zoiKrorablkYoiLz4NCgkJPHVpdGV4dCBuYW1lPSJXQVJOSU5HTVNHX01TR1NUUklORyIgdmFsdWU9IuatpOa1i+mqjOS4reacieacquWwneivleS9nOetlOeahOmXrumimOOAgiYjeEE7JiN4QTvljZXlh7vigJzmmK/igJ3pgIDlh7rmraTmtYvpqozjgILljZXlh7vigJzlkKbigJ3nu6fnu63mtYvpqozjgIIiLz4NCgkJPHVpdGV4dCBuYW1lPSJJTkZPUk1BVElPTl9IMjY0X0ZMQVNIUExBWUVSIiB2YWx1ZT0i5b2T5YmN5a6J6KOF5Zyo5oKo55qE6K6h566X5py65LiK55qEIEZsYXNoIFBsYXllciDniYjmnKzkuI3mlK/mjIHor6Xop4bpopHjgILljZXlh7vop4bpopHljLrln5/kuIvovb3mnIDmlrDniYjmnKznmoQgRmxhc2ggUGxheWVy44CC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+S7tumZhOS7tiIvPg0KCQk8dWl0ZXh0IG5hbWU9IkRPQ1dSQVBfTVNHIiB2YWx1ZT0i5L+d5a2Y5Yiw5oiR55qE6K6h566X5py6Ii8+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+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+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+DQoJCTx1aXRleHQgbmFtZT0iVEFCX09VVExJTkUiIHZhbHVlPSJBbmEgSGF0Ii8+DQoJCTx1aXRleHQgbmFtZT0iVEFCX1RIVU1CIiB2YWx1ZT0iUmVzaW0iLz4NCgkJPHVpdGV4dCBuYW1lPSJUQUJfTk9URVMiIHZhbHVlPSJOb3RsYXIiLz4NCgkJPHVpdGV4dCBuYW1lPSJUQUJfU0VBUkNIIiB2YWx1ZT0iQXJhIi8+DQoJCTx1aXRleHQgbmFtZT0iU0xJREVfSEVBRElORyIgdmFsdWU9IlNsYXl0IEJhxZ9sxLHEn8SxIi8+DQoJCTx1aXRleHQgbmFtZT0iRFVSQVRJT05fSEVBRElORyIgdmFsdWU9IlPDvHJlIi8+DQoJCTx1aXRleHQgbmFtZT0iU0VBUkNIX0hFQURJTkciIHZhbHVlPSJNZXRuaSBhcmE6Ii8+DQoJCTx1aXRleHQgbmFtZT0iVEhVTUJfSEVBRElORyIgdmFsdWU9IlNsYXl0Ii8+DQoJCTx1aXRleHQgbmFtZT0iVEhVTUJfSU5GTyIgdmFsdWU9IlNsYXl0IEJhxZ9sxLHEn8SxL1PDvHJlc2kiLz4NCgkJPHVpdGV4dCBuYW1lPSJBVFRBQ0hOQU1FX0hFQURJTkciIHZhbHVlPSJEb3N5YSBBZMSxIi8+DQoJCTx1aXRleHQgbmFtZT0iQVRUQUNIU0laRV9IRUFESU5HIiB2YWx1ZT0iQm95dXQiLz4NCgkJPHVpdGV4dCBuYW1lPSJTTElERV9OT1RFUyIgdmFsdWU9IlNsYXl0IE5vdGxhcsSxIi8+DQoJCTwhLS1xdWl6IHBvZCBhbmQgbWVzc2FnZSBib3ggdGV4dHMtLT4NCgkJPHVpdGV4dCBuYW1lPSJRVUlaUE9EX1FVSVpfQVRURU1QVCIgdmFsdWU9IlPEsW5hdiBEZW5lbWVzaToiLz4NCgkJPHVpdGV4dCBuYW1lPSJRVUlaUE9EX1FVSVpfQVRURU1QVF9WQUxVRSIgdmFsdWU9IiVuLyV0Ii8+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+DQoJCTx1aXRleHQgbmFtZT0iUVVJWlBPRF9RVUVTVFlQRV9HUkQiIHZhbHVlPSJCYXNhbWFrbMSxIi8+DQoJCTx1aXRleHQgbmFtZT0iUVVJWlBPRF9RVUVTVFlQRV9TVlkiIHZhbHVlPSJBbmtldCIvPg0KCQk8dWl0ZXh0IG5hbWU9IlFVSVpQT0RfUVVJWkFUTVBUX0lORiIgdmFsdWU9IlPEsW7EsXJzxLF6Ii8+DQoJCTx1aXRleHQgbmFtZT0iUVVJWlBPRF9RVUVTQVRNUFRfSU5GIiB2YWx1ZT0iU8SxbsSxcnPEsXoiLz4NCgkJPHVpdGV4dCBuYW1lPSJXQVJOSU5HTVNHX1lFU1NUUklORyIgdmFsdWU9IkV2ZXQiLz4NCgkJPHVpdGV4dCBuYW1lPSJXQVJOSU5HTVNHX05PU1RSSU5HIiB2YWx1ZT0iSGF5xLFyIi8+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+DQoJCTx1aXRleHQgbmFtZT0iRE9DV1JBUF9QUk9NUFQiIHZhbHVlPSLEsG5kaXJtZWsgacOnaW4gVMSxa2xhdMSxbiIvPg0KCTwvbGFuZ3VhZ2U+DQoJPGxhbmd1YWdlIGlkPSJyd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QodC70LDQudC0ICVuIi8+DQoJCTwhLS0gc3Vic3RpdHV0aW9uOiAlbiA9PSBzbGlkZSBudW1iZXIgLS0+DQoJCTwhLS0gc3Vic3RpdHV0aW9uOiAldCA9PSB0b3RhbCBzbGlkZSBjb3VudCAtLT4NCgkJPHVpdGV4dCBuYW1lPSJTQ1JVQkJBUlNUQVRVU19TTElERUlORk8iIHZhbHVlPSLQodC70LDQudC0ICVuIC8gJXQgfCAiLz4NCgkJPHVpdGV4dCBuYW1lPSJTQ1JVQkJBUlNUQVRVU19TVE9QUEVEIiB2YWx1ZT0i0J7RgdGC0LDQvdC+0LLQu9C10L3QviIvPg0KCQk8dWl0ZXh0IG5hbWU9IlNDUlVCQkFSU1RBVFVTX1BMQVlJTkciIHZhbHVlPSLQktC+0YHQv9GA0L7QuNC30LLQtdC00LXQvdC40LUiLz4NCgkJPHVpdGV4dCBuYW1lPSJTQ1JVQkJBUlNUQVRVU19OT0FVRElPIiB2YWx1ZT0i0J3QtdGCINCw0YPQtNC40L4iLz4NCgkJPHVpdGV4dCBuYW1lPSJTQ1JVQkJBUlNUQVRVU19WSURQTEFZSU5HIiB2YWx1ZT0i0JLQvtGB0L/RgNC+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+0L/RgNC+0YEiLz4NCgkJPHVpdGV4dCBuYW1lPSJTQ1JVQkJBUlNUQVRVU19SRVZJRVdRVUlaIiB2YWx1ZT0i0J7QsdC30L7RgCDQvtC/0YDQvtGB0LAiLz4NCgkJPCEtLSBzdWJzdGl0dXRpb246ICVtID09IG1pbnV0ZXMgcmVtYWluaW5nIC0tPg0KCQk8IS0tIHN1YnN0aXR1dGlvbjogJXMgPT0gc2Vjb25kcyByZW1haW5pbmcgLS0+DQoJCTx1aXRleHQgbmFtZT0iRUxBUFNFRCIgdmFsdWU9ItCe0YHRgtCw0LvQvtGB0YwgJW0g0LzQuNC9LiAlcyDRgSIvPg0KCQk8dWl0ZXh0IG5hbWU9Ik5PVEZPVU5EIiB2YWx1ZT0i0J3QuNGH0LXQs9C+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+0L3RgtCw0LrRgiIvPg0KCQk8dWl0ZXh0IG5hbWU9IlRBQl9RVUlaIiB2YWx1ZT0i0J7Qv9GA0L7RgSIvPg0KCQk8dWl0ZXh0IG5hbWU9IlRBQl9PVVRMSU5FIiB2YWx1ZT0i0KHRhdC10LzQsCIvPg0KCQk8dWl0ZXh0IG5hbWU9IlRBQl9USFVNQiIgdmFsdWU9ItCR0LXQs9GD0L3QvtC6Ii8+DQoJCTx1aXRleHQgbmFtZT0iVEFCX05PVEVTIiB2YWx1ZT0i0JfQsNC80LXRgtC60LgiLz4NCgkJPHVpdGV4dCBuYW1lPSJUQUJfU0VBUkNIIiB2YWx1ZT0i0J/QvtC40YHQuiIvPg0KCQk8dWl0ZXh0IG5hbWU9IlNMSURFX0hFQURJTkciIHZhbHVlPSLQl9Cw0LPQvtC70L7QstC+0Log0YHQu9Cw0LnQtNCwIi8+DQoJCTx1aXRleHQgbmFtZT0iRFVSQVRJT05fSEVBRElORyIgdmFsdWU9ItCU0LvQuNGCLdGB0YLRjCIvPg0KCQk8dWl0ZXh0IG5hbWU9IlNFQVJDSF9IRUFESU5HIiB2YWx1ZT0i0J/QvtC40YHQuiDRgtC10LrRgdGC0LA6Ii8+DQoJCTx1aXRleHQgbmFtZT0iVEhVTUJfSEVBRElORyIgdmFsdWU9ItCh0LvQsNC50LQiLz4NCgkJPHVpdGV4dCBuYW1lPSJUSFVNQl9JTkZPIiB2YWx1ZT0i0J3QsNC30LLQsNC90LjQtS/QtNC70LjRgi3QvdC+0YHRgtGMIi8+DQoJCTx1aXRleHQgbmFtZT0iQVRUQUNITkFNRV9IRUFESU5HIiB2YWx1ZT0i0JjQvNGPINGE0LDQudC70LAiLz4NCgkJPHVpdGV4dCBuYW1lPSJBVFRBQ0hTSVpFX0hFQURJTkciIHZhbHVlPSLQoNCw0LfQvNC10YAiLz4NCgkJPHVpdGV4dCBuYW1lPSJTTElERV9OT1RFUyIgdmFsdWU9ItCX0LDQvNC10YLQutC4INC6INGB0LvQsNC50LTRgyIvPg0KCQk8IS0tcXVpeiBwb2QgYW5kIG1lc3NhZ2UgYm94IHRleHRzLS0+DQoJCTx1aXRleHQgbmFtZT0iUVVJWlBPRF9RVUlaX0FUVEVNUFQiIHZhbHVlPSLQn9C+0L/Ri9GC0LrQsCDQv9GA0L7QudGC0Lgg0L7Qv9GA0L7RgToiLz4NCgkJPHVpdGV4dCBuYW1lPSJRVUlaUE9EX1FVSVpfQVRURU1QVF9WQUxVRSIgdmFsdWU9IiVuINC40LcgJXQiLz4NCgkJPHVpdGV4dCBuYW1lPSJRVUlaUE9EX1FVSVpfU0NPUkUiIHZhbHVlPSLQndCw0LHRgNCw0L3QviDQsdCw0LvQu9C+0LI6Ii8+DQoJCTx1aXRleHQgbmFtZT0iUVVJWlBPRF9RVUlaX1BBU1NTQ09SRSIgdmFsdWU9ItCf0YDQvtGF0L7QtNC90L7QuSDRgNC10LfRg9C70YzRgtCw0YI6Ii8+DQoJCTx1aXRleHQgbmFtZT0iUVVJWlBPRF9RVUlaX01BWFNDT1JFIiB2YWx1ZT0i0JzQsNC60YHQuNC80LDQu9GM0L3Ri9C5INGA0LXQt9GD0LvRjNGC0LDRgjoiLz4NCgkJPHVpdGV4dCBuYW1lPSJRVUlaUE9EX1FVRVNBVE1QVF9TVFIiIHZhbHVlPSLQn9C+0L/Ri9GC0LrQsDogJW4g0LjQtyAldCIvPg0KCQk8dWl0ZXh0IG5hbWU9IlFVSVpQT0RfUVVFU1RZUEVfU1RSIiB2YWx1ZT0i0KLQuNC/OiAlcyIvPg0KCQk8dWl0ZXh0IG5hbWU9IlFVSVpQT0RfUVVFU1RZUEVfR1JEIiB2YWx1ZT0i0KEg0L7RhtC10L3QutC+0LkiLz4NCgkJPHVpdGV4dCBuYW1lPSJRVUlaUE9EX1FVRVNUWVBFX1NWWSIgdmFsdWU9ItCe0LHQt9C+0YAiLz4NCgkJPHVpdGV4dCBuYW1lPSJRVUlaUE9EX1FVSVpBVE1QVF9JTkYiIHZhbHVlPSLQkdC+0LvRjNGI0L7QtSDRh9C40YHQu9C+Ii8+DQoJCTx1aXRleHQgbmFtZT0iUVVJWlBPRF9RVUVTQVRNUFRfSU5GIiB2YWx1ZT0i0JHQvtC70YzRiNC+0LUg0YfQuNGB0LvQviIvPg0KCQk8dWl0ZXh0IG5hbWU9IldBUk5JTkdNU0dfWUVTU1RSSU5HIiB2YWx1ZT0i0JTQsCIvPg0KCQk8dWl0ZXh0IG5hbWU9IldBUk5JTkdNU0dfTk9TVFJJTkciIHZhbHVlPSLQndC10YIiLz4NCgkJPHVpdGV4dCBuYW1lPSJXQVJOSU5HTVNHX1RJVExFU1RSSU5HIiB2YWx1ZT0i0J/RgNC10LTRg9C/0YDQtdC20LTQtdC90LjQtSDQviDQvdCw0LLQuNCz0LDRhtC40Lgg0LIg0L7Qv9GA0L7RgdC1Ii8+DQoJCTx1aXRleHQgbmFtZT0iV0FSTklOR01TR19NU0dTVFJJTkciIHZhbHVlPSLQkiDQvtC/0YDQvtGB0LUg0L7RgdGC0LDQu9C40YHRjCDQvdC10L7RgtCy0LXRh9C10L3QvdGL0LUg0LLQvtC/0YDQvtGB0Ysu0J3QsNC20LDRgtC40LUg0LrQvdC+0L/QutC4ICZxdW90O9CU0LAmcXVvdDsg0L/RgNC40LLQtdC00LXRgiDQuiDQt9Cw0LrRgNGL0YLQuNGOINC+0L/RgNC+0YHQsC4g0J3QsNC20LDRgtC40LUg0LrQvdC+0L/QutC4ICZxdW90O9Cd0LXRgiZxdW90OyDQv9GA0L7QtNC+0LvQttC40YIg0L7Qv9GA0L7RgS4iLz4NCgkJPHVpdGV4dCBuYW1lPSJJTkZPUk1BVElPTl9IMjY0X0ZMQVNIUExBWUVSIiB2YWx1ZT0i0KLQtdC60YPRidCw0Y8g0LLQtdGA0YHQuNGPINC/0YDQvtC40LPRgNGL0LLQsNGC0LXQu9GPIEZsYXNoIFBsYXllciwg0YPRgdGC0LDQvdC+0LLQu9C10L3QvdCw0Y8g0L3QsCDRjdGC0L7QvCDQutC+0LzQv9GM0Y7RgtC10YDQtSwg0L3QtSDQv9C+0LTQtNC10YDQttC40LLQsNC10YIg0Y3RgtC+INCy0LjQtNC10L4uINCp0LXQu9C60L3QuNGC0LUg0LIg0L7QsdC70LDRgdGC0Lgg0LLQuNC00LXQviwg0YfRgtC+0LHRiyDQt9Cw0LPRgNGD0LfQuNGC0Ywg0L/QvtGB0LvQtdC00L3RjtGOINCy0LXRgNGB0LjRjiDQv9GA0L7QuNCz0YDRi9Cy0LDRgtC10LvRj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tCf0L7QutCw0LfRi9Cy0LDRgtGMINCy0YDQtdC30LrRgyDRg9GH0LDRgdGC0L3QuNC60LDQvCIvPg0KCQk8dWl0ZXh0IG5hbWU9Ik1VVEUiIHZhbHVlPSLQntGC0LrQu9GO0YfQuNGC0Ywg0LfQstGD0LoiLz4NCgkJPHVpdGV4dCBuYW1lPSJET0NXUkFQX1RJVExFIiB2YWx1ZT0i0JLQu9C+0LbQtdC90LjQtSDQsiDRhNCw0LnQuyBBZG9iZSBQcmVzZW50ZXIiLz4NCgkJPHVpdGV4dCBuYW1lPSJET0NXUkFQX01TRyIgdmFsdWU9ItCh0L7RhdGA0LDQvdC40YLRjCDQsiDQv9Cw0L/QutGDICZxdW90O9Cc0L7QuSDQutC+0LzQv9GM0Y7RgtC10YAmcXVvdDsiLz4NCgkJPHVpdGV4dCBuYW1lPSJET0NXUkFQX1BST01QVCIgdmFsdWU9ItCp0LXQu9C60L3Rg9GC0Ywg0LTQu9GPINC30LDQs9GA0YPQt9C60LgiLz4NCgk8L2xhbmd1YWdlPg0KPC9jb25maWd1cmF0aW9uPg0K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7&quot;/&gt;&lt;/TableIndex&gt;&lt;/ShapeTextInfo&gt;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2&quot;/&gt;&lt;lineCharCount val=&quot;8&quot;/&gt;&lt;lineCharCount val=&quot;43&quot;/&gt;&lt;lineCharCount val=&quot;9&quot;/&gt;&lt;lineCharCount val=&quot;1&quot;/&gt;&lt;lineCharCount val=&quot;1&quot;/&gt;&lt;lineCharCount val=&quot;1&quot;/&gt;&lt;lineCharCount val=&quot;1&quot;/&gt;&lt;lineCharCount val=&quot;1&quot;/&gt;&lt;lineCharCount val=&quot;1&quot;/&gt;&lt;lineCharCount val=&quot;1&quot;/&gt;&lt;lineCharCount val=&quot;48&quot;/&gt;&lt;lineCharCount val=&quot;46&quot;/&gt;&lt;/TableIndex&gt;&lt;/ShapeTextInfo&gt;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1&quot; col=&quot;1&quot;&gt;&lt;linesCount val=&quot;1&quot;/&gt;&lt;lineCharCount val=&quot;7&quot;/&gt;&lt;/TableIndex&gt;&lt;TableIndex row=&quot;1&quot; col=&quot;2&quot;&gt;&lt;linesCount val=&quot;1&quot;/&gt;&lt;lineCharCount val=&quot;9&quot;/&gt;&lt;/TableIndex&gt;&lt;TableIndex row=&quot;2&quot; col=&quot;1&quot;&gt;&lt;linesCount val=&quot;1&quot;/&gt;&lt;lineCharCount val=&quot;1&quot;/&gt;&lt;/TableIndex&gt;&lt;TableIndex row=&quot;2&quot; col=&quot;2&quot;&gt;&lt;linesCount val=&quot;1&quot;/&gt;&lt;lineCharCount val=&quot;29&quot;/&gt;&lt;/TableIndex&gt;&lt;TableIndex row=&quot;3&quot; col=&quot;1&quot;&gt;&lt;linesCount val=&quot;1&quot;/&gt;&lt;lineCharCount val=&quot;1&quot;/&gt;&lt;/TableIndex&gt;&lt;TableIndex row=&quot;3&quot; col=&quot;2&quot;&gt;&lt;linesCount val=&quot;1&quot;/&gt;&lt;lineCharCount val=&quot;9&quot;/&gt;&lt;/TableIndex&gt;&lt;TableIndex row=&quot;4&quot; col=&quot;1&quot;&gt;&lt;linesCount val=&quot;1&quot;/&gt;&lt;lineCharCount val=&quot;1&quot;/&gt;&lt;/TableIndex&gt;&lt;TableIndex row=&quot;4&quot; col=&quot;2&quot;&gt;&lt;linesCount val=&quot;1&quot;/&gt;&lt;lineCharCount val=&quot;10&quot;/&gt;&lt;/TableIndex&gt;&lt;TableIndex row=&quot;5&quot; col=&quot;1&quot;&gt;&lt;linesCount val=&quot;1&quot;/&gt;&lt;lineCharCount val=&quot;1&quot;/&gt;&lt;/TableIndex&gt;&lt;TableIndex row=&quot;5&quot; col=&quot;2&quot;&gt;&lt;linesCount val=&quot;1&quot;/&gt;&lt;lineCharCount val=&quot;11&quot;/&gt;&lt;/TableIndex&gt;&lt;TableIndex row=&quot;6&quot; col=&quot;1&quot;&gt;&lt;linesCount val=&quot;1&quot;/&gt;&lt;lineCharCount val=&quot;1&quot;/&gt;&lt;/TableIndex&gt;&lt;TableIndex row=&quot;6&quot; col=&quot;2&quot;&gt;&lt;linesCount val=&quot;1&quot;/&gt;&lt;lineCharCount val=&quot;6&quot;/&gt;&lt;/TableIndex&gt;&lt;/ShapeTextInfo&gt;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1&quot;/&gt;&lt;lineCharCount val=&quot;1&quot;/&gt;&lt;lineCharCount val=&quot;1&quot;/&gt;&lt;/TableIndex&gt;&lt;/ShapeTextInfo&gt;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3,1340487738,P:\veda_vyuka\prezentace\vyukove\funkcni_zkoušky_ledvin_biohema_pptx\Media.ppcx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1&quot; col=&quot;1&quot;&gt;&lt;linesCount val=&quot;2&quot;/&gt;&lt;lineCharCount val=&quot;34&quot;/&gt;&lt;lineCharCount val=&quot;23&quot;/&gt;&lt;/TableIndex&gt;&lt;TableIndex row=&quot;1&quot; col=&quot;2&quot;&gt;&lt;linesCount val=&quot;2&quot;/&gt;&lt;lineCharCount val=&quot;34&quot;/&gt;&lt;lineCharCount val=&quot;23&quot;/&gt;&lt;/TableIndex&gt;&lt;TableIndex row=&quot;1&quot; col=&quot;3&quot;&gt;&lt;linesCount val=&quot;2&quot;/&gt;&lt;lineCharCount val=&quot;34&quot;/&gt;&lt;lineCharCount val=&quot;23&quot;/&gt;&lt;/TableIndex&gt;&lt;TableIndex row=&quot;1&quot; col=&quot;4&quot;&gt;&lt;linesCount val=&quot;2&quot;/&gt;&lt;lineCharCount val=&quot;34&quot;/&gt;&lt;lineCharCount val=&quot;23&quot;/&gt;&lt;/TableIndex&gt;&lt;TableIndex row=&quot;1&quot; col=&quot;5&quot;&gt;&lt;linesCount val=&quot;2&quot;/&gt;&lt;lineCharCount val=&quot;31&quot;/&gt;&lt;lineCharCount val=&quot;15&quot;/&gt;&lt;/TableIndex&gt;&lt;TableIndex row=&quot;1&quot; col=&quot;6&quot;&gt;&lt;linesCount val=&quot;2&quot;/&gt;&lt;lineCharCount val=&quot;31&quot;/&gt;&lt;lineCharCount val=&quot;15&quot;/&gt;&lt;/TableIndex&gt;&lt;TableIndex row=&quot;1&quot; col=&quot;7&quot;&gt;&lt;linesCount val=&quot;2&quot;/&gt;&lt;lineCharCount val=&quot;31&quot;/&gt;&lt;lineCharCount val=&quot;15&quot;/&gt;&lt;/TableIndex&gt;&lt;TableIndex row=&quot;2&quot; col=&quot;1&quot;&gt;&lt;linesCount val=&quot;2&quot;/&gt;&lt;lineCharCount val=&quot;34&quot;/&gt;&lt;lineCharCount val=&quot;23&quot;/&gt;&lt;/TableIndex&gt;&lt;TableIndex row=&quot;2&quot; col=&quot;2&quot;&gt;&lt;linesCount val=&quot;2&quot;/&gt;&lt;lineCharCount val=&quot;34&quot;/&gt;&lt;lineCharCount val=&quot;23&quot;/&gt;&lt;/TableIndex&gt;&lt;TableIndex row=&quot;2&quot; col=&quot;3&quot;&gt;&lt;linesCount val=&quot;2&quot;/&gt;&lt;lineCharCount val=&quot;34&quot;/&gt;&lt;lineCharCount val=&quot;23&quot;/&gt;&lt;/TableIndex&gt;&lt;TableIndex row=&quot;2&quot; col=&quot;4&quot;&gt;&lt;linesCount val=&quot;2&quot;/&gt;&lt;lineCharCount val=&quot;34&quot;/&gt;&lt;lineCharCount val=&quot;23&quot;/&gt;&lt;/TableIndex&gt;&lt;TableIndex row=&quot;2&quot; col=&quot;5&quot;&gt;&lt;linesCount val=&quot;1&quot;/&gt;&lt;lineCharCount val=&quot;2&quot;/&gt;&lt;/TableIndex&gt;&lt;TableIndex row=&quot;2&quot; col=&quot;6&quot;&gt;&lt;linesCount val=&quot;1&quot;/&gt;&lt;lineCharCount val=&quot;2&quot;/&gt;&lt;/TableIndex&gt;&lt;TableIndex row=&quot;2&quot; col=&quot;7&quot;&gt;&lt;linesCount val=&quot;1&quot;/&gt;&lt;lineCharCount val=&quot;2&quot;/&gt;&lt;/TableIndex&gt;&lt;TableIndex row=&quot;3&quot; col=&quot;1&quot;&gt;&lt;linesCount val=&quot;2&quot;/&gt;&lt;lineCharCount val=&quot;34&quot;/&gt;&lt;lineCharCount val=&quot;23&quot;/&gt;&lt;/TableIndex&gt;&lt;TableIndex row=&quot;3&quot; col=&quot;2&quot;&gt;&lt;linesCount val=&quot;2&quot;/&gt;&lt;lineCharCount val=&quot;34&quot;/&gt;&lt;lineCharCount val=&quot;23&quot;/&gt;&lt;/TableIndex&gt;&lt;TableIndex row=&quot;3&quot; col=&quot;3&quot;&gt;&lt;linesCount val=&quot;2&quot;/&gt;&lt;lineCharCount val=&quot;34&quot;/&gt;&lt;lineCharCount val=&quot;23&quot;/&gt;&lt;/TableIndex&gt;&lt;TableIndex row=&quot;3&quot; col=&quot;4&quot;&gt;&lt;linesCount val=&quot;2&quot;/&gt;&lt;lineCharCount val=&quot;34&quot;/&gt;&lt;lineCharCount val=&quot;23&quot;/&gt;&lt;/TableIndex&gt;&lt;TableIndex row=&quot;3&quot; col=&quot;5&quot;&gt;&lt;linesCount val=&quot;2&quot;/&gt;&lt;lineCharCount val=&quot;12&quot;/&gt;&lt;lineCharCount val=&quot;13&quot;/&gt;&lt;/TableIndex&gt;&lt;TableIndex row=&quot;3&quot; col=&quot;6&quot;&gt;&lt;linesCount val=&quot;1&quot;/&gt;&lt;lineCharCount val=&quot;15&quot;/&gt;&lt;/TableIndex&gt;&lt;TableIndex row=&quot;3&quot; col=&quot;7&quot;&gt;&lt;linesCount val=&quot;1&quot;/&gt;&lt;lineCharCount val=&quot;13&quot;/&gt;&lt;/TableIndex&gt;&lt;TableIndex row=&quot;4&quot; col=&quot;1&quot;&gt;&lt;linesCount val=&quot;2&quot;/&gt;&lt;lineCharCount val=&quot;34&quot;/&gt;&lt;lineCharCount val=&quot;23&quot;/&gt;&lt;/TableIndex&gt;&lt;TableIndex row=&quot;4&quot; col=&quot;2&quot;&gt;&lt;linesCount val=&quot;2&quot;/&gt;&lt;lineCharCount val=&quot;34&quot;/&gt;&lt;lineCharCount val=&quot;23&quot;/&gt;&lt;/TableIndex&gt;&lt;TableIndex row=&quot;4&quot; col=&quot;3&quot;&gt;&lt;linesCount val=&quot;2&quot;/&gt;&lt;lineCharCount val=&quot;34&quot;/&gt;&lt;lineCharCount val=&quot;23&quot;/&gt;&lt;/TableIndex&gt;&lt;TableIndex row=&quot;4&quot; col=&quot;4&quot;&gt;&lt;linesCount val=&quot;2&quot;/&gt;&lt;lineCharCount val=&quot;34&quot;/&gt;&lt;lineCharCount val=&quot;23&quot;/&gt;&lt;/TableIndex&gt;&lt;TableIndex row=&quot;4&quot; col=&quot;5&quot;&gt;&lt;linesCount val=&quot;1&quot;/&gt;&lt;lineCharCount val=&quot;10&quot;/&gt;&lt;/TableIndex&gt;&lt;TableIndex row=&quot;4&quot; col=&quot;6&quot;&gt;&lt;linesCount val=&quot;1&quot;/&gt;&lt;lineCharCount val=&quot;12&quot;/&gt;&lt;/TableIndex&gt;&lt;TableIndex row=&quot;4&quot; col=&quot;7&quot;&gt;&lt;linesCount val=&quot;1&quot;/&gt;&lt;lineCharCount val=&quot;11&quot;/&gt;&lt;/TableIndex&gt;&lt;TableIndex row=&quot;5&quot; col=&quot;1&quot;&gt;&lt;linesCount val=&quot;2&quot;/&gt;&lt;lineCharCount val=&quot;27&quot;/&gt;&lt;lineCharCount val=&quot;15&quot;/&gt;&lt;/TableIndex&gt;&lt;TableIndex row=&quot;5&quot; col=&quot;2&quot;&gt;&lt;linesCount val=&quot;1&quot;/&gt;&lt;lineCharCount val=&quot;2&quot;/&gt;&lt;/TableIndex&gt;&lt;TableIndex row=&quot;5&quot; col=&quot;3&quot;&gt;&lt;linesCount val=&quot;2&quot;/&gt;&lt;lineCharCount val=&quot;14&quot;/&gt;&lt;lineCharCount val=&quot;6&quot;/&gt;&lt;/TableIndex&gt;&lt;TableIndex row=&quot;5&quot; col=&quot;4&quot;&gt;&lt;linesCount val=&quot;1&quot;/&gt;&lt;lineCharCount val=&quot;4&quot;/&gt;&lt;/TableIndex&gt;&lt;TableIndex row=&quot;5&quot; col=&quot;5&quot;&gt;&lt;linesCount val=&quot;0&quot;/&gt;&lt;/TableIndex&gt;&lt;TableIndex row=&quot;5&quot; col=&quot;6&quot;&gt;&lt;linesCount val=&quot;0&quot;/&gt;&lt;/TableIndex&gt;&lt;TableIndex row=&quot;5&quot; col=&quot;7&quot;&gt;&lt;linesCount val=&quot;0&quot;/&gt;&lt;/TableIndex&gt;&lt;TableIndex row=&quot;6&quot; col=&quot;1&quot;&gt;&lt;linesCount val=&quot;2&quot;/&gt;&lt;lineCharCount val=&quot;27&quot;/&gt;&lt;lineCharCount val=&quot;15&quot;/&gt;&lt;/TableIndex&gt;&lt;TableIndex row=&quot;6&quot; col=&quot;2&quot;&gt;&lt;linesCount val=&quot;1&quot;/&gt;&lt;lineCharCount val=&quot;2&quot;/&gt;&lt;/TableIndex&gt;&lt;TableIndex row=&quot;6&quot; col=&quot;3&quot;&gt;&lt;linesCount val=&quot;1&quot;/&gt;&lt;lineCharCount val=&quot;13&quot;/&gt;&lt;/TableIndex&gt;&lt;TableIndex row=&quot;6&quot; col=&quot;4&quot;&gt;&lt;linesCount val=&quot;1&quot;/&gt;&lt;lineCharCount val=&quot;6&quot;/&gt;&lt;/TableIndex&gt;&lt;TableIndex row=&quot;6&quot; col=&quot;5&quot;&gt;&lt;linesCount val=&quot;0&quot;/&gt;&lt;/TableIndex&gt;&lt;TableIndex row=&quot;6&quot; col=&quot;6&quot;&gt;&lt;linesCount val=&quot;0&quot;/&gt;&lt;/TableIndex&gt;&lt;TableIndex row=&quot;6&quot; col=&quot;7&quot;&gt;&lt;linesCount val=&quot;0&quot;/&gt;&lt;/TableIndex&gt;&lt;TableIndex row=&quot;7&quot; col=&quot;1&quot;&gt;&lt;linesCount val=&quot;2&quot;/&gt;&lt;lineCharCount val=&quot;27&quot;/&gt;&lt;lineCharCount val=&quot;15&quot;/&gt;&lt;/TableIndex&gt;&lt;TableIndex row=&quot;7&quot; col=&quot;2&quot;&gt;&lt;linesCount val=&quot;1&quot;/&gt;&lt;lineCharCount val=&quot;3&quot;/&gt;&lt;/TableIndex&gt;&lt;TableIndex row=&quot;7&quot; col=&quot;3&quot;&gt;&lt;linesCount val=&quot;2&quot;/&gt;&lt;lineCharCount val=&quot;9&quot;/&gt;&lt;lineCharCount val=&quot;15&quot;/&gt;&lt;/TableIndex&gt;&lt;TableIndex row=&quot;7&quot; col=&quot;4&quot;&gt;&lt;linesCount val=&quot;1&quot;/&gt;&lt;lineCharCount val=&quot;9&quot;/&gt;&lt;/TableIndex&gt;&lt;TableIndex row=&quot;7&quot; col=&quot;5&quot;&gt;&lt;linesCount val=&quot;0&quot;/&gt;&lt;/TableIndex&gt;&lt;TableIndex row=&quot;7&quot; col=&quot;6&quot;&gt;&lt;linesCount val=&quot;0&quot;/&gt;&lt;/TableIndex&gt;&lt;TableIndex row=&quot;7&quot; col=&quot;7&quot;&gt;&lt;linesCount val=&quot;0&quot;/&gt;&lt;/TableIndex&gt;&lt;TableIndex row=&quot;8&quot; col=&quot;1&quot;&gt;&lt;linesCount val=&quot;2&quot;/&gt;&lt;lineCharCount val=&quot;27&quot;/&gt;&lt;lineCharCount val=&quot;15&quot;/&gt;&lt;/TableIndex&gt;&lt;TableIndex row=&quot;8&quot; col=&quot;2&quot;&gt;&lt;linesCount val=&quot;1&quot;/&gt;&lt;lineCharCount val=&quot;3&quot;/&gt;&lt;/TableIndex&gt;&lt;TableIndex row=&quot;8&quot; col=&quot;3&quot;&gt;&lt;linesCount val=&quot;2&quot;/&gt;&lt;lineCharCount val=&quot;17&quot;/&gt;&lt;lineCharCount val=&quot;7&quot;/&gt;&lt;/TableIndex&gt;&lt;TableIndex row=&quot;8&quot; col=&quot;4&quot;&gt;&lt;linesCount val=&quot;1&quot;/&gt;&lt;lineCharCount val=&quot;8&quot;/&gt;&lt;/TableIndex&gt;&lt;TableIndex row=&quot;8&quot; col=&quot;5&quot;&gt;&lt;linesCount val=&quot;0&quot;/&gt;&lt;/TableIndex&gt;&lt;TableIndex row=&quot;8&quot; col=&quot;6&quot;&gt;&lt;linesCount val=&quot;0&quot;/&gt;&lt;/TableIndex&gt;&lt;TableIndex row=&quot;8&quot; col=&quot;7&quot;&gt;&lt;linesCount val=&quot;0&quot;/&gt;&lt;/TableIndex&gt;&lt;TableIndex row=&quot;9&quot; col=&quot;1&quot;&gt;&lt;linesCount val=&quot;2&quot;/&gt;&lt;lineCharCount val=&quot;27&quot;/&gt;&lt;lineCharCount val=&quot;15&quot;/&gt;&lt;/TableIndex&gt;&lt;TableIndex row=&quot;9&quot; col=&quot;2&quot;&gt;&lt;linesCount val=&quot;1&quot;/&gt;&lt;lineCharCount val=&quot;2&quot;/&gt;&lt;/TableIndex&gt;&lt;TableIndex row=&quot;9&quot; col=&quot;3&quot;&gt;&lt;linesCount val=&quot;1&quot;/&gt;&lt;lineCharCount val=&quot;13&quot;/&gt;&lt;/TableIndex&gt;&lt;TableIndex row=&quot;9&quot; col=&quot;4&quot;&gt;&lt;linesCount val=&quot;1&quot;/&gt;&lt;lineCharCount val=&quot;9&quot;/&gt;&lt;/TableIndex&gt;&lt;TableIndex row=&quot;9&quot; col=&quot;5&quot;&gt;&lt;linesCount val=&quot;0&quot;/&gt;&lt;/TableIndex&gt;&lt;TableIndex row=&quot;9&quot; col=&quot;6&quot;&gt;&lt;linesCount val=&quot;0&quot;/&gt;&lt;/TableIndex&gt;&lt;TableIndex row=&quot;9&quot; col=&quot;7&quot;&gt;&lt;linesCount val=&quot;0&quot;/&gt;&lt;/TableIndex&gt;&lt;TableIndex row=&quot;10&quot; col=&quot;1&quot;&gt;&lt;linesCount val=&quot;2&quot;/&gt;&lt;lineCharCount val=&quot;27&quot;/&gt;&lt;lineCharCount val=&quot;15&quot;/&gt;&lt;/TableIndex&gt;&lt;TableIndex row=&quot;10&quot; col=&quot;2&quot;&gt;&lt;linesCount val=&quot;1&quot;/&gt;&lt;lineCharCount val=&quot;2&quot;/&gt;&lt;/TableIndex&gt;&lt;TableIndex row=&quot;10&quot; col=&quot;3&quot;&gt;&lt;linesCount val=&quot;1&quot;/&gt;&lt;lineCharCount val=&quot;14&quot;/&gt;&lt;/TableIndex&gt;&lt;TableIndex row=&quot;10&quot; col=&quot;4&quot;&gt;&lt;linesCount val=&quot;1&quot;/&gt;&lt;lineCharCount val=&quot;5&quot;/&gt;&lt;/TableIndex&gt;&lt;TableIndex row=&quot;10&quot; col=&quot;5&quot;&gt;&lt;linesCount val=&quot;0&quot;/&gt;&lt;/TableIndex&gt;&lt;TableIndex row=&quot;10&quot; col=&quot;6&quot;&gt;&lt;linesCount val=&quot;0&quot;/&gt;&lt;/TableIndex&gt;&lt;TableIndex row=&quot;10&quot; col=&quot;7&quot;&gt;&lt;linesCount val=&quot;0&quot;/&gt;&lt;/TableIndex&gt;&lt;/ShapeTextInfo&gt;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253BA15A-4C87-48E5-A4AF-70C04AB8CB7C}&quot;/&gt;&lt;isInvalidForFieldText val=&quot;0&quot;/&gt;&lt;Image&gt;&lt;filename val=&quot;C:\Users\rajdl\AppData\Local\Temp\PR\data\asimages\{253BA15A-4C87-48E5-A4AF-70C04AB8CB7C}_13.png&quot;/&gt;&lt;left val=&quot;378&quot;/&gt;&lt;top val=&quot;369&quot;/&gt;&lt;width val=&quot;31&quot;/&gt;&lt;height val=&quot;30&quot;/&gt;&lt;hasText val=&quot;1&quot;/&gt;&lt;/Image&gt;&lt;/ThreeDShapeInfo&gt;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4,1340487738,P:\veda_vyuka\prezentace\vyukove\funkcni_zkoušky_ledvin_biohema_pptx\Media.ppcx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9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44&quot;/&gt;&lt;lineCharCount val=&quot;13&quot;/&gt;&lt;lineCharCount val=&quot;13&quot;/&gt;&lt;lineCharCount val=&quot;14&quot;/&gt;&lt;lineCharCount val=&quot;11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7&quot;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1340487738,P:\veda_vyuka\prezentace\vyukove\funkcni_zkoušky_ledvin_biohema_pptx\Media.ppc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2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2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,1340487738,P:\veda_vyuka\prezentace\vyukove\funkcni_zkoušky_ledvin_biohema_pptx\Media.ppcx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3&quot;/&gt;&lt;lineCharCount val=&quot;8&quot;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6876A924-F9AB-42D5-813D-9E8F0E093CAA}&quot;/&gt;&lt;isInvalidForFieldText val=&quot;0&quot;/&gt;&lt;Image&gt;&lt;filename val=&quot;C:\Users\rajdl\AppData\Local\Temp\PR\data\asimages\{6876A924-F9AB-42D5-813D-9E8F0E093CAA}_2.png&quot;/&gt;&lt;left val=&quot;318&quot;/&gt;&lt;top val=&quot;213&quot;/&gt;&lt;width val=&quot;203&quot;/&gt;&lt;height val=&quot;186&quot;/&gt;&lt;hasText val=&quot;1&quot;/&gt;&lt;/Image&gt;&lt;/ThreeDShape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1&quot;/&gt;&lt;/TableIndex&gt;&lt;/ShapeText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6&quot;/&gt;&lt;/TableIndex&gt;&lt;/ShapeText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D0D906C3-A0E6-4DC0-90DC-F4CD2CC8B9CD}&quot;/&gt;&lt;isInvalidForFieldText val=&quot;0&quot;/&gt;&lt;Image&gt;&lt;filename val=&quot;C:\Users\rajdl\AppData\Local\Temp\PR\data\asimages\{D0D906C3-A0E6-4DC0-90DC-F4CD2CC8B9CD}_2.png&quot;/&gt;&lt;left val=&quot;279&quot;/&gt;&lt;top val=&quot;175&quot;/&gt;&lt;width val=&quot;203&quot;/&gt;&lt;height val=&quot;186&quot;/&gt;&lt;hasText val=&quot;1&quot;/&gt;&lt;/Image&gt;&lt;/ThreeDShape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0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7&quot;/&gt;&lt;/TableIndex&gt;&lt;/ShapeText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0&quot;/&gt;&lt;/TableIndex&gt;&lt;/ShapeTextInfo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7&quot;/&gt;&lt;/TableIndex&gt;&lt;/ShapeTextInfo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8926D5A7-2AED-43D6-AD52-AA6C9E5C4415}&quot;/&gt;&lt;isInvalidForFieldText val=&quot;0&quot;/&gt;&lt;Image&gt;&lt;filename val=&quot;C:\Users\rajdl\AppData\Local\Temp\PR\data\asimages\{8926D5A7-2AED-43D6-AD52-AA6C9E5C4415}_2.png&quot;/&gt;&lt;left val=&quot;503&quot;/&gt;&lt;top val=&quot;285&quot;/&gt;&lt;width val=&quot;97&quot;/&gt;&lt;height val=&quot;33&quot;/&gt;&lt;hasText val=&quot;1&quot;/&gt;&lt;/Image&gt;&lt;/ThreeDShapeInfo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0B30B1AF-5325-4546-925C-729CB55DBAD0}&quot;/&gt;&lt;isInvalidForFieldText val=&quot;0&quot;/&gt;&lt;Image&gt;&lt;filename val=&quot;C:\Users\rajdl\AppData\Local\Temp\PR\data\asimages\{0B30B1AF-5325-4546-925C-729CB55DBAD0}_2.png&quot;/&gt;&lt;left val=&quot;436&quot;/&gt;&lt;top val=&quot;165&quot;/&gt;&lt;width val=&quot;102&quot;/&gt;&lt;height val=&quot;54&quot;/&gt;&lt;hasText val=&quot;1&quot;/&gt;&lt;/Image&gt;&lt;/ThreeDShapeInfo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A6859A81-AD72-4CB5-B76F-E2D66CAE890E}&quot;/&gt;&lt;isInvalidForFieldText val=&quot;0&quot;/&gt;&lt;Image&gt;&lt;filename val=&quot;C:\Users\rajdl\AppData\Local\Temp\PR\data\asimages\{A6859A81-AD72-4CB5-B76F-E2D66CAE890E}_2.png&quot;/&gt;&lt;left val=&quot;113&quot;/&gt;&lt;top val=&quot;165&quot;/&gt;&lt;width val=&quot;91&quot;/&gt;&lt;height val=&quot;99&quot;/&gt;&lt;hasText val=&quot;1&quot;/&gt;&lt;/Image&gt;&lt;/ThreeDShapeInfo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BA4DBB11-F92E-4736-BB34-FFEB17D24CEB}&quot;/&gt;&lt;isInvalidForFieldText val=&quot;0&quot;/&gt;&lt;Image&gt;&lt;filename val=&quot;C:\Users\rajdl\AppData\Local\Temp\PR\data\asimages\{BA4DBB11-F92E-4736-BB34-FFEB17D24CEB}_2.png&quot;/&gt;&lt;left val=&quot;331&quot;/&gt;&lt;top val=&quot;413&quot;/&gt;&lt;width val=&quot;35&quot;/&gt;&lt;height val=&quot;59&quot;/&gt;&lt;hasText val=&quot;1&quot;/&gt;&lt;/Image&gt;&lt;/ThreeDShapeInfo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,1340487738,P:\veda_vyuka\prezentace\vyukove\funkcni_zkoušky_ledvin_biohema_pptx\Media.ppcx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8&quot;/&gt;&lt;lineCharCount val=&quot;7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44&quot;/&gt;&lt;lineCharCount val=&quot;13&quot;/&gt;&lt;lineCharCount val=&quot;13&quot;/&gt;&lt;lineCharCount val=&quot;14&quot;/&gt;&lt;lineCharCount val=&quot;11&quot;/&gt;&lt;/TableIndex&gt;&lt;/ShapeTextInfo&gt;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1&quot;/&gt;&lt;lineCharCount val=&quot;28&quot;/&gt;&lt;lineCharCount val=&quot;51&quot;/&gt;&lt;lineCharCount val=&quot;50&quot;/&gt;&lt;lineCharCount val=&quot;8&quot;/&gt;&lt;lineCharCount val=&quot;30&quot;/&gt;&lt;lineCharCount val=&quot;42&quot;/&gt;&lt;lineCharCount val=&quot;11&quot;/&gt;&lt;lineCharCount val=&quot;23&quot;/&gt;&lt;lineCharCount val=&quot;14&quot;/&gt;&lt;lineCharCount val=&quot;50&quot;/&gt;&lt;lineCharCount val=&quot;41&quot;/&gt;&lt;/TableIndex&gt;&lt;/ShapeTextInfo&gt;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4,1340487738,P:\veda_vyuka\prezentace\vyukove\funkcni_zkoušky_ledvin_biohema_pptx\Media.ppcx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7&quot;/&gt;&lt;/TableIndex&gt;&lt;/ShapeTextInfo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9&quot;/&gt;&lt;lineCharCount val=&quot;31&quot;/&gt;&lt;lineCharCount val=&quot;15&quot;/&gt;&lt;lineCharCount val=&quot;15&quot;/&gt;&lt;lineCharCount val=&quot;21&quot;/&gt;&lt;lineCharCount val=&quot;11&quot;/&gt;&lt;lineCharCount val=&quot;33&quot;/&gt;&lt;lineCharCount val=&quot;15&quot;/&gt;&lt;lineCharCount val=&quot;29&quot;/&gt;&lt;lineCharCount val=&quot;44&quot;/&gt;&lt;/TableIndex&gt;&lt;/ShapeTextInfo&gt;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5,1340487738,P:\veda_vyuka\prezentace\vyukove\funkcni_zkoušky_ledvin_biohema_pptx\Media.ppcx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0&quot;/&gt;&lt;/TableIndex&gt;&lt;/ShapeTextInfo&gt;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8&quot;/&gt;&lt;lineCharCount val=&quot;2&quot;/&gt;&lt;lineCharCount val=&quot;11&quot;/&gt;&lt;lineCharCount val=&quot;24&quot;/&gt;&lt;lineCharCount val=&quot;8&quot;/&gt;&lt;lineCharCount val=&quot;9&quot;/&gt;&lt;lineCharCount val=&quot;17&quot;/&gt;&lt;lineCharCount val=&quot;33&quot;/&gt;&lt;lineCharCount val=&quot;10&quot;/&gt;&lt;/TableIndex&gt;&lt;/ShapeTextInfo&gt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6,1340487738,P:\veda_vyuka\prezentace\vyukove\funkcni_zkoušky_ledvin_biohema_pptx\Media.ppcx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5&quot;/&gt;&lt;/TableIndex&gt;&lt;/ShapeTextInfo&gt;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7&quot;/&gt;&lt;lineCharCount val=&quot;9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7&quot;/&gt;&lt;/TableIndex&gt;&lt;/ShapeTextInfo&gt;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2&quot;/&gt;&lt;/TableIndex&gt;&lt;/ShapeTextInfo&gt;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&quot;/&gt;&lt;/TableIndex&gt;&lt;/ShapeTextInfo&gt;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  <p:tag name="PRESENTER_SHAPEINFO" val="&lt;ThreeDShapeInfo&gt;&lt;uuid val=&quot;{E00966E6-1641-4737-AF62-336109248B64}&quot;/&gt;&lt;isInvalidForFieldText val=&quot;0&quot;/&gt;&lt;Image&gt;&lt;filename val=&quot;C:\Users\rajdl\AppData\Local\Temp\PR\data\asimages\{E00966E6-1641-4737-AF62-336109248B64}_6.png&quot;/&gt;&lt;left val=&quot;259&quot;/&gt;&lt;top val=&quot;437&quot;/&gt;&lt;width val=&quot;161&quot;/&gt;&lt;height val=&quot;87&quot;/&gt;&lt;hasText val=&quot;1&quot;/&gt;&lt;/Image&gt;&lt;/ThreeDShapeInfo&gt;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13&quot;/&gt;&lt;lineCharCount val=&quot;17&quot;/&gt;&lt;lineCharCount val=&quot;5&quot;/&gt;&lt;/TableIndex&gt;&lt;/ShapeTextInfo&gt;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2&quot;/&gt;&lt;lineCharCount val=&quot;16&quot;/&gt;&lt;/TableIndex&gt;&lt;/ShapeTextInfo&gt;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25C610C0-04AA-4792-8ADD-A92264859819}&quot;/&gt;&lt;isInvalidForFieldText val=&quot;0&quot;/&gt;&lt;Image&gt;&lt;filename val=&quot;C:\Users\rajdl\AppData\Local\Temp\PR\data\asimages\{25C610C0-04AA-4792-8ADD-A92264859819}_6.png&quot;/&gt;&lt;left val=&quot;180&quot;/&gt;&lt;top val=&quot;187&quot;/&gt;&lt;width val=&quot;26&quot;/&gt;&lt;height val=&quot;135&quot;/&gt;&lt;hasText val=&quot;1&quot;/&gt;&lt;/Image&gt;&lt;/ThreeDShapeInfo&gt;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DE0DC78A-0343-4D97-8789-CEF9A9BA24E8}&quot;/&gt;&lt;isInvalidForFieldText val=&quot;0&quot;/&gt;&lt;Image&gt;&lt;filename val=&quot;C:\Users\rajdl\AppData\Local\Temp\PR\data\asimages\{DE0DC78A-0343-4D97-8789-CEF9A9BA24E8}_6.png&quot;/&gt;&lt;left val=&quot;196&quot;/&gt;&lt;top val=&quot;175&quot;/&gt;&lt;width val=&quot;160&quot;/&gt;&lt;height val=&quot;84&quot;/&gt;&lt;hasText val=&quot;1&quot;/&gt;&lt;/Image&gt;&lt;/ThreeDShapeInfo&gt;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2CDE49C4-7ACA-4005-BEA2-553C1042C645}&quot;/&gt;&lt;isInvalidForFieldText val=&quot;0&quot;/&gt;&lt;Image&gt;&lt;filename val=&quot;C:\Users\rajdl\AppData\Local\Temp\PR\data\asimages\{2CDE49C4-7ACA-4005-BEA2-553C1042C645}_6.png&quot;/&gt;&lt;left val=&quot;196&quot;/&gt;&lt;top val=&quot;250&quot;/&gt;&lt;width val=&quot;160&quot;/&gt;&lt;height val=&quot;208&quot;/&gt;&lt;hasText val=&quot;1&quot;/&gt;&lt;/Image&gt;&lt;/ThreeDShapeInfo&gt;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930E735A-F68D-4A3F-BC2F-2CB6112B702E}&quot;/&gt;&lt;isInvalidForFieldText val=&quot;0&quot;/&gt;&lt;Image&gt;&lt;filename val=&quot;C:\Users\rajdl\AppData\Local\Temp\PR\data\asimages\{930E735A-F68D-4A3F-BC2F-2CB6112B702E}_6.png&quot;/&gt;&lt;left val=&quot;411&quot;/&gt;&lt;top val=&quot;379&quot;/&gt;&lt;width val=&quot;36&quot;/&gt;&lt;height val=&quot;106&quot;/&gt;&lt;hasText val=&quot;1&quot;/&gt;&lt;/Image&gt;&lt;/ThreeDShape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6&quot;/&gt;&lt;/TableIndex&gt;&lt;/ShapeTextInfo&gt;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555CA07D-8BB4-4812-A0C2-8797278A00C6}&quot;/&gt;&lt;isInvalidForFieldText val=&quot;0&quot;/&gt;&lt;Image&gt;&lt;filename val=&quot;C:\Users\rajdl\AppData\Local\Temp\PR\data\asimages\{555CA07D-8BB4-4812-A0C2-8797278A00C6}_6.png&quot;/&gt;&lt;left val=&quot;411&quot;/&gt;&lt;top val=&quot;339&quot;/&gt;&lt;width val=&quot;146&quot;/&gt;&lt;height val=&quot;146&quot;/&gt;&lt;hasText val=&quot;1&quot;/&gt;&lt;/Image&gt;&lt;/ThreeDShapeInfo&gt;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C1175894-D049-427E-B8F6-6EDCA0CD5F86}&quot;/&gt;&lt;isInvalidForFieldText val=&quot;0&quot;/&gt;&lt;Image&gt;&lt;filename val=&quot;C:\Users\rajdl\AppData\Local\Temp\PR\data\asimages\{C1175894-D049-427E-B8F6-6EDCA0CD5F86}_6.png&quot;/&gt;&lt;left val=&quot;413&quot;/&gt;&lt;top val=&quot;135&quot;/&gt;&lt;width val=&quot;105&quot;/&gt;&lt;height val=&quot;34&quot;/&gt;&lt;hasText val=&quot;1&quot;/&gt;&lt;/Image&gt;&lt;/ThreeDShapeInfo&gt;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15D63FE5-49FB-4ABA-9121-50B8C6C2C98E}&quot;/&gt;&lt;isInvalidForFieldText val=&quot;0&quot;/&gt;&lt;Image&gt;&lt;filename val=&quot;C:\Users\rajdl\AppData\Local\Temp\PR\data\asimages\{15D63FE5-49FB-4ABA-9121-50B8C6C2C98E}_6.png&quot;/&gt;&lt;left val=&quot;428&quot;/&gt;&lt;top val=&quot;279&quot;/&gt;&lt;width val=&quot;189&quot;/&gt;&lt;height val=&quot;34&quot;/&gt;&lt;hasText val=&quot;1&quot;/&gt;&lt;/Image&gt;&lt;/ThreeDShapeInfo&gt;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4262A303-A166-4729-A935-DCB9B51E2EC8}&quot;/&gt;&lt;isInvalidForFieldText val=&quot;0&quot;/&gt;&lt;Image&gt;&lt;filename val=&quot;C:\Users\rajdl\AppData\Local\Temp\PR\data\asimages\{4262A303-A166-4729-A935-DCB9B51E2EC8}_6.png&quot;/&gt;&lt;left val=&quot;518&quot;/&gt;&lt;top val=&quot;175&quot;/&gt;&lt;width val=&quot;77&quot;/&gt;&lt;height val=&quot;114&quot;/&gt;&lt;hasText val=&quot;1&quot;/&gt;&lt;/Image&gt;&lt;/ThreeDShapeInfo&gt;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7,1340487738,P:\veda_vyuka\prezentace\vyukove\funkcni_zkoušky_ledvin_biohema_pptx\Media.ppcx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6&quot;/&gt;&lt;/TableIndex&gt;&lt;/ShapeTextInfo&gt;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SmartArt&gt;&lt;Image&gt;&lt;filename val=&quot;C:\Users\rajdl\AppData\Local\Temp\PR\data\asimages\{69A588CA-5354-4E2E-BFF4-CF1093AD7348}_7.png&quot;/&gt;&lt;left val=&quot;36&quot;/&gt;&lt;top val=&quot;126&quot;/&gt;&lt;width val=&quot;863&quot;/&gt;&lt;height val=&quot;475&quot;/&gt;&lt;hasText val=&quot;1&quot;/&gt;&lt;/Image&gt;&lt;SmartArtElem id=&quot;{1392C48D-2018-4C8F-B2D8-9A9C967E0F8B}&quot;&gt;&lt;left val=&quot;0&quot;/&gt;&lt;top val=&quot;0&quot;/&gt;&lt;width val=&quot;0&quot;/&gt;&lt;height val=&quot;0&quot;/&gt;&lt;/SmartArtElem&gt;&lt;SmartArtElem id=&quot;{BF6F8015-8D0C-4CB6-9F09-6052B9AB1DFC}&quot;&gt;&lt;left val=&quot;0&quot;/&gt;&lt;top val=&quot;0&quot;/&gt;&lt;width val=&quot;0&quot;/&gt;&lt;height val=&quot;0&quot;/&gt;&lt;/SmartArtElem&gt;&lt;SmartArtElem id=&quot;{CA63F5B2-A63F-400E-8CEA-10430AB51E37}&quot;&gt;&lt;left val=&quot;0&quot;/&gt;&lt;top val=&quot;0&quot;/&gt;&lt;width val=&quot;0&quot;/&gt;&lt;height val=&quot;0&quot;/&gt;&lt;/SmartArtElem&gt;&lt;SmartArtElem id=&quot;{E7106CBC-70B0-4D98-933C-D70607EA5DE5}&quot;&gt;&lt;left val=&quot;0&quot;/&gt;&lt;top val=&quot;0&quot;/&gt;&lt;width val=&quot;0&quot;/&gt;&lt;height val=&quot;0&quot;/&gt;&lt;/SmartArtElem&gt;&lt;SmartArtElem id=&quot;{9DC10722-91F4-46B4-AFC4-39F7BDE2EA00}&quot;&gt;&lt;left val=&quot;0&quot;/&gt;&lt;top val=&quot;0&quot;/&gt;&lt;width val=&quot;0&quot;/&gt;&lt;height val=&quot;0&quot;/&gt;&lt;/SmartArtElem&gt;&lt;SmartArtElem id=&quot;{8625FD39-9424-461B-BFF1-EBE4E3246E06}&quot;&gt;&lt;left val=&quot;0&quot;/&gt;&lt;top val=&quot;0&quot;/&gt;&lt;width val=&quot;0&quot;/&gt;&lt;height val=&quot;0&quot;/&gt;&lt;/SmartArtElem&gt;&lt;/SmartArt&gt;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0,1340487738,P:\veda_vyuka\prezentace\vyukove\funkcni_zkoušky_ledvin_biohema_pptx\Media.ppcx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9&quot;/&gt;&lt;/TableIndex&gt;&lt;/ShapeTextInfo&gt;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7&quot;/&gt;&lt;lineCharCount val=&quot;19&quot;/&gt;&lt;lineCharCount val=&quot;41&quot;/&gt;&lt;lineCharCount val=&quot;16&quot;/&gt;&lt;lineCharCount val=&quot;41&quot;/&gt;&lt;lineCharCount val=&quot;49&quot;/&gt;&lt;lineCharCount val=&quot;34&quot;/&gt;&lt;lineCharCount val=&quot;20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1&quot;/&gt;&lt;/TableIndex&gt;&lt;/ShapeTextInfo&gt;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2&quot;/&gt;&lt;lineCharCount val=&quot;13&quot;/&gt;&lt;/TableIndex&gt;&lt;/ShapeTextInfo&gt;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9&quot;/&gt;&lt;lineCharCount val=&quot;6&quot;/&gt;&lt;/TableIndex&gt;&lt;/ShapeTextInfo&gt;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2&quot;/&gt;&lt;/TableIndex&gt;&lt;/ShapeTextInfo&gt;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07BD7FBA-AA35-4C4B-9873-EE4F9E089CFF}&quot;/&gt;&lt;isInvalidForFieldText val=&quot;0&quot;/&gt;&lt;Image&gt;&lt;filename val=&quot;C:\Users\rajdl\AppData\Local\Temp\PR\data\asimages\{07BD7FBA-AA35-4C4B-9873-EE4F9E089CFF}_8.png&quot;/&gt;&lt;left val=&quot;563&quot;/&gt;&lt;top val=&quot;105&quot;/&gt;&lt;width val=&quot;29&quot;/&gt;&lt;height val=&quot;402&quot;/&gt;&lt;hasText val=&quot;1&quot;/&gt;&lt;/Image&gt;&lt;/ThreeDShapeInfo&gt;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1,1340487738,P:\veda_vyuka\prezentace\vyukove\funkcni_zkoušky_ledvin_biohema_pptx\Media.ppcx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0&quot;/&gt;&lt;/TableIndex&gt;&lt;/ShapeTextInfo&gt;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9&quot;/&gt;&lt;lineCharCount val=&quot;1&quot;/&gt;&lt;lineCharCount val=&quot;1&quot;/&gt;&lt;lineCharCount val=&quot;1&quot;/&gt;&lt;lineCharCount val=&quot;1&quot;/&gt;&lt;lineCharCount val=&quot;8&quot;/&gt;&lt;lineCharCount val=&quot;64&quot;/&gt;&lt;lineCharCount val=&quot;60&quot;/&gt;&lt;lineCharCount val=&quot;18&quot;/&gt;&lt;lineCharCount val=&quot;37&quot;/&gt;&lt;/TableIndex&gt;&lt;/ShapeTextInfo&gt;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BCDB3EE5-5C20-4F2E-844C-80E8FED13083}&quot;/&gt;&lt;isInvalidForFieldText val=&quot;0&quot;/&gt;&lt;Image&gt;&lt;filename val=&quot;C:\Users\rajdl\AppData\Local\Temp\PR\data\asimages\{BCDB3EE5-5C20-4F2E-844C-80E8FED13083}_9.png&quot;/&gt;&lt;left val=&quot;364&quot;/&gt;&lt;top val=&quot;152&quot;/&gt;&lt;width val=&quot;200&quot;/&gt;&lt;height val=&quot;82&quot;/&gt;&lt;hasText val=&quot;1&quot;/&gt;&lt;/Image&gt;&lt;/ThreeDShapeInfo&gt;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7&quot;/&gt;&lt;/TableIndex&gt;&lt;/ShapeTextInfo&gt;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C11CDBE7-FE5A-4965-9F12-7E13C241FB8F}&quot;/&gt;&lt;isInvalidForFieldText val=&quot;0&quot;/&gt;&lt;Image&gt;&lt;filename val=&quot;C:\Users\rajdl\AppData\Local\Temp\PR\data\asimages\{C11CDBE7-FE5A-4965-9F12-7E13C241FB8F}_9.png&quot;/&gt;&lt;left val=&quot;100&quot;/&gt;&lt;top val=&quot;167&quot;/&gt;&lt;width val=&quot;40&quot;/&gt;&lt;height val=&quot;79&quot;/&gt;&lt;hasText val=&quot;1&quot;/&gt;&lt;/Image&gt;&lt;/ThreeDShapeInfo&gt;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2,1340487738,P:\veda_vyuka\prezentace\vyukove\funkcni_zkoušky_ledvin_biohema_pptx\Media.ppcx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4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18&quot;/&gt;&lt;lineCharCount val=&quot;33&quot;/&gt;&lt;lineCharCount val=&quot;26&quot;/&gt;&lt;/TableIndex&gt;&lt;/ShapeTextInfo&gt;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7&quot;/&gt;&lt;lineCharCount val=&quot;4&quot;/&gt;&lt;/TableIndex&gt;&lt;/ShapeTextInfo&gt;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8&quot;/&gt;&lt;lineCharCount val=&quot;7&quot;/&gt;&lt;/TableIndex&gt;&lt;/ShapeTextInfo&gt;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8,1340487738,P:\veda_vyuka\prezentace\vyukove\funkcni_zkoušky_ledvin_biohema_pptx\Media.ppcx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3&quot;/&gt;&lt;/TableIndex&gt;&lt;/ShapeTextInfo&gt;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1&quot;/&gt;&lt;lineCharCount val=&quot;56&quot;/&gt;&lt;lineCharCount val=&quot;13&quot;/&gt;&lt;lineCharCount val=&quot;7&quot;/&gt;&lt;lineCharCount val=&quot;64&quot;/&gt;&lt;lineCharCount val=&quot;24&quot;/&gt;&lt;lineCharCount val=&quot;37&quot;/&gt;&lt;lineCharCount val=&quot;46&quot;/&gt;&lt;lineCharCount val=&quot;5&quot;/&gt;&lt;lineCharCount val=&quot;58&quot;/&gt;&lt;lineCharCount val=&quot;28&quot;/&gt;&lt;lineCharCount val=&quot;56&quot;/&gt;&lt;/TableIndex&gt;&lt;/ShapeTextInfo&gt;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9,1340487738,P:\veda_vyuka\prezentace\vyukove\funkcni_zkoušky_ledvin_biohema_pptx\Media.ppcx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5&quot;/&gt;&lt;/TableIndex&gt;&lt;/ShapeTextInfo&gt;"/>
</p:tagLst>
</file>

<file path=ppt/theme/theme1.xml><?xml version="1.0" encoding="utf-8"?>
<a:theme xmlns:a="http://schemas.openxmlformats.org/drawingml/2006/main" name="biohema_s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biohema_sablona</Template>
  <TotalTime>1549</TotalTime>
  <Words>2565</Words>
  <Application>Microsoft Office PowerPoint</Application>
  <PresentationFormat>Předvádění na obrazovce (4:3)</PresentationFormat>
  <Paragraphs>206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Comic Sans MS</vt:lpstr>
      <vt:lpstr>Wingdings</vt:lpstr>
      <vt:lpstr>biohema_sablona</vt:lpstr>
      <vt:lpstr>Funkční zkoušky ledvin</vt:lpstr>
      <vt:lpstr>Vyšetření glomerulární filtrace</vt:lpstr>
      <vt:lpstr>Sérový kreatinin a odvozené výpočty</vt:lpstr>
      <vt:lpstr>Cystatin C v séru</vt:lpstr>
      <vt:lpstr>Clearance kreatininu</vt:lpstr>
      <vt:lpstr>Shrnutí postupu určení GF</vt:lpstr>
      <vt:lpstr>Tubulární funkce</vt:lpstr>
      <vt:lpstr>Koncentrační schopnost tubulů</vt:lpstr>
      <vt:lpstr>Frakční exkrece (FE)</vt:lpstr>
      <vt:lpstr>Acidifikace/alkalinizace</vt:lpstr>
      <vt:lpstr>Akutní poškození ledvin</vt:lpstr>
      <vt:lpstr>Chronické renální selhání</vt:lpstr>
      <vt:lpstr>Klasifikace CKD dle KDIGO 2012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Funkční zkoušky ledvin</dc:title>
  <dc:creator>Dan</dc:creator>
  <cp:lastModifiedBy>Rajdl Daniel</cp:lastModifiedBy>
  <cp:revision>117</cp:revision>
  <cp:lastPrinted>2013-01-14T08:15:20Z</cp:lastPrinted>
  <dcterms:created xsi:type="dcterms:W3CDTF">2012-09-30T10:21:37Z</dcterms:created>
  <dcterms:modified xsi:type="dcterms:W3CDTF">2013-11-06T13:27:33Z</dcterms:modified>
</cp:coreProperties>
</file>