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58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63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33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55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596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834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61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490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42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49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62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7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78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6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8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62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5305E-7ED1-4B28-9CF6-91C2D0750CCE}" type="datetimeFigureOut">
              <a:rPr lang="cs-CZ" smtClean="0"/>
              <a:t>17.7.2023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14D1-B382-486E-AA15-D46B7660C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580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</a:t>
            </a:r>
            <a:r>
              <a:rPr lang="cs-CZ" dirty="0" err="1"/>
              <a:t>zuistika</a:t>
            </a:r>
            <a:r>
              <a:rPr lang="cs-CZ" dirty="0"/>
              <a:t> </a:t>
            </a:r>
            <a:r>
              <a:rPr lang="cs-CZ" dirty="0" smtClean="0"/>
              <a:t>3 – přepis výsledku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356" y="2298909"/>
            <a:ext cx="7772400" cy="997368"/>
          </a:xfrm>
        </p:spPr>
        <p:txBody>
          <a:bodyPr>
            <a:normAutofit/>
          </a:bodyPr>
          <a:lstStyle/>
          <a:p>
            <a:r>
              <a:rPr lang="cs-CZ" dirty="0"/>
              <a:t>54 letá pacientka s mnohočetným myelomem </a:t>
            </a:r>
          </a:p>
        </p:txBody>
      </p:sp>
    </p:spTree>
    <p:extLst>
      <p:ext uri="{BB962C8B-B14F-4D97-AF65-F5344CB8AC3E}">
        <p14:creationId xmlns:p14="http://schemas.microsoft.com/office/powerpoint/2010/main" val="32905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1983608" y="134106"/>
          <a:ext cx="4536504" cy="6492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396047814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1092250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9207268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6619656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207940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b="0" dirty="0"/>
                        <a:t>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38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42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69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GGT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429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0,78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38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466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870992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r>
                        <a:rPr lang="cs-CZ" sz="1600" dirty="0" err="1"/>
                        <a:t>Kys</a:t>
                      </a:r>
                      <a:r>
                        <a:rPr lang="cs-CZ" sz="1600" dirty="0"/>
                        <a:t>. močová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75538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cs-CZ" sz="1600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8,3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05098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cs-CZ" sz="1600" dirty="0"/>
                        <a:t>Kreatinin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153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969399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r>
                        <a:rPr lang="cs-CZ" sz="16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761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0033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600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9498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cs-CZ" sz="1600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2039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cs-CZ" sz="16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1,48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95333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cs-CZ" sz="1600" dirty="0" err="1"/>
                        <a:t>Glu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20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362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369435"/>
                  </a:ext>
                </a:extLst>
              </a:tr>
            </a:tbl>
          </a:graphicData>
        </a:graphic>
      </p:graphicFrame>
      <p:sp>
        <p:nvSpPr>
          <p:cNvPr id="11" name="Ovál 10"/>
          <p:cNvSpPr/>
          <p:nvPr/>
        </p:nvSpPr>
        <p:spPr>
          <a:xfrm>
            <a:off x="5591944" y="4653136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7202292" y="700320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Testování vzorků </a:t>
            </a:r>
          </a:p>
          <a:p>
            <a:r>
              <a:rPr lang="cs-CZ" dirty="0"/>
              <a:t>s hyper a </a:t>
            </a:r>
            <a:r>
              <a:rPr lang="cs-CZ" dirty="0" err="1"/>
              <a:t>hypoproteinémií</a:t>
            </a:r>
            <a:r>
              <a:rPr lang="cs-CZ" dirty="0"/>
              <a:t>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192432" y="1285283"/>
            <a:ext cx="2907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Analýza na přístroji </a:t>
            </a:r>
          </a:p>
          <a:p>
            <a:r>
              <a:rPr lang="cs-CZ" dirty="0"/>
              <a:t>na stanovení parametrů ABR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7176594" y="1791665"/>
            <a:ext cx="287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Koncentrace Cl</a:t>
            </a:r>
            <a:r>
              <a:rPr lang="cs-CZ" baseline="30000" dirty="0"/>
              <a:t>-</a:t>
            </a:r>
            <a:r>
              <a:rPr lang="cs-CZ" dirty="0"/>
              <a:t> 104 mmol/L</a:t>
            </a: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567" y="2185478"/>
            <a:ext cx="4221582" cy="264929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818" y="4471203"/>
            <a:ext cx="4109447" cy="21732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6" name="Ovál 25"/>
          <p:cNvSpPr/>
          <p:nvPr/>
        </p:nvSpPr>
        <p:spPr>
          <a:xfrm>
            <a:off x="8027136" y="5950458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8027137" y="2037126"/>
            <a:ext cx="529853" cy="213772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8027137" y="4365106"/>
            <a:ext cx="464407" cy="158535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1983608" y="4365106"/>
            <a:ext cx="4328416" cy="720079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/>
          <p:cNvSpPr txBox="1"/>
          <p:nvPr/>
        </p:nvSpPr>
        <p:spPr>
          <a:xfrm>
            <a:off x="7176594" y="89649"/>
            <a:ext cx="287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Preanalytika</a:t>
            </a:r>
            <a:r>
              <a:rPr lang="cs-CZ" dirty="0"/>
              <a:t>? Jiné příčiny? </a:t>
            </a: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224" y="274316"/>
            <a:ext cx="2404864" cy="19977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35" y="2408802"/>
            <a:ext cx="2428083" cy="182106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843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  <p:bldP spid="29" grpId="0"/>
      <p:bldP spid="31" grpId="0"/>
      <p:bldP spid="26" grpId="0" animBg="1"/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kterých vzorků má význam provést stanovení </a:t>
            </a:r>
            <a:r>
              <a:rPr lang="cs-CZ" dirty="0" err="1" smtClean="0"/>
              <a:t>iontogramu</a:t>
            </a:r>
            <a:r>
              <a:rPr lang="cs-CZ" dirty="0" smtClean="0"/>
              <a:t> na přístroji na vyšetření ABR</a:t>
            </a:r>
          </a:p>
          <a:p>
            <a:r>
              <a:rPr lang="cs-CZ" dirty="0" smtClean="0"/>
              <a:t>Kde v LIS zjistíte, na kolik desetinných míst u metody se vydává výsledek a k čemu se to může hodit? 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/>
              <a:t>Jak zjistíte, zda byl výsledek v LIS přepsán pracovníkem laboratoře?</a:t>
            </a:r>
          </a:p>
          <a:p>
            <a:r>
              <a:rPr lang="cs-CZ" dirty="0" smtClean="0"/>
              <a:t>Jak v </a:t>
            </a:r>
            <a:r>
              <a:rPr lang="cs-CZ" dirty="0" err="1" smtClean="0"/>
              <a:t>MediCalcu</a:t>
            </a:r>
            <a:r>
              <a:rPr lang="cs-CZ" dirty="0" smtClean="0"/>
              <a:t> zjistíte, zda se již na výsledek někdo podíval?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183963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50</TotalTime>
  <Words>187</Words>
  <Application>Microsoft Office PowerPoint</Application>
  <PresentationFormat>Širokoúhlá obrazovka</PresentationFormat>
  <Paragraphs>103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</vt:lpstr>
      <vt:lpstr>Kondenzační stopa</vt:lpstr>
      <vt:lpstr>Kazuistika 3 – přepis výsledku</vt:lpstr>
      <vt:lpstr>Prezentace aplikace PowerPoint</vt:lpstr>
      <vt:lpstr>Otázky</vt:lpstr>
    </vt:vector>
  </TitlesOfParts>
  <Company>Fakultní nemocnice Plzeň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Kazuistika 3 – přepis výsledku</dc:title>
  <dc:creator>Broz Pavel</dc:creator>
  <cp:lastModifiedBy>Broz Pavel</cp:lastModifiedBy>
  <cp:revision>5</cp:revision>
  <dcterms:created xsi:type="dcterms:W3CDTF">2023-07-14T07:03:02Z</dcterms:created>
  <dcterms:modified xsi:type="dcterms:W3CDTF">2023-07-17T08:48:36Z</dcterms:modified>
</cp:coreProperties>
</file>