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8.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9.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0.xml" ContentType="application/vnd.openxmlformats-officedocument.presentationml.tag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3.xml" ContentType="application/vnd.openxmlformats-officedocument.presentationml.tags+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4.xml" ContentType="application/vnd.openxmlformats-officedocument.presentationml.tags+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5.xml" ContentType="application/vnd.openxmlformats-officedocument.presentationml.tags+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46.xml" ContentType="application/vnd.openxmlformats-officedocument.presentationml.tags+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47.xml" ContentType="application/vnd.openxmlformats-officedocument.presentationml.tags+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52.xml" ContentType="application/vnd.openxmlformats-officedocument.presentationml.tags+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60.xml" ContentType="application/vnd.openxmlformats-officedocument.presentationml.tags+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61.xml" ContentType="application/vnd.openxmlformats-officedocument.presentationml.tags+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62.xml" ContentType="application/vnd.openxmlformats-officedocument.presentationml.tags+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63.xml" ContentType="application/vnd.openxmlformats-officedocument.presentationml.tags+xml"/>
  <Override PartName="/ppt/notesSlides/notesSlide35.xml" ContentType="application/vnd.openxmlformats-officedocument.presentationml.notesSlide+xml"/>
  <Override PartName="/ppt/tags/tag64.xml" ContentType="application/vnd.openxmlformats-officedocument.presentationml.tags+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65.xml" ContentType="application/vnd.openxmlformats-officedocument.presentationml.tags+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66.xml" ContentType="application/vnd.openxmlformats-officedocument.presentationml.tags+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67.xml" ContentType="application/vnd.openxmlformats-officedocument.presentationml.tags+xml"/>
  <Override PartName="/ppt/notesSlides/notesSlide39.xml" ContentType="application/vnd.openxmlformats-officedocument.presentationml.notesSlide+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3"/>
  </p:notesMasterIdLst>
  <p:sldIdLst>
    <p:sldId id="257" r:id="rId2"/>
    <p:sldId id="258" r:id="rId3"/>
    <p:sldId id="260" r:id="rId4"/>
    <p:sldId id="261" r:id="rId5"/>
    <p:sldId id="262"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custDataLst>
    <p:tags r:id="rId44"/>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94" autoAdjust="0"/>
  </p:normalViewPr>
  <p:slideViewPr>
    <p:cSldViewPr>
      <p:cViewPr varScale="1">
        <p:scale>
          <a:sx n="58" d="100"/>
          <a:sy n="58" d="100"/>
        </p:scale>
        <p:origin x="-23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35CD1-B9A2-40A6-B77A-D56A8F736D3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cs-CZ"/>
        </a:p>
      </dgm:t>
    </dgm:pt>
    <dgm:pt modelId="{535A67F3-81ED-4B9E-A6FB-5C7718F19826}">
      <dgm:prSet phldrT="[Text]"/>
      <dgm:spPr>
        <a:ln>
          <a:noFill/>
        </a:ln>
      </dgm:spPr>
      <dgm:t>
        <a:bodyPr/>
        <a:lstStyle/>
        <a:p>
          <a:r>
            <a:rPr lang="cs-CZ" sz="2700" dirty="0" smtClean="0"/>
            <a:t>1. období </a:t>
          </a:r>
          <a:r>
            <a:rPr lang="cs-CZ" sz="2700" dirty="0" err="1" smtClean="0"/>
            <a:t>mezoblastové</a:t>
          </a:r>
          <a:endParaRPr lang="cs-CZ" sz="2700" dirty="0"/>
        </a:p>
      </dgm:t>
    </dgm:pt>
    <dgm:pt modelId="{2999BC8E-EC0E-49ED-8708-0083D7C10D13}" type="parTrans" cxnId="{618C1E05-A357-4F42-9EAE-8D5CFFF29B38}">
      <dgm:prSet/>
      <dgm:spPr/>
      <dgm:t>
        <a:bodyPr/>
        <a:lstStyle/>
        <a:p>
          <a:endParaRPr lang="cs-CZ"/>
        </a:p>
      </dgm:t>
    </dgm:pt>
    <dgm:pt modelId="{538DCD65-DC48-422F-BA0B-02DDA704A3A9}" type="sibTrans" cxnId="{618C1E05-A357-4F42-9EAE-8D5CFFF29B38}">
      <dgm:prSet/>
      <dgm:spPr/>
      <dgm:t>
        <a:bodyPr/>
        <a:lstStyle/>
        <a:p>
          <a:endParaRPr lang="cs-CZ"/>
        </a:p>
      </dgm:t>
    </dgm:pt>
    <dgm:pt modelId="{05C610DC-4674-46D1-8DCF-4A868D5EAC3D}">
      <dgm:prSet phldrT="[Text]"/>
      <dgm:spPr/>
      <dgm:t>
        <a:bodyPr/>
        <a:lstStyle/>
        <a:p>
          <a:r>
            <a:rPr lang="cs-CZ" sz="2700" dirty="0" smtClean="0"/>
            <a:t>2. období </a:t>
          </a:r>
          <a:r>
            <a:rPr lang="cs-CZ" sz="2700" dirty="0" err="1" smtClean="0"/>
            <a:t>hepatolienální</a:t>
          </a:r>
          <a:endParaRPr lang="cs-CZ" sz="2700" dirty="0"/>
        </a:p>
      </dgm:t>
    </dgm:pt>
    <dgm:pt modelId="{30C439B3-AC15-4014-98D5-41E0CBCB489E}" type="parTrans" cxnId="{93B0F89D-9B4E-4FAB-991B-4EE2A3BDFAD9}">
      <dgm:prSet/>
      <dgm:spPr/>
      <dgm:t>
        <a:bodyPr/>
        <a:lstStyle/>
        <a:p>
          <a:endParaRPr lang="cs-CZ"/>
        </a:p>
      </dgm:t>
    </dgm:pt>
    <dgm:pt modelId="{8B2DDFFB-967B-443F-BE21-BEAF32DEB55D}" type="sibTrans" cxnId="{93B0F89D-9B4E-4FAB-991B-4EE2A3BDFAD9}">
      <dgm:prSet/>
      <dgm:spPr/>
      <dgm:t>
        <a:bodyPr/>
        <a:lstStyle/>
        <a:p>
          <a:endParaRPr lang="cs-CZ"/>
        </a:p>
      </dgm:t>
    </dgm:pt>
    <dgm:pt modelId="{D6755DB9-21FF-454D-81E5-27EF4C2A7235}">
      <dgm:prSet phldrT="[Text]"/>
      <dgm:spPr/>
      <dgm:t>
        <a:bodyPr/>
        <a:lstStyle/>
        <a:p>
          <a:r>
            <a:rPr lang="cs-CZ" sz="2700" dirty="0" smtClean="0"/>
            <a:t>3. období dřeňové krvetvorby</a:t>
          </a:r>
          <a:endParaRPr lang="cs-CZ" sz="2700" dirty="0"/>
        </a:p>
      </dgm:t>
    </dgm:pt>
    <dgm:pt modelId="{7551B966-DC19-4C9A-86BC-83B2FBBB5F5F}" type="parTrans" cxnId="{EBEEBCCB-5350-4B6C-BD93-EBB88689225E}">
      <dgm:prSet/>
      <dgm:spPr/>
      <dgm:t>
        <a:bodyPr/>
        <a:lstStyle/>
        <a:p>
          <a:endParaRPr lang="cs-CZ"/>
        </a:p>
      </dgm:t>
    </dgm:pt>
    <dgm:pt modelId="{1A9F80D6-2F0C-4194-B4F2-E2E3F887D57D}" type="sibTrans" cxnId="{EBEEBCCB-5350-4B6C-BD93-EBB88689225E}">
      <dgm:prSet/>
      <dgm:spPr/>
      <dgm:t>
        <a:bodyPr/>
        <a:lstStyle/>
        <a:p>
          <a:endParaRPr lang="cs-CZ"/>
        </a:p>
      </dgm:t>
    </dgm:pt>
    <dgm:pt modelId="{659B3D69-39C4-4EDB-A30A-E66DD23B34E1}" type="pres">
      <dgm:prSet presAssocID="{70D35CD1-B9A2-40A6-B77A-D56A8F736D3B}" presName="linear" presStyleCnt="0">
        <dgm:presLayoutVars>
          <dgm:animLvl val="lvl"/>
          <dgm:resizeHandles val="exact"/>
        </dgm:presLayoutVars>
      </dgm:prSet>
      <dgm:spPr/>
      <dgm:t>
        <a:bodyPr/>
        <a:lstStyle/>
        <a:p>
          <a:endParaRPr lang="cs-CZ"/>
        </a:p>
      </dgm:t>
    </dgm:pt>
    <dgm:pt modelId="{73359F23-FCDD-49D7-B882-7FFFC404E785}" type="pres">
      <dgm:prSet presAssocID="{535A67F3-81ED-4B9E-A6FB-5C7718F19826}" presName="parentText" presStyleLbl="node1" presStyleIdx="0" presStyleCnt="3">
        <dgm:presLayoutVars>
          <dgm:chMax val="0"/>
          <dgm:bulletEnabled val="1"/>
        </dgm:presLayoutVars>
      </dgm:prSet>
      <dgm:spPr/>
      <dgm:t>
        <a:bodyPr/>
        <a:lstStyle/>
        <a:p>
          <a:endParaRPr lang="cs-CZ"/>
        </a:p>
      </dgm:t>
    </dgm:pt>
    <dgm:pt modelId="{7C789B14-BAD5-4869-84C5-F7233717F2E5}" type="pres">
      <dgm:prSet presAssocID="{538DCD65-DC48-422F-BA0B-02DDA704A3A9}" presName="spacer" presStyleCnt="0"/>
      <dgm:spPr/>
    </dgm:pt>
    <dgm:pt modelId="{39D6160B-6CD0-4E7E-8DF1-B151B482939F}" type="pres">
      <dgm:prSet presAssocID="{05C610DC-4674-46D1-8DCF-4A868D5EAC3D}" presName="parentText" presStyleLbl="node1" presStyleIdx="1" presStyleCnt="3">
        <dgm:presLayoutVars>
          <dgm:chMax val="0"/>
          <dgm:bulletEnabled val="1"/>
        </dgm:presLayoutVars>
      </dgm:prSet>
      <dgm:spPr/>
      <dgm:t>
        <a:bodyPr/>
        <a:lstStyle/>
        <a:p>
          <a:endParaRPr lang="cs-CZ"/>
        </a:p>
      </dgm:t>
    </dgm:pt>
    <dgm:pt modelId="{B73F8C58-A3BD-4B92-83B1-B17F51FB4AB0}" type="pres">
      <dgm:prSet presAssocID="{8B2DDFFB-967B-443F-BE21-BEAF32DEB55D}" presName="spacer" presStyleCnt="0"/>
      <dgm:spPr/>
    </dgm:pt>
    <dgm:pt modelId="{338CAB16-858C-430C-AEAC-C068742559C3}" type="pres">
      <dgm:prSet presAssocID="{D6755DB9-21FF-454D-81E5-27EF4C2A7235}" presName="parentText" presStyleLbl="node1" presStyleIdx="2" presStyleCnt="3">
        <dgm:presLayoutVars>
          <dgm:chMax val="0"/>
          <dgm:bulletEnabled val="1"/>
        </dgm:presLayoutVars>
      </dgm:prSet>
      <dgm:spPr/>
      <dgm:t>
        <a:bodyPr/>
        <a:lstStyle/>
        <a:p>
          <a:endParaRPr lang="cs-CZ"/>
        </a:p>
      </dgm:t>
    </dgm:pt>
  </dgm:ptLst>
  <dgm:cxnLst>
    <dgm:cxn modelId="{4D2FB909-4314-4422-A79C-CE3877900826}" type="presOf" srcId="{535A67F3-81ED-4B9E-A6FB-5C7718F19826}" destId="{73359F23-FCDD-49D7-B882-7FFFC404E785}" srcOrd="0" destOrd="0" presId="urn:microsoft.com/office/officeart/2005/8/layout/vList2"/>
    <dgm:cxn modelId="{B397ACEB-78B2-4B17-B3D5-961B033A601A}" type="presOf" srcId="{05C610DC-4674-46D1-8DCF-4A868D5EAC3D}" destId="{39D6160B-6CD0-4E7E-8DF1-B151B482939F}" srcOrd="0" destOrd="0" presId="urn:microsoft.com/office/officeart/2005/8/layout/vList2"/>
    <dgm:cxn modelId="{C25E8CF8-279D-4914-B0A2-A4E77FDCE007}" type="presOf" srcId="{D6755DB9-21FF-454D-81E5-27EF4C2A7235}" destId="{338CAB16-858C-430C-AEAC-C068742559C3}" srcOrd="0" destOrd="0" presId="urn:microsoft.com/office/officeart/2005/8/layout/vList2"/>
    <dgm:cxn modelId="{08CAFC25-A94D-4731-AC55-AFB24BC0AD69}" type="presOf" srcId="{70D35CD1-B9A2-40A6-B77A-D56A8F736D3B}" destId="{659B3D69-39C4-4EDB-A30A-E66DD23B34E1}" srcOrd="0" destOrd="0" presId="urn:microsoft.com/office/officeart/2005/8/layout/vList2"/>
    <dgm:cxn modelId="{618C1E05-A357-4F42-9EAE-8D5CFFF29B38}" srcId="{70D35CD1-B9A2-40A6-B77A-D56A8F736D3B}" destId="{535A67F3-81ED-4B9E-A6FB-5C7718F19826}" srcOrd="0" destOrd="0" parTransId="{2999BC8E-EC0E-49ED-8708-0083D7C10D13}" sibTransId="{538DCD65-DC48-422F-BA0B-02DDA704A3A9}"/>
    <dgm:cxn modelId="{93B0F89D-9B4E-4FAB-991B-4EE2A3BDFAD9}" srcId="{70D35CD1-B9A2-40A6-B77A-D56A8F736D3B}" destId="{05C610DC-4674-46D1-8DCF-4A868D5EAC3D}" srcOrd="1" destOrd="0" parTransId="{30C439B3-AC15-4014-98D5-41E0CBCB489E}" sibTransId="{8B2DDFFB-967B-443F-BE21-BEAF32DEB55D}"/>
    <dgm:cxn modelId="{EBEEBCCB-5350-4B6C-BD93-EBB88689225E}" srcId="{70D35CD1-B9A2-40A6-B77A-D56A8F736D3B}" destId="{D6755DB9-21FF-454D-81E5-27EF4C2A7235}" srcOrd="2" destOrd="0" parTransId="{7551B966-DC19-4C9A-86BC-83B2FBBB5F5F}" sibTransId="{1A9F80D6-2F0C-4194-B4F2-E2E3F887D57D}"/>
    <dgm:cxn modelId="{37120A5E-558E-4AF6-92EE-E22D6EBEF02C}" type="presParOf" srcId="{659B3D69-39C4-4EDB-A30A-E66DD23B34E1}" destId="{73359F23-FCDD-49D7-B882-7FFFC404E785}" srcOrd="0" destOrd="0" presId="urn:microsoft.com/office/officeart/2005/8/layout/vList2"/>
    <dgm:cxn modelId="{CED5F8A1-8079-4412-BA4F-989AD76496B5}" type="presParOf" srcId="{659B3D69-39C4-4EDB-A30A-E66DD23B34E1}" destId="{7C789B14-BAD5-4869-84C5-F7233717F2E5}" srcOrd="1" destOrd="0" presId="urn:microsoft.com/office/officeart/2005/8/layout/vList2"/>
    <dgm:cxn modelId="{AE0B1E69-0892-4F64-B2B6-8EB2A4C118BB}" type="presParOf" srcId="{659B3D69-39C4-4EDB-A30A-E66DD23B34E1}" destId="{39D6160B-6CD0-4E7E-8DF1-B151B482939F}" srcOrd="2" destOrd="0" presId="urn:microsoft.com/office/officeart/2005/8/layout/vList2"/>
    <dgm:cxn modelId="{0F793AEC-847E-419D-8219-FC019717AE66}" type="presParOf" srcId="{659B3D69-39C4-4EDB-A30A-E66DD23B34E1}" destId="{B73F8C58-A3BD-4B92-83B1-B17F51FB4AB0}" srcOrd="3" destOrd="0" presId="urn:microsoft.com/office/officeart/2005/8/layout/vList2"/>
    <dgm:cxn modelId="{354FE614-410E-40A1-BC5F-646C4CCE7493}" type="presParOf" srcId="{659B3D69-39C4-4EDB-A30A-E66DD23B34E1}" destId="{338CAB16-858C-430C-AEAC-C068742559C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9E81FF-6857-4B8A-A0D9-A4AA056E4DD4}" type="doc">
      <dgm:prSet loTypeId="urn:microsoft.com/office/officeart/2005/8/layout/hList9" loCatId="list" qsTypeId="urn:microsoft.com/office/officeart/2005/8/quickstyle/simple3" qsCatId="simple" csTypeId="urn:microsoft.com/office/officeart/2005/8/colors/colorful1#5" csCatId="colorful" phldr="1"/>
      <dgm:spPr/>
      <dgm:t>
        <a:bodyPr/>
        <a:lstStyle/>
        <a:p>
          <a:endParaRPr lang="cs-CZ"/>
        </a:p>
      </dgm:t>
    </dgm:pt>
    <dgm:pt modelId="{CB45DA23-76C6-4668-BF26-DB48DB525746}">
      <dgm:prSet phldrT="[Text]"/>
      <dgm:spPr/>
      <dgm:t>
        <a:bodyPr/>
        <a:lstStyle/>
        <a:p>
          <a:r>
            <a:rPr lang="cs-CZ" b="1" dirty="0" smtClean="0"/>
            <a:t>patofyziologie</a:t>
          </a:r>
          <a:endParaRPr lang="cs-CZ" b="1" dirty="0"/>
        </a:p>
      </dgm:t>
    </dgm:pt>
    <dgm:pt modelId="{B6D73FF3-B69B-45C9-B8BE-3F46BAE90173}" type="parTrans" cxnId="{DCDF456B-A5F1-4975-9F8D-3A6D42AA0EFC}">
      <dgm:prSet/>
      <dgm:spPr/>
      <dgm:t>
        <a:bodyPr/>
        <a:lstStyle/>
        <a:p>
          <a:endParaRPr lang="cs-CZ"/>
        </a:p>
      </dgm:t>
    </dgm:pt>
    <dgm:pt modelId="{5D56A1D0-4E56-4E16-A54C-E751E09132C2}" type="sibTrans" cxnId="{DCDF456B-A5F1-4975-9F8D-3A6D42AA0EFC}">
      <dgm:prSet/>
      <dgm:spPr/>
      <dgm:t>
        <a:bodyPr/>
        <a:lstStyle/>
        <a:p>
          <a:endParaRPr lang="cs-CZ"/>
        </a:p>
      </dgm:t>
    </dgm:pt>
    <dgm:pt modelId="{A6814F01-380C-4552-B6AE-B6F923880417}">
      <dgm:prSet phldrT="[Text]"/>
      <dgm:spPr/>
      <dgm:t>
        <a:bodyPr/>
        <a:lstStyle/>
        <a:p>
          <a:r>
            <a:rPr lang="cs-CZ" dirty="0" smtClean="0"/>
            <a:t>podle mechanizmu vzniku</a:t>
          </a:r>
          <a:endParaRPr lang="cs-CZ" dirty="0"/>
        </a:p>
      </dgm:t>
    </dgm:pt>
    <dgm:pt modelId="{3066B874-7385-4148-AA27-DDA4D56FE10C}" type="parTrans" cxnId="{EEA7816C-EA4D-4D6E-85DE-923F98548C01}">
      <dgm:prSet/>
      <dgm:spPr/>
      <dgm:t>
        <a:bodyPr/>
        <a:lstStyle/>
        <a:p>
          <a:endParaRPr lang="cs-CZ"/>
        </a:p>
      </dgm:t>
    </dgm:pt>
    <dgm:pt modelId="{F7D2522A-3734-4D47-9B47-B935F5B40CED}" type="sibTrans" cxnId="{EEA7816C-EA4D-4D6E-85DE-923F98548C01}">
      <dgm:prSet/>
      <dgm:spPr/>
      <dgm:t>
        <a:bodyPr/>
        <a:lstStyle/>
        <a:p>
          <a:endParaRPr lang="cs-CZ"/>
        </a:p>
      </dgm:t>
    </dgm:pt>
    <dgm:pt modelId="{06E863E9-5553-4A4F-BA59-4C8E092BDD6A}">
      <dgm:prSet phldrT="[Text]"/>
      <dgm:spPr/>
      <dgm:t>
        <a:bodyPr/>
        <a:lstStyle/>
        <a:p>
          <a:r>
            <a:rPr lang="cs-CZ" b="1" dirty="0" smtClean="0"/>
            <a:t>morfologie</a:t>
          </a:r>
          <a:endParaRPr lang="cs-CZ" b="1" dirty="0"/>
        </a:p>
      </dgm:t>
    </dgm:pt>
    <dgm:pt modelId="{66730B75-E41F-435E-9ACE-696ABAA5910B}" type="parTrans" cxnId="{952D55B0-1B26-4640-A958-D53BB43BA385}">
      <dgm:prSet/>
      <dgm:spPr/>
      <dgm:t>
        <a:bodyPr/>
        <a:lstStyle/>
        <a:p>
          <a:endParaRPr lang="cs-CZ"/>
        </a:p>
      </dgm:t>
    </dgm:pt>
    <dgm:pt modelId="{B7BCAAC9-B772-4D53-96D9-F77C4C9AD631}" type="sibTrans" cxnId="{952D55B0-1B26-4640-A958-D53BB43BA385}">
      <dgm:prSet/>
      <dgm:spPr/>
      <dgm:t>
        <a:bodyPr/>
        <a:lstStyle/>
        <a:p>
          <a:endParaRPr lang="cs-CZ"/>
        </a:p>
      </dgm:t>
    </dgm:pt>
    <dgm:pt modelId="{94EE8E21-7EEC-4DD8-8B75-BD6EFE14105F}">
      <dgm:prSet phldrT="[Text]"/>
      <dgm:spPr/>
      <dgm:t>
        <a:bodyPr/>
        <a:lstStyle/>
        <a:p>
          <a:r>
            <a:rPr lang="cs-CZ" dirty="0" smtClean="0"/>
            <a:t>objem erytrocytů (MCV) </a:t>
          </a:r>
          <a:r>
            <a:rPr lang="en-US" dirty="0" smtClean="0"/>
            <a:t>[</a:t>
          </a:r>
          <a:r>
            <a:rPr lang="cs-CZ" dirty="0" err="1" smtClean="0"/>
            <a:t>fl</a:t>
          </a:r>
          <a:r>
            <a:rPr lang="en-US" dirty="0" smtClean="0"/>
            <a:t>]</a:t>
          </a:r>
          <a:endParaRPr lang="cs-CZ" dirty="0"/>
        </a:p>
      </dgm:t>
    </dgm:pt>
    <dgm:pt modelId="{2234D1DC-740E-41D2-87EF-2C224934F7F5}" type="parTrans" cxnId="{8EABE38F-4368-4B5D-AE53-524CFBC8DC37}">
      <dgm:prSet/>
      <dgm:spPr/>
      <dgm:t>
        <a:bodyPr/>
        <a:lstStyle/>
        <a:p>
          <a:endParaRPr lang="cs-CZ"/>
        </a:p>
      </dgm:t>
    </dgm:pt>
    <dgm:pt modelId="{D20C234A-F86F-4300-A2F3-1AE4DB97CC17}" type="sibTrans" cxnId="{8EABE38F-4368-4B5D-AE53-524CFBC8DC37}">
      <dgm:prSet/>
      <dgm:spPr/>
      <dgm:t>
        <a:bodyPr/>
        <a:lstStyle/>
        <a:p>
          <a:endParaRPr lang="cs-CZ"/>
        </a:p>
      </dgm:t>
    </dgm:pt>
    <dgm:pt modelId="{C8FE83CC-EC49-49C8-B5F6-B84B91E3A39D}">
      <dgm:prSet phldrT="[Text]"/>
      <dgm:spPr/>
      <dgm:t>
        <a:bodyPr/>
        <a:lstStyle/>
        <a:p>
          <a:r>
            <a:rPr lang="cs-CZ" dirty="0" smtClean="0"/>
            <a:t>množství </a:t>
          </a:r>
          <a:r>
            <a:rPr lang="cs-CZ" dirty="0" err="1" smtClean="0"/>
            <a:t>Hb</a:t>
          </a:r>
          <a:r>
            <a:rPr lang="cs-CZ" dirty="0" smtClean="0"/>
            <a:t> </a:t>
          </a:r>
        </a:p>
        <a:p>
          <a:r>
            <a:rPr lang="cs-CZ" dirty="0" smtClean="0"/>
            <a:t>v erytrocytu (MCH) </a:t>
          </a:r>
          <a:r>
            <a:rPr lang="en-US" dirty="0" smtClean="0"/>
            <a:t>[</a:t>
          </a:r>
          <a:r>
            <a:rPr lang="cs-CZ" dirty="0" err="1" smtClean="0"/>
            <a:t>pg</a:t>
          </a:r>
          <a:r>
            <a:rPr lang="en-US" dirty="0" smtClean="0"/>
            <a:t>]</a:t>
          </a:r>
          <a:endParaRPr lang="cs-CZ" dirty="0"/>
        </a:p>
      </dgm:t>
    </dgm:pt>
    <dgm:pt modelId="{31DBD087-D3E3-4DE6-86E6-D9B95277E03C}" type="parTrans" cxnId="{4CAAC4F1-1005-484E-A236-C1376FCD4964}">
      <dgm:prSet/>
      <dgm:spPr/>
      <dgm:t>
        <a:bodyPr/>
        <a:lstStyle/>
        <a:p>
          <a:endParaRPr lang="cs-CZ"/>
        </a:p>
      </dgm:t>
    </dgm:pt>
    <dgm:pt modelId="{B4EEF460-18AC-4E64-898F-F6613E34D349}" type="sibTrans" cxnId="{4CAAC4F1-1005-484E-A236-C1376FCD4964}">
      <dgm:prSet/>
      <dgm:spPr/>
      <dgm:t>
        <a:bodyPr/>
        <a:lstStyle/>
        <a:p>
          <a:endParaRPr lang="cs-CZ"/>
        </a:p>
      </dgm:t>
    </dgm:pt>
    <dgm:pt modelId="{4204B996-4177-4811-A93E-86F8BAB3CB7B}" type="pres">
      <dgm:prSet presAssocID="{809E81FF-6857-4B8A-A0D9-A4AA056E4DD4}" presName="list" presStyleCnt="0">
        <dgm:presLayoutVars>
          <dgm:dir/>
          <dgm:animLvl val="lvl"/>
        </dgm:presLayoutVars>
      </dgm:prSet>
      <dgm:spPr/>
      <dgm:t>
        <a:bodyPr/>
        <a:lstStyle/>
        <a:p>
          <a:endParaRPr lang="cs-CZ"/>
        </a:p>
      </dgm:t>
    </dgm:pt>
    <dgm:pt modelId="{8061D357-AE42-4F43-999C-2DEB0BD6AB69}" type="pres">
      <dgm:prSet presAssocID="{CB45DA23-76C6-4668-BF26-DB48DB525746}" presName="posSpace" presStyleCnt="0"/>
      <dgm:spPr/>
    </dgm:pt>
    <dgm:pt modelId="{14D75FD9-6CD5-4354-8A79-5F67CFA0D8E5}" type="pres">
      <dgm:prSet presAssocID="{CB45DA23-76C6-4668-BF26-DB48DB525746}" presName="vertFlow" presStyleCnt="0"/>
      <dgm:spPr/>
    </dgm:pt>
    <dgm:pt modelId="{3010A9E2-6AF6-48CD-A241-91E8DABCBB60}" type="pres">
      <dgm:prSet presAssocID="{CB45DA23-76C6-4668-BF26-DB48DB525746}" presName="topSpace" presStyleCnt="0"/>
      <dgm:spPr/>
    </dgm:pt>
    <dgm:pt modelId="{2D236D98-1529-4761-95AF-737328936F10}" type="pres">
      <dgm:prSet presAssocID="{CB45DA23-76C6-4668-BF26-DB48DB525746}" presName="firstComp" presStyleCnt="0"/>
      <dgm:spPr/>
    </dgm:pt>
    <dgm:pt modelId="{D33EB02B-BCAE-4EC3-BB72-D673C00BAE59}" type="pres">
      <dgm:prSet presAssocID="{CB45DA23-76C6-4668-BF26-DB48DB525746}" presName="firstChild" presStyleLbl="bgAccFollowNode1" presStyleIdx="0" presStyleCnt="3"/>
      <dgm:spPr/>
      <dgm:t>
        <a:bodyPr/>
        <a:lstStyle/>
        <a:p>
          <a:endParaRPr lang="cs-CZ"/>
        </a:p>
      </dgm:t>
    </dgm:pt>
    <dgm:pt modelId="{CFC0B5D7-B8A8-4093-82E4-D083EE436F94}" type="pres">
      <dgm:prSet presAssocID="{CB45DA23-76C6-4668-BF26-DB48DB525746}" presName="firstChildTx" presStyleLbl="bgAccFollowNode1" presStyleIdx="0" presStyleCnt="3">
        <dgm:presLayoutVars>
          <dgm:bulletEnabled val="1"/>
        </dgm:presLayoutVars>
      </dgm:prSet>
      <dgm:spPr/>
      <dgm:t>
        <a:bodyPr/>
        <a:lstStyle/>
        <a:p>
          <a:endParaRPr lang="cs-CZ"/>
        </a:p>
      </dgm:t>
    </dgm:pt>
    <dgm:pt modelId="{31B0BDE6-2DFB-425D-AE68-6EBCBCDF4E7A}" type="pres">
      <dgm:prSet presAssocID="{CB45DA23-76C6-4668-BF26-DB48DB525746}" presName="negSpace" presStyleCnt="0"/>
      <dgm:spPr/>
    </dgm:pt>
    <dgm:pt modelId="{611B728E-97E7-422B-9F97-F971F0E5796D}" type="pres">
      <dgm:prSet presAssocID="{CB45DA23-76C6-4668-BF26-DB48DB525746}" presName="circle" presStyleLbl="node1" presStyleIdx="0" presStyleCnt="2"/>
      <dgm:spPr/>
      <dgm:t>
        <a:bodyPr/>
        <a:lstStyle/>
        <a:p>
          <a:endParaRPr lang="cs-CZ"/>
        </a:p>
      </dgm:t>
    </dgm:pt>
    <dgm:pt modelId="{9DF904A7-6652-4487-83BE-9D8C9D524AD7}" type="pres">
      <dgm:prSet presAssocID="{5D56A1D0-4E56-4E16-A54C-E751E09132C2}" presName="transSpace" presStyleCnt="0"/>
      <dgm:spPr/>
    </dgm:pt>
    <dgm:pt modelId="{6C857964-920F-4251-8B65-73D9EAF0CC6F}" type="pres">
      <dgm:prSet presAssocID="{06E863E9-5553-4A4F-BA59-4C8E092BDD6A}" presName="posSpace" presStyleCnt="0"/>
      <dgm:spPr/>
    </dgm:pt>
    <dgm:pt modelId="{A264CEDF-D5C8-4971-9964-60AC95588D93}" type="pres">
      <dgm:prSet presAssocID="{06E863E9-5553-4A4F-BA59-4C8E092BDD6A}" presName="vertFlow" presStyleCnt="0"/>
      <dgm:spPr/>
    </dgm:pt>
    <dgm:pt modelId="{8BAC8527-2A41-44F4-B313-36090059D246}" type="pres">
      <dgm:prSet presAssocID="{06E863E9-5553-4A4F-BA59-4C8E092BDD6A}" presName="topSpace" presStyleCnt="0"/>
      <dgm:spPr/>
    </dgm:pt>
    <dgm:pt modelId="{5C84BF63-F810-4669-B9F7-DEE1697300AF}" type="pres">
      <dgm:prSet presAssocID="{06E863E9-5553-4A4F-BA59-4C8E092BDD6A}" presName="firstComp" presStyleCnt="0"/>
      <dgm:spPr/>
    </dgm:pt>
    <dgm:pt modelId="{5FC34AD5-BA4F-4A7E-A1F2-FC062329F48D}" type="pres">
      <dgm:prSet presAssocID="{06E863E9-5553-4A4F-BA59-4C8E092BDD6A}" presName="firstChild" presStyleLbl="bgAccFollowNode1" presStyleIdx="1" presStyleCnt="3"/>
      <dgm:spPr/>
      <dgm:t>
        <a:bodyPr/>
        <a:lstStyle/>
        <a:p>
          <a:endParaRPr lang="cs-CZ"/>
        </a:p>
      </dgm:t>
    </dgm:pt>
    <dgm:pt modelId="{58455ACA-10C3-4A64-AA2D-04C592AB11DC}" type="pres">
      <dgm:prSet presAssocID="{06E863E9-5553-4A4F-BA59-4C8E092BDD6A}" presName="firstChildTx" presStyleLbl="bgAccFollowNode1" presStyleIdx="1" presStyleCnt="3">
        <dgm:presLayoutVars>
          <dgm:bulletEnabled val="1"/>
        </dgm:presLayoutVars>
      </dgm:prSet>
      <dgm:spPr/>
      <dgm:t>
        <a:bodyPr/>
        <a:lstStyle/>
        <a:p>
          <a:endParaRPr lang="cs-CZ"/>
        </a:p>
      </dgm:t>
    </dgm:pt>
    <dgm:pt modelId="{F9FBE3D1-71A2-40D7-BD82-9A477BBE0AA7}" type="pres">
      <dgm:prSet presAssocID="{C8FE83CC-EC49-49C8-B5F6-B84B91E3A39D}" presName="comp" presStyleCnt="0"/>
      <dgm:spPr/>
    </dgm:pt>
    <dgm:pt modelId="{38048509-A692-496D-8154-7DF77CDC8BFA}" type="pres">
      <dgm:prSet presAssocID="{C8FE83CC-EC49-49C8-B5F6-B84B91E3A39D}" presName="child" presStyleLbl="bgAccFollowNode1" presStyleIdx="2" presStyleCnt="3"/>
      <dgm:spPr/>
      <dgm:t>
        <a:bodyPr/>
        <a:lstStyle/>
        <a:p>
          <a:endParaRPr lang="cs-CZ"/>
        </a:p>
      </dgm:t>
    </dgm:pt>
    <dgm:pt modelId="{F8EF25CA-D844-443A-A411-67B9BA3D4382}" type="pres">
      <dgm:prSet presAssocID="{C8FE83CC-EC49-49C8-B5F6-B84B91E3A39D}" presName="childTx" presStyleLbl="bgAccFollowNode1" presStyleIdx="2" presStyleCnt="3">
        <dgm:presLayoutVars>
          <dgm:bulletEnabled val="1"/>
        </dgm:presLayoutVars>
      </dgm:prSet>
      <dgm:spPr/>
      <dgm:t>
        <a:bodyPr/>
        <a:lstStyle/>
        <a:p>
          <a:endParaRPr lang="cs-CZ"/>
        </a:p>
      </dgm:t>
    </dgm:pt>
    <dgm:pt modelId="{0995D984-207B-4B2A-AD54-6C054B2EB3E5}" type="pres">
      <dgm:prSet presAssocID="{06E863E9-5553-4A4F-BA59-4C8E092BDD6A}" presName="negSpace" presStyleCnt="0"/>
      <dgm:spPr/>
    </dgm:pt>
    <dgm:pt modelId="{620BC47A-DE7E-486A-83B0-8EE80EBEAC53}" type="pres">
      <dgm:prSet presAssocID="{06E863E9-5553-4A4F-BA59-4C8E092BDD6A}" presName="circle" presStyleLbl="node1" presStyleIdx="1" presStyleCnt="2"/>
      <dgm:spPr/>
      <dgm:t>
        <a:bodyPr/>
        <a:lstStyle/>
        <a:p>
          <a:endParaRPr lang="cs-CZ"/>
        </a:p>
      </dgm:t>
    </dgm:pt>
  </dgm:ptLst>
  <dgm:cxnLst>
    <dgm:cxn modelId="{834B5261-2E3D-4C7C-A14D-3D50FCC18F06}" type="presOf" srcId="{C8FE83CC-EC49-49C8-B5F6-B84B91E3A39D}" destId="{F8EF25CA-D844-443A-A411-67B9BA3D4382}" srcOrd="1" destOrd="0" presId="urn:microsoft.com/office/officeart/2005/8/layout/hList9"/>
    <dgm:cxn modelId="{DCDF456B-A5F1-4975-9F8D-3A6D42AA0EFC}" srcId="{809E81FF-6857-4B8A-A0D9-A4AA056E4DD4}" destId="{CB45DA23-76C6-4668-BF26-DB48DB525746}" srcOrd="0" destOrd="0" parTransId="{B6D73FF3-B69B-45C9-B8BE-3F46BAE90173}" sibTransId="{5D56A1D0-4E56-4E16-A54C-E751E09132C2}"/>
    <dgm:cxn modelId="{4CAAC4F1-1005-484E-A236-C1376FCD4964}" srcId="{06E863E9-5553-4A4F-BA59-4C8E092BDD6A}" destId="{C8FE83CC-EC49-49C8-B5F6-B84B91E3A39D}" srcOrd="1" destOrd="0" parTransId="{31DBD087-D3E3-4DE6-86E6-D9B95277E03C}" sibTransId="{B4EEF460-18AC-4E64-898F-F6613E34D349}"/>
    <dgm:cxn modelId="{8EABE38F-4368-4B5D-AE53-524CFBC8DC37}" srcId="{06E863E9-5553-4A4F-BA59-4C8E092BDD6A}" destId="{94EE8E21-7EEC-4DD8-8B75-BD6EFE14105F}" srcOrd="0" destOrd="0" parTransId="{2234D1DC-740E-41D2-87EF-2C224934F7F5}" sibTransId="{D20C234A-F86F-4300-A2F3-1AE4DB97CC17}"/>
    <dgm:cxn modelId="{B5367F54-0BFA-4FBF-9057-2C0CE5DDA6A4}" type="presOf" srcId="{809E81FF-6857-4B8A-A0D9-A4AA056E4DD4}" destId="{4204B996-4177-4811-A93E-86F8BAB3CB7B}" srcOrd="0" destOrd="0" presId="urn:microsoft.com/office/officeart/2005/8/layout/hList9"/>
    <dgm:cxn modelId="{5CDD9426-89AC-4EDB-8DD9-8038236BDDFF}" type="presOf" srcId="{06E863E9-5553-4A4F-BA59-4C8E092BDD6A}" destId="{620BC47A-DE7E-486A-83B0-8EE80EBEAC53}" srcOrd="0" destOrd="0" presId="urn:microsoft.com/office/officeart/2005/8/layout/hList9"/>
    <dgm:cxn modelId="{6C8FA42C-F3D5-4761-8214-BD1DAC9B1792}" type="presOf" srcId="{A6814F01-380C-4552-B6AE-B6F923880417}" destId="{CFC0B5D7-B8A8-4093-82E4-D083EE436F94}" srcOrd="1" destOrd="0" presId="urn:microsoft.com/office/officeart/2005/8/layout/hList9"/>
    <dgm:cxn modelId="{952D55B0-1B26-4640-A958-D53BB43BA385}" srcId="{809E81FF-6857-4B8A-A0D9-A4AA056E4DD4}" destId="{06E863E9-5553-4A4F-BA59-4C8E092BDD6A}" srcOrd="1" destOrd="0" parTransId="{66730B75-E41F-435E-9ACE-696ABAA5910B}" sibTransId="{B7BCAAC9-B772-4D53-96D9-F77C4C9AD631}"/>
    <dgm:cxn modelId="{7E2267C9-FCFC-4B5F-BCAD-098E145B8469}" type="presOf" srcId="{94EE8E21-7EEC-4DD8-8B75-BD6EFE14105F}" destId="{58455ACA-10C3-4A64-AA2D-04C592AB11DC}" srcOrd="1" destOrd="0" presId="urn:microsoft.com/office/officeart/2005/8/layout/hList9"/>
    <dgm:cxn modelId="{2E86B68E-ABCA-4904-91B7-606BF98B4F15}" type="presOf" srcId="{CB45DA23-76C6-4668-BF26-DB48DB525746}" destId="{611B728E-97E7-422B-9F97-F971F0E5796D}" srcOrd="0" destOrd="0" presId="urn:microsoft.com/office/officeart/2005/8/layout/hList9"/>
    <dgm:cxn modelId="{EEA7816C-EA4D-4D6E-85DE-923F98548C01}" srcId="{CB45DA23-76C6-4668-BF26-DB48DB525746}" destId="{A6814F01-380C-4552-B6AE-B6F923880417}" srcOrd="0" destOrd="0" parTransId="{3066B874-7385-4148-AA27-DDA4D56FE10C}" sibTransId="{F7D2522A-3734-4D47-9B47-B935F5B40CED}"/>
    <dgm:cxn modelId="{5DCF8D93-869D-49EB-881F-5E78BE03E2D2}" type="presOf" srcId="{C8FE83CC-EC49-49C8-B5F6-B84B91E3A39D}" destId="{38048509-A692-496D-8154-7DF77CDC8BFA}" srcOrd="0" destOrd="0" presId="urn:microsoft.com/office/officeart/2005/8/layout/hList9"/>
    <dgm:cxn modelId="{D00D3DB9-7401-4228-9E0F-493278C0DF39}" type="presOf" srcId="{A6814F01-380C-4552-B6AE-B6F923880417}" destId="{D33EB02B-BCAE-4EC3-BB72-D673C00BAE59}" srcOrd="0" destOrd="0" presId="urn:microsoft.com/office/officeart/2005/8/layout/hList9"/>
    <dgm:cxn modelId="{B6D21206-C211-462B-8D6E-C0AC78B12CED}" type="presOf" srcId="{94EE8E21-7EEC-4DD8-8B75-BD6EFE14105F}" destId="{5FC34AD5-BA4F-4A7E-A1F2-FC062329F48D}" srcOrd="0" destOrd="0" presId="urn:microsoft.com/office/officeart/2005/8/layout/hList9"/>
    <dgm:cxn modelId="{EFDA8EF7-0585-47B3-8757-A19208A4EDE9}" type="presParOf" srcId="{4204B996-4177-4811-A93E-86F8BAB3CB7B}" destId="{8061D357-AE42-4F43-999C-2DEB0BD6AB69}" srcOrd="0" destOrd="0" presId="urn:microsoft.com/office/officeart/2005/8/layout/hList9"/>
    <dgm:cxn modelId="{200B78C1-5771-4BD7-AE4D-E50CD68EAF74}" type="presParOf" srcId="{4204B996-4177-4811-A93E-86F8BAB3CB7B}" destId="{14D75FD9-6CD5-4354-8A79-5F67CFA0D8E5}" srcOrd="1" destOrd="0" presId="urn:microsoft.com/office/officeart/2005/8/layout/hList9"/>
    <dgm:cxn modelId="{83B4B4E0-E2E7-45D8-84FD-2ED8AEE7AB58}" type="presParOf" srcId="{14D75FD9-6CD5-4354-8A79-5F67CFA0D8E5}" destId="{3010A9E2-6AF6-48CD-A241-91E8DABCBB60}" srcOrd="0" destOrd="0" presId="urn:microsoft.com/office/officeart/2005/8/layout/hList9"/>
    <dgm:cxn modelId="{822B9912-F3C7-4A48-B2E1-65C2ECA76319}" type="presParOf" srcId="{14D75FD9-6CD5-4354-8A79-5F67CFA0D8E5}" destId="{2D236D98-1529-4761-95AF-737328936F10}" srcOrd="1" destOrd="0" presId="urn:microsoft.com/office/officeart/2005/8/layout/hList9"/>
    <dgm:cxn modelId="{DE1B7711-2B12-4FAC-A17B-CAEE3D4B29D1}" type="presParOf" srcId="{2D236D98-1529-4761-95AF-737328936F10}" destId="{D33EB02B-BCAE-4EC3-BB72-D673C00BAE59}" srcOrd="0" destOrd="0" presId="urn:microsoft.com/office/officeart/2005/8/layout/hList9"/>
    <dgm:cxn modelId="{7CC77DC8-7074-48EB-90A1-25461AE0182E}" type="presParOf" srcId="{2D236D98-1529-4761-95AF-737328936F10}" destId="{CFC0B5D7-B8A8-4093-82E4-D083EE436F94}" srcOrd="1" destOrd="0" presId="urn:microsoft.com/office/officeart/2005/8/layout/hList9"/>
    <dgm:cxn modelId="{BA1C827F-6386-4E74-BA1F-4C7C51698509}" type="presParOf" srcId="{4204B996-4177-4811-A93E-86F8BAB3CB7B}" destId="{31B0BDE6-2DFB-425D-AE68-6EBCBCDF4E7A}" srcOrd="2" destOrd="0" presId="urn:microsoft.com/office/officeart/2005/8/layout/hList9"/>
    <dgm:cxn modelId="{E82A5B8E-994B-4F34-BD4B-16ABC76AB4C9}" type="presParOf" srcId="{4204B996-4177-4811-A93E-86F8BAB3CB7B}" destId="{611B728E-97E7-422B-9F97-F971F0E5796D}" srcOrd="3" destOrd="0" presId="urn:microsoft.com/office/officeart/2005/8/layout/hList9"/>
    <dgm:cxn modelId="{00D30B80-2126-4431-8F17-C6291919CD47}" type="presParOf" srcId="{4204B996-4177-4811-A93E-86F8BAB3CB7B}" destId="{9DF904A7-6652-4487-83BE-9D8C9D524AD7}" srcOrd="4" destOrd="0" presId="urn:microsoft.com/office/officeart/2005/8/layout/hList9"/>
    <dgm:cxn modelId="{E82187E3-56AC-4AE0-8183-7AEF0828BB3E}" type="presParOf" srcId="{4204B996-4177-4811-A93E-86F8BAB3CB7B}" destId="{6C857964-920F-4251-8B65-73D9EAF0CC6F}" srcOrd="5" destOrd="0" presId="urn:microsoft.com/office/officeart/2005/8/layout/hList9"/>
    <dgm:cxn modelId="{707DBCD8-46AA-47DB-B289-4604878328CA}" type="presParOf" srcId="{4204B996-4177-4811-A93E-86F8BAB3CB7B}" destId="{A264CEDF-D5C8-4971-9964-60AC95588D93}" srcOrd="6" destOrd="0" presId="urn:microsoft.com/office/officeart/2005/8/layout/hList9"/>
    <dgm:cxn modelId="{739EF99A-1063-4D2F-8153-F8648A6DDCE6}" type="presParOf" srcId="{A264CEDF-D5C8-4971-9964-60AC95588D93}" destId="{8BAC8527-2A41-44F4-B313-36090059D246}" srcOrd="0" destOrd="0" presId="urn:microsoft.com/office/officeart/2005/8/layout/hList9"/>
    <dgm:cxn modelId="{4D45B7C4-7AC3-467B-99CF-C71DCBFF1155}" type="presParOf" srcId="{A264CEDF-D5C8-4971-9964-60AC95588D93}" destId="{5C84BF63-F810-4669-B9F7-DEE1697300AF}" srcOrd="1" destOrd="0" presId="urn:microsoft.com/office/officeart/2005/8/layout/hList9"/>
    <dgm:cxn modelId="{7AD36594-AAFD-4291-A9D0-7950470E958B}" type="presParOf" srcId="{5C84BF63-F810-4669-B9F7-DEE1697300AF}" destId="{5FC34AD5-BA4F-4A7E-A1F2-FC062329F48D}" srcOrd="0" destOrd="0" presId="urn:microsoft.com/office/officeart/2005/8/layout/hList9"/>
    <dgm:cxn modelId="{BCAFC89C-4376-40EF-8A82-8A760DB64445}" type="presParOf" srcId="{5C84BF63-F810-4669-B9F7-DEE1697300AF}" destId="{58455ACA-10C3-4A64-AA2D-04C592AB11DC}" srcOrd="1" destOrd="0" presId="urn:microsoft.com/office/officeart/2005/8/layout/hList9"/>
    <dgm:cxn modelId="{43043355-DE1F-4A46-ABE4-0CAC9B5DF091}" type="presParOf" srcId="{A264CEDF-D5C8-4971-9964-60AC95588D93}" destId="{F9FBE3D1-71A2-40D7-BD82-9A477BBE0AA7}" srcOrd="2" destOrd="0" presId="urn:microsoft.com/office/officeart/2005/8/layout/hList9"/>
    <dgm:cxn modelId="{337EA764-0A2C-4044-99FA-728B4E03FA44}" type="presParOf" srcId="{F9FBE3D1-71A2-40D7-BD82-9A477BBE0AA7}" destId="{38048509-A692-496D-8154-7DF77CDC8BFA}" srcOrd="0" destOrd="0" presId="urn:microsoft.com/office/officeart/2005/8/layout/hList9"/>
    <dgm:cxn modelId="{D85E683D-0007-4A2C-AD37-229FB72E4798}" type="presParOf" srcId="{F9FBE3D1-71A2-40D7-BD82-9A477BBE0AA7}" destId="{F8EF25CA-D844-443A-A411-67B9BA3D4382}" srcOrd="1" destOrd="0" presId="urn:microsoft.com/office/officeart/2005/8/layout/hList9"/>
    <dgm:cxn modelId="{71E1AD5A-AD9F-4598-9D6F-7E7F8F9AC103}" type="presParOf" srcId="{4204B996-4177-4811-A93E-86F8BAB3CB7B}" destId="{0995D984-207B-4B2A-AD54-6C054B2EB3E5}" srcOrd="7" destOrd="0" presId="urn:microsoft.com/office/officeart/2005/8/layout/hList9"/>
    <dgm:cxn modelId="{F8D60B2F-E0A4-413C-B987-F985D398463D}" type="presParOf" srcId="{4204B996-4177-4811-A93E-86F8BAB3CB7B}" destId="{620BC47A-DE7E-486A-83B0-8EE80EBEAC53}"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D6B5C3-69DC-4AC8-AE8C-C29F44F56E84}" type="doc">
      <dgm:prSet loTypeId="urn:microsoft.com/office/officeart/2005/8/layout/vList2" loCatId="list" qsTypeId="urn:microsoft.com/office/officeart/2005/8/quickstyle/simple3" qsCatId="simple" csTypeId="urn:microsoft.com/office/officeart/2005/8/colors/colorful1#6" csCatId="colorful" phldr="1"/>
      <dgm:spPr/>
      <dgm:t>
        <a:bodyPr/>
        <a:lstStyle/>
        <a:p>
          <a:endParaRPr lang="cs-CZ"/>
        </a:p>
      </dgm:t>
    </dgm:pt>
    <dgm:pt modelId="{81654688-9953-4063-A2A8-80FF62E087D1}">
      <dgm:prSet phldrT="[Text]"/>
      <dgm:spPr/>
      <dgm:t>
        <a:bodyPr/>
        <a:lstStyle/>
        <a:p>
          <a:r>
            <a:rPr lang="cs-CZ" dirty="0" smtClean="0"/>
            <a:t>anémie z poruchy tvorby erytrocytů</a:t>
          </a:r>
          <a:endParaRPr lang="cs-CZ" dirty="0"/>
        </a:p>
      </dgm:t>
    </dgm:pt>
    <dgm:pt modelId="{837D8363-D7E4-4463-A967-2E98CD5AC398}" type="parTrans" cxnId="{334139F7-7470-45E2-8943-3379B0EED7A7}">
      <dgm:prSet/>
      <dgm:spPr/>
      <dgm:t>
        <a:bodyPr/>
        <a:lstStyle/>
        <a:p>
          <a:endParaRPr lang="cs-CZ"/>
        </a:p>
      </dgm:t>
    </dgm:pt>
    <dgm:pt modelId="{32001007-22CD-408B-84FC-21DB73D531BA}" type="sibTrans" cxnId="{334139F7-7470-45E2-8943-3379B0EED7A7}">
      <dgm:prSet/>
      <dgm:spPr/>
      <dgm:t>
        <a:bodyPr/>
        <a:lstStyle/>
        <a:p>
          <a:endParaRPr lang="cs-CZ"/>
        </a:p>
      </dgm:t>
    </dgm:pt>
    <dgm:pt modelId="{6B728325-3795-4871-93CB-C000311C2F06}">
      <dgm:prSet phldrT="[Text]"/>
      <dgm:spPr/>
      <dgm:t>
        <a:bodyPr/>
        <a:lstStyle/>
        <a:p>
          <a:r>
            <a:rPr lang="cs-CZ" dirty="0" smtClean="0"/>
            <a:t>z poruchy syntézy hemoglobinu</a:t>
          </a:r>
          <a:endParaRPr lang="cs-CZ" dirty="0"/>
        </a:p>
      </dgm:t>
    </dgm:pt>
    <dgm:pt modelId="{A7139CBF-828E-4C96-A2AE-67636311B444}" type="parTrans" cxnId="{B5DB577C-2A03-4E70-AD48-63F0AED35646}">
      <dgm:prSet/>
      <dgm:spPr/>
      <dgm:t>
        <a:bodyPr/>
        <a:lstStyle/>
        <a:p>
          <a:endParaRPr lang="cs-CZ"/>
        </a:p>
      </dgm:t>
    </dgm:pt>
    <dgm:pt modelId="{3951B78F-181C-4422-ACD0-138251FD4D10}" type="sibTrans" cxnId="{B5DB577C-2A03-4E70-AD48-63F0AED35646}">
      <dgm:prSet/>
      <dgm:spPr/>
      <dgm:t>
        <a:bodyPr/>
        <a:lstStyle/>
        <a:p>
          <a:endParaRPr lang="cs-CZ"/>
        </a:p>
      </dgm:t>
    </dgm:pt>
    <dgm:pt modelId="{39B18F88-1211-49AE-ABD9-9FB1B406AA12}">
      <dgm:prSet phldrT="[Text]"/>
      <dgm:spPr/>
      <dgm:t>
        <a:bodyPr/>
        <a:lstStyle/>
        <a:p>
          <a:r>
            <a:rPr lang="cs-CZ" dirty="0" smtClean="0"/>
            <a:t>anémie z nadměrné ztráty erytrocytů</a:t>
          </a:r>
          <a:endParaRPr lang="cs-CZ" dirty="0"/>
        </a:p>
      </dgm:t>
    </dgm:pt>
    <dgm:pt modelId="{51E8C49A-D10E-4993-9A1D-14A628A48E95}" type="parTrans" cxnId="{D9B715EA-EE7F-4359-A4E5-38F6D7EF3C14}">
      <dgm:prSet/>
      <dgm:spPr/>
      <dgm:t>
        <a:bodyPr/>
        <a:lstStyle/>
        <a:p>
          <a:endParaRPr lang="cs-CZ"/>
        </a:p>
      </dgm:t>
    </dgm:pt>
    <dgm:pt modelId="{6172BB09-5E3F-4DD3-9A87-F7DE9434A3A1}" type="sibTrans" cxnId="{D9B715EA-EE7F-4359-A4E5-38F6D7EF3C14}">
      <dgm:prSet/>
      <dgm:spPr/>
      <dgm:t>
        <a:bodyPr/>
        <a:lstStyle/>
        <a:p>
          <a:endParaRPr lang="cs-CZ"/>
        </a:p>
      </dgm:t>
    </dgm:pt>
    <dgm:pt modelId="{013948AC-82B1-4FD0-B9DD-12319F7250FD}">
      <dgm:prSet phldrT="[Text]"/>
      <dgm:spPr/>
      <dgm:t>
        <a:bodyPr/>
        <a:lstStyle/>
        <a:p>
          <a:r>
            <a:rPr lang="cs-CZ" dirty="0" smtClean="0"/>
            <a:t>akutní </a:t>
          </a:r>
          <a:r>
            <a:rPr lang="cs-CZ" dirty="0" err="1" smtClean="0"/>
            <a:t>posthemorhagická</a:t>
          </a:r>
          <a:r>
            <a:rPr lang="cs-CZ" dirty="0" smtClean="0"/>
            <a:t> anémie</a:t>
          </a:r>
          <a:endParaRPr lang="cs-CZ" dirty="0"/>
        </a:p>
      </dgm:t>
    </dgm:pt>
    <dgm:pt modelId="{FB9B015C-61BB-4B04-8EAD-361C8D3562B8}" type="parTrans" cxnId="{614096FC-55D2-4DA9-A65E-F2A31DB05B4F}">
      <dgm:prSet/>
      <dgm:spPr/>
      <dgm:t>
        <a:bodyPr/>
        <a:lstStyle/>
        <a:p>
          <a:endParaRPr lang="cs-CZ"/>
        </a:p>
      </dgm:t>
    </dgm:pt>
    <dgm:pt modelId="{FC6EF8A4-FE0C-4F01-9860-D62A5E052BBE}" type="sibTrans" cxnId="{614096FC-55D2-4DA9-A65E-F2A31DB05B4F}">
      <dgm:prSet/>
      <dgm:spPr/>
      <dgm:t>
        <a:bodyPr/>
        <a:lstStyle/>
        <a:p>
          <a:endParaRPr lang="cs-CZ"/>
        </a:p>
      </dgm:t>
    </dgm:pt>
    <dgm:pt modelId="{7DEF51D0-FC65-4E29-8ADB-054D32C30016}">
      <dgm:prSet phldrT="[Text]"/>
      <dgm:spPr/>
      <dgm:t>
        <a:bodyPr/>
        <a:lstStyle/>
        <a:p>
          <a:r>
            <a:rPr lang="cs-CZ" dirty="0" smtClean="0"/>
            <a:t>z poruchy syntézy DNA – megaloblastové anémie</a:t>
          </a:r>
          <a:endParaRPr lang="cs-CZ" dirty="0"/>
        </a:p>
      </dgm:t>
    </dgm:pt>
    <dgm:pt modelId="{1BB061A2-A907-4C4F-BD3B-D720E3AF9B93}" type="parTrans" cxnId="{013F66F4-8323-43A4-86AC-F5539EE22450}">
      <dgm:prSet/>
      <dgm:spPr/>
      <dgm:t>
        <a:bodyPr/>
        <a:lstStyle/>
        <a:p>
          <a:endParaRPr lang="cs-CZ"/>
        </a:p>
      </dgm:t>
    </dgm:pt>
    <dgm:pt modelId="{83ABE90A-C0B9-4DE3-A0E2-ED4786489669}" type="sibTrans" cxnId="{013F66F4-8323-43A4-86AC-F5539EE22450}">
      <dgm:prSet/>
      <dgm:spPr/>
      <dgm:t>
        <a:bodyPr/>
        <a:lstStyle/>
        <a:p>
          <a:endParaRPr lang="cs-CZ"/>
        </a:p>
      </dgm:t>
    </dgm:pt>
    <dgm:pt modelId="{CD73DF58-A7A8-4BBB-9F4A-D8904C5A368D}">
      <dgm:prSet phldrT="[Text]"/>
      <dgm:spPr/>
      <dgm:t>
        <a:bodyPr/>
        <a:lstStyle/>
        <a:p>
          <a:r>
            <a:rPr lang="cs-CZ" dirty="0" smtClean="0"/>
            <a:t>korpuskulární hemolytické anémie</a:t>
          </a:r>
          <a:endParaRPr lang="cs-CZ" dirty="0"/>
        </a:p>
      </dgm:t>
    </dgm:pt>
    <dgm:pt modelId="{3F843358-BE69-47CE-B21E-16142FE76EA0}" type="parTrans" cxnId="{EA27BE6A-F70E-4508-B1CB-7DAA5B5296AB}">
      <dgm:prSet/>
      <dgm:spPr/>
      <dgm:t>
        <a:bodyPr/>
        <a:lstStyle/>
        <a:p>
          <a:endParaRPr lang="cs-CZ"/>
        </a:p>
      </dgm:t>
    </dgm:pt>
    <dgm:pt modelId="{AC3EE318-500E-48DD-97C3-5920F91B9DDC}" type="sibTrans" cxnId="{EA27BE6A-F70E-4508-B1CB-7DAA5B5296AB}">
      <dgm:prSet/>
      <dgm:spPr/>
      <dgm:t>
        <a:bodyPr/>
        <a:lstStyle/>
        <a:p>
          <a:endParaRPr lang="cs-CZ"/>
        </a:p>
      </dgm:t>
    </dgm:pt>
    <dgm:pt modelId="{0C35EC2D-1431-482D-A216-51008899EAAA}">
      <dgm:prSet phldrT="[Text]"/>
      <dgm:spPr/>
      <dgm:t>
        <a:bodyPr/>
        <a:lstStyle/>
        <a:p>
          <a:r>
            <a:rPr lang="cs-CZ" dirty="0" err="1" smtClean="0"/>
            <a:t>extrakorpuskulární</a:t>
          </a:r>
          <a:r>
            <a:rPr lang="cs-CZ" dirty="0" smtClean="0"/>
            <a:t> hemolytické anémie</a:t>
          </a:r>
          <a:endParaRPr lang="cs-CZ" dirty="0"/>
        </a:p>
      </dgm:t>
    </dgm:pt>
    <dgm:pt modelId="{B5F457D2-103D-4880-8987-89C8CEF53839}" type="parTrans" cxnId="{EDA002A0-9754-44C2-9737-B664E4D5DD18}">
      <dgm:prSet/>
      <dgm:spPr/>
      <dgm:t>
        <a:bodyPr/>
        <a:lstStyle/>
        <a:p>
          <a:endParaRPr lang="cs-CZ"/>
        </a:p>
      </dgm:t>
    </dgm:pt>
    <dgm:pt modelId="{57642BB6-5B4D-4A18-8546-7A8A3396F8F2}" type="sibTrans" cxnId="{EDA002A0-9754-44C2-9737-B664E4D5DD18}">
      <dgm:prSet/>
      <dgm:spPr/>
      <dgm:t>
        <a:bodyPr/>
        <a:lstStyle/>
        <a:p>
          <a:endParaRPr lang="cs-CZ"/>
        </a:p>
      </dgm:t>
    </dgm:pt>
    <dgm:pt modelId="{7525C0CF-350A-4782-8881-FA42FB7AB4FB}">
      <dgm:prSet phldrT="[Text]"/>
      <dgm:spPr/>
      <dgm:t>
        <a:bodyPr/>
        <a:lstStyle/>
        <a:p>
          <a:r>
            <a:rPr lang="cs-CZ" dirty="0" smtClean="0"/>
            <a:t>ze selhání </a:t>
          </a:r>
          <a:r>
            <a:rPr lang="cs-CZ" dirty="0" err="1" smtClean="0"/>
            <a:t>hemopoetických</a:t>
          </a:r>
          <a:r>
            <a:rPr lang="cs-CZ" dirty="0" smtClean="0"/>
            <a:t> buněk – aplastické anémie</a:t>
          </a:r>
          <a:endParaRPr lang="cs-CZ" dirty="0"/>
        </a:p>
      </dgm:t>
    </dgm:pt>
    <dgm:pt modelId="{C7EDA75C-FB5F-4874-BDA3-8366DAA7F4C3}" type="parTrans" cxnId="{E72AD0E5-F543-4EF9-9A77-99F8473BE4CD}">
      <dgm:prSet/>
      <dgm:spPr/>
      <dgm:t>
        <a:bodyPr/>
        <a:lstStyle/>
        <a:p>
          <a:endParaRPr lang="cs-CZ"/>
        </a:p>
      </dgm:t>
    </dgm:pt>
    <dgm:pt modelId="{7A4D255B-55AF-4CCF-9C67-A65F855DEE72}" type="sibTrans" cxnId="{E72AD0E5-F543-4EF9-9A77-99F8473BE4CD}">
      <dgm:prSet/>
      <dgm:spPr/>
      <dgm:t>
        <a:bodyPr/>
        <a:lstStyle/>
        <a:p>
          <a:endParaRPr lang="cs-CZ"/>
        </a:p>
      </dgm:t>
    </dgm:pt>
    <dgm:pt modelId="{CEFCF047-2804-41C6-B2D9-86BBBD223EF7}">
      <dgm:prSet phldrT="[Text]"/>
      <dgm:spPr/>
      <dgm:t>
        <a:bodyPr/>
        <a:lstStyle/>
        <a:p>
          <a:r>
            <a:rPr lang="cs-CZ" dirty="0" smtClean="0"/>
            <a:t>spojené s poruchou vyzrávání krvetvorby - dysplastické</a:t>
          </a:r>
          <a:endParaRPr lang="cs-CZ" dirty="0"/>
        </a:p>
      </dgm:t>
    </dgm:pt>
    <dgm:pt modelId="{B5260C4D-5623-49FC-A8BB-AEFACD01269A}" type="parTrans" cxnId="{36AFE295-3401-4D79-BCDA-E1956B513D8C}">
      <dgm:prSet/>
      <dgm:spPr/>
      <dgm:t>
        <a:bodyPr/>
        <a:lstStyle/>
        <a:p>
          <a:endParaRPr lang="cs-CZ"/>
        </a:p>
      </dgm:t>
    </dgm:pt>
    <dgm:pt modelId="{84E92C11-FA15-496C-9C20-B907A6105021}" type="sibTrans" cxnId="{36AFE295-3401-4D79-BCDA-E1956B513D8C}">
      <dgm:prSet/>
      <dgm:spPr/>
      <dgm:t>
        <a:bodyPr/>
        <a:lstStyle/>
        <a:p>
          <a:endParaRPr lang="cs-CZ"/>
        </a:p>
      </dgm:t>
    </dgm:pt>
    <dgm:pt modelId="{2D4B8E66-CC26-4BCF-98AE-81927DD0462F}" type="pres">
      <dgm:prSet presAssocID="{94D6B5C3-69DC-4AC8-AE8C-C29F44F56E84}" presName="linear" presStyleCnt="0">
        <dgm:presLayoutVars>
          <dgm:animLvl val="lvl"/>
          <dgm:resizeHandles val="exact"/>
        </dgm:presLayoutVars>
      </dgm:prSet>
      <dgm:spPr/>
      <dgm:t>
        <a:bodyPr/>
        <a:lstStyle/>
        <a:p>
          <a:endParaRPr lang="cs-CZ"/>
        </a:p>
      </dgm:t>
    </dgm:pt>
    <dgm:pt modelId="{F64618FD-3963-4284-9147-29BB31A62680}" type="pres">
      <dgm:prSet presAssocID="{81654688-9953-4063-A2A8-80FF62E087D1}" presName="parentText" presStyleLbl="node1" presStyleIdx="0" presStyleCnt="3">
        <dgm:presLayoutVars>
          <dgm:chMax val="0"/>
          <dgm:bulletEnabled val="1"/>
        </dgm:presLayoutVars>
      </dgm:prSet>
      <dgm:spPr/>
      <dgm:t>
        <a:bodyPr/>
        <a:lstStyle/>
        <a:p>
          <a:endParaRPr lang="cs-CZ"/>
        </a:p>
      </dgm:t>
    </dgm:pt>
    <dgm:pt modelId="{5E1D9D35-F4E3-444D-91D6-B6229A0FBFBD}" type="pres">
      <dgm:prSet presAssocID="{81654688-9953-4063-A2A8-80FF62E087D1}" presName="childText" presStyleLbl="revTx" presStyleIdx="0" presStyleCnt="2">
        <dgm:presLayoutVars>
          <dgm:bulletEnabled val="1"/>
        </dgm:presLayoutVars>
      </dgm:prSet>
      <dgm:spPr/>
      <dgm:t>
        <a:bodyPr/>
        <a:lstStyle/>
        <a:p>
          <a:endParaRPr lang="cs-CZ"/>
        </a:p>
      </dgm:t>
    </dgm:pt>
    <dgm:pt modelId="{85C343DC-724D-4734-9285-30E26568C14B}" type="pres">
      <dgm:prSet presAssocID="{39B18F88-1211-49AE-ABD9-9FB1B406AA12}" presName="parentText" presStyleLbl="node1" presStyleIdx="1" presStyleCnt="3">
        <dgm:presLayoutVars>
          <dgm:chMax val="0"/>
          <dgm:bulletEnabled val="1"/>
        </dgm:presLayoutVars>
      </dgm:prSet>
      <dgm:spPr/>
      <dgm:t>
        <a:bodyPr/>
        <a:lstStyle/>
        <a:p>
          <a:endParaRPr lang="cs-CZ"/>
        </a:p>
      </dgm:t>
    </dgm:pt>
    <dgm:pt modelId="{7D7DEB32-C99A-4BDD-876F-38CCAD982A30}" type="pres">
      <dgm:prSet presAssocID="{39B18F88-1211-49AE-ABD9-9FB1B406AA12}" presName="childText" presStyleLbl="revTx" presStyleIdx="1" presStyleCnt="2">
        <dgm:presLayoutVars>
          <dgm:bulletEnabled val="1"/>
        </dgm:presLayoutVars>
      </dgm:prSet>
      <dgm:spPr/>
      <dgm:t>
        <a:bodyPr/>
        <a:lstStyle/>
        <a:p>
          <a:endParaRPr lang="cs-CZ"/>
        </a:p>
      </dgm:t>
    </dgm:pt>
    <dgm:pt modelId="{CC4B6F46-DD03-4B8D-A48D-DBE4D09D6AE3}" type="pres">
      <dgm:prSet presAssocID="{013948AC-82B1-4FD0-B9DD-12319F7250FD}" presName="parentText" presStyleLbl="node1" presStyleIdx="2" presStyleCnt="3">
        <dgm:presLayoutVars>
          <dgm:chMax val="0"/>
          <dgm:bulletEnabled val="1"/>
        </dgm:presLayoutVars>
      </dgm:prSet>
      <dgm:spPr/>
      <dgm:t>
        <a:bodyPr/>
        <a:lstStyle/>
        <a:p>
          <a:endParaRPr lang="cs-CZ"/>
        </a:p>
      </dgm:t>
    </dgm:pt>
  </dgm:ptLst>
  <dgm:cxnLst>
    <dgm:cxn modelId="{90ADFC3C-B3B0-4476-9251-60B77973C3CD}" type="presOf" srcId="{81654688-9953-4063-A2A8-80FF62E087D1}" destId="{F64618FD-3963-4284-9147-29BB31A62680}" srcOrd="0" destOrd="0" presId="urn:microsoft.com/office/officeart/2005/8/layout/vList2"/>
    <dgm:cxn modelId="{36AFE295-3401-4D79-BCDA-E1956B513D8C}" srcId="{81654688-9953-4063-A2A8-80FF62E087D1}" destId="{CEFCF047-2804-41C6-B2D9-86BBBD223EF7}" srcOrd="3" destOrd="0" parTransId="{B5260C4D-5623-49FC-A8BB-AEFACD01269A}" sibTransId="{84E92C11-FA15-496C-9C20-B907A6105021}"/>
    <dgm:cxn modelId="{5EE3C736-2701-4867-A65E-D623C4FDBAB7}" type="presOf" srcId="{013948AC-82B1-4FD0-B9DD-12319F7250FD}" destId="{CC4B6F46-DD03-4B8D-A48D-DBE4D09D6AE3}" srcOrd="0" destOrd="0" presId="urn:microsoft.com/office/officeart/2005/8/layout/vList2"/>
    <dgm:cxn modelId="{E23E87D3-3D58-4E4C-AB5D-223DE88ABFCE}" type="presOf" srcId="{6B728325-3795-4871-93CB-C000311C2F06}" destId="{5E1D9D35-F4E3-444D-91D6-B6229A0FBFBD}" srcOrd="0" destOrd="0" presId="urn:microsoft.com/office/officeart/2005/8/layout/vList2"/>
    <dgm:cxn modelId="{9971AD83-9210-4170-B1A0-57DC55558967}" type="presOf" srcId="{CD73DF58-A7A8-4BBB-9F4A-D8904C5A368D}" destId="{7D7DEB32-C99A-4BDD-876F-38CCAD982A30}" srcOrd="0" destOrd="0" presId="urn:microsoft.com/office/officeart/2005/8/layout/vList2"/>
    <dgm:cxn modelId="{EDA002A0-9754-44C2-9737-B664E4D5DD18}" srcId="{39B18F88-1211-49AE-ABD9-9FB1B406AA12}" destId="{0C35EC2D-1431-482D-A216-51008899EAAA}" srcOrd="1" destOrd="0" parTransId="{B5F457D2-103D-4880-8987-89C8CEF53839}" sibTransId="{57642BB6-5B4D-4A18-8546-7A8A3396F8F2}"/>
    <dgm:cxn modelId="{8E7159D1-580E-48E1-8937-A63973A94A93}" type="presOf" srcId="{7525C0CF-350A-4782-8881-FA42FB7AB4FB}" destId="{5E1D9D35-F4E3-444D-91D6-B6229A0FBFBD}" srcOrd="0" destOrd="2" presId="urn:microsoft.com/office/officeart/2005/8/layout/vList2"/>
    <dgm:cxn modelId="{801DD040-E656-44E7-AFAC-1D0D5BE08860}" type="presOf" srcId="{39B18F88-1211-49AE-ABD9-9FB1B406AA12}" destId="{85C343DC-724D-4734-9285-30E26568C14B}" srcOrd="0" destOrd="0" presId="urn:microsoft.com/office/officeart/2005/8/layout/vList2"/>
    <dgm:cxn modelId="{B5DB577C-2A03-4E70-AD48-63F0AED35646}" srcId="{81654688-9953-4063-A2A8-80FF62E087D1}" destId="{6B728325-3795-4871-93CB-C000311C2F06}" srcOrd="0" destOrd="0" parTransId="{A7139CBF-828E-4C96-A2AE-67636311B444}" sibTransId="{3951B78F-181C-4422-ACD0-138251FD4D10}"/>
    <dgm:cxn modelId="{EA27BE6A-F70E-4508-B1CB-7DAA5B5296AB}" srcId="{39B18F88-1211-49AE-ABD9-9FB1B406AA12}" destId="{CD73DF58-A7A8-4BBB-9F4A-D8904C5A368D}" srcOrd="0" destOrd="0" parTransId="{3F843358-BE69-47CE-B21E-16142FE76EA0}" sibTransId="{AC3EE318-500E-48DD-97C3-5920F91B9DDC}"/>
    <dgm:cxn modelId="{D9B715EA-EE7F-4359-A4E5-38F6D7EF3C14}" srcId="{94D6B5C3-69DC-4AC8-AE8C-C29F44F56E84}" destId="{39B18F88-1211-49AE-ABD9-9FB1B406AA12}" srcOrd="1" destOrd="0" parTransId="{51E8C49A-D10E-4993-9A1D-14A628A48E95}" sibTransId="{6172BB09-5E3F-4DD3-9A87-F7DE9434A3A1}"/>
    <dgm:cxn modelId="{4DE0B155-FD00-4DAA-BEF9-5D7842181AAB}" type="presOf" srcId="{CEFCF047-2804-41C6-B2D9-86BBBD223EF7}" destId="{5E1D9D35-F4E3-444D-91D6-B6229A0FBFBD}" srcOrd="0" destOrd="3" presId="urn:microsoft.com/office/officeart/2005/8/layout/vList2"/>
    <dgm:cxn modelId="{013F66F4-8323-43A4-86AC-F5539EE22450}" srcId="{81654688-9953-4063-A2A8-80FF62E087D1}" destId="{7DEF51D0-FC65-4E29-8ADB-054D32C30016}" srcOrd="1" destOrd="0" parTransId="{1BB061A2-A907-4C4F-BD3B-D720E3AF9B93}" sibTransId="{83ABE90A-C0B9-4DE3-A0E2-ED4786489669}"/>
    <dgm:cxn modelId="{334139F7-7470-45E2-8943-3379B0EED7A7}" srcId="{94D6B5C3-69DC-4AC8-AE8C-C29F44F56E84}" destId="{81654688-9953-4063-A2A8-80FF62E087D1}" srcOrd="0" destOrd="0" parTransId="{837D8363-D7E4-4463-A967-2E98CD5AC398}" sibTransId="{32001007-22CD-408B-84FC-21DB73D531BA}"/>
    <dgm:cxn modelId="{E72AD0E5-F543-4EF9-9A77-99F8473BE4CD}" srcId="{81654688-9953-4063-A2A8-80FF62E087D1}" destId="{7525C0CF-350A-4782-8881-FA42FB7AB4FB}" srcOrd="2" destOrd="0" parTransId="{C7EDA75C-FB5F-4874-BDA3-8366DAA7F4C3}" sibTransId="{7A4D255B-55AF-4CCF-9C67-A65F855DEE72}"/>
    <dgm:cxn modelId="{1BCEA96F-4320-44A2-8782-2858D7CE3767}" type="presOf" srcId="{94D6B5C3-69DC-4AC8-AE8C-C29F44F56E84}" destId="{2D4B8E66-CC26-4BCF-98AE-81927DD0462F}" srcOrd="0" destOrd="0" presId="urn:microsoft.com/office/officeart/2005/8/layout/vList2"/>
    <dgm:cxn modelId="{614096FC-55D2-4DA9-A65E-F2A31DB05B4F}" srcId="{94D6B5C3-69DC-4AC8-AE8C-C29F44F56E84}" destId="{013948AC-82B1-4FD0-B9DD-12319F7250FD}" srcOrd="2" destOrd="0" parTransId="{FB9B015C-61BB-4B04-8EAD-361C8D3562B8}" sibTransId="{FC6EF8A4-FE0C-4F01-9860-D62A5E052BBE}"/>
    <dgm:cxn modelId="{7A2011D2-03F3-4A36-9713-4A6B4CC65BD7}" type="presOf" srcId="{0C35EC2D-1431-482D-A216-51008899EAAA}" destId="{7D7DEB32-C99A-4BDD-876F-38CCAD982A30}" srcOrd="0" destOrd="1" presId="urn:microsoft.com/office/officeart/2005/8/layout/vList2"/>
    <dgm:cxn modelId="{5C65E5CF-BA7D-4662-87F0-EE27842E39E4}" type="presOf" srcId="{7DEF51D0-FC65-4E29-8ADB-054D32C30016}" destId="{5E1D9D35-F4E3-444D-91D6-B6229A0FBFBD}" srcOrd="0" destOrd="1" presId="urn:microsoft.com/office/officeart/2005/8/layout/vList2"/>
    <dgm:cxn modelId="{905A8FDD-15A7-41A6-891D-A4EB680F913B}" type="presParOf" srcId="{2D4B8E66-CC26-4BCF-98AE-81927DD0462F}" destId="{F64618FD-3963-4284-9147-29BB31A62680}" srcOrd="0" destOrd="0" presId="urn:microsoft.com/office/officeart/2005/8/layout/vList2"/>
    <dgm:cxn modelId="{0CF677E8-AF7D-45C5-A367-0CEE965CD8E8}" type="presParOf" srcId="{2D4B8E66-CC26-4BCF-98AE-81927DD0462F}" destId="{5E1D9D35-F4E3-444D-91D6-B6229A0FBFBD}" srcOrd="1" destOrd="0" presId="urn:microsoft.com/office/officeart/2005/8/layout/vList2"/>
    <dgm:cxn modelId="{11A9216C-76CD-4999-8779-372FB2E512CE}" type="presParOf" srcId="{2D4B8E66-CC26-4BCF-98AE-81927DD0462F}" destId="{85C343DC-724D-4734-9285-30E26568C14B}" srcOrd="2" destOrd="0" presId="urn:microsoft.com/office/officeart/2005/8/layout/vList2"/>
    <dgm:cxn modelId="{A1829C3C-3177-4C2A-97EF-EB9B7197B709}" type="presParOf" srcId="{2D4B8E66-CC26-4BCF-98AE-81927DD0462F}" destId="{7D7DEB32-C99A-4BDD-876F-38CCAD982A30}" srcOrd="3" destOrd="0" presId="urn:microsoft.com/office/officeart/2005/8/layout/vList2"/>
    <dgm:cxn modelId="{01EE2330-50E4-464F-8E91-30318E4E3C27}" type="presParOf" srcId="{2D4B8E66-CC26-4BCF-98AE-81927DD0462F}" destId="{CC4B6F46-DD03-4B8D-A48D-DBE4D09D6AE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28473B-1447-4103-AF51-89C47B244A51}" type="doc">
      <dgm:prSet loTypeId="urn:microsoft.com/office/officeart/2005/8/layout/vList2" loCatId="list" qsTypeId="urn:microsoft.com/office/officeart/2005/8/quickstyle/simple3" qsCatId="simple" csTypeId="urn:microsoft.com/office/officeart/2005/8/colors/colorful1#7" csCatId="colorful" phldr="1"/>
      <dgm:spPr/>
      <dgm:t>
        <a:bodyPr/>
        <a:lstStyle/>
        <a:p>
          <a:endParaRPr lang="cs-CZ"/>
        </a:p>
      </dgm:t>
    </dgm:pt>
    <dgm:pt modelId="{B6005A6B-A85D-452C-844F-3890DBF24F8D}">
      <dgm:prSet phldrT="[Text]"/>
      <dgm:spPr/>
      <dgm:t>
        <a:bodyPr/>
        <a:lstStyle/>
        <a:p>
          <a:r>
            <a:rPr lang="cs-CZ" dirty="0" smtClean="0"/>
            <a:t>s poruchou membrány erytrocytů</a:t>
          </a:r>
          <a:endParaRPr lang="cs-CZ" dirty="0"/>
        </a:p>
      </dgm:t>
    </dgm:pt>
    <dgm:pt modelId="{FAC59010-DBF0-4004-8F0A-234DE2C2502A}" type="parTrans" cxnId="{52F97FA5-0D19-4B48-A77E-8435901169CE}">
      <dgm:prSet/>
      <dgm:spPr/>
      <dgm:t>
        <a:bodyPr/>
        <a:lstStyle/>
        <a:p>
          <a:endParaRPr lang="cs-CZ"/>
        </a:p>
      </dgm:t>
    </dgm:pt>
    <dgm:pt modelId="{468EDAE5-3074-4DF7-AFB0-CD57924FFAE9}" type="sibTrans" cxnId="{52F97FA5-0D19-4B48-A77E-8435901169CE}">
      <dgm:prSet/>
      <dgm:spPr/>
      <dgm:t>
        <a:bodyPr/>
        <a:lstStyle/>
        <a:p>
          <a:endParaRPr lang="cs-CZ"/>
        </a:p>
      </dgm:t>
    </dgm:pt>
    <dgm:pt modelId="{C86E63DB-CCD7-4F41-942F-DFF05CB5266E}">
      <dgm:prSet phldrT="[Text]"/>
      <dgm:spPr/>
      <dgm:t>
        <a:bodyPr/>
        <a:lstStyle/>
        <a:p>
          <a:r>
            <a:rPr lang="cs-CZ" dirty="0" smtClean="0"/>
            <a:t>hereditární </a:t>
          </a:r>
          <a:r>
            <a:rPr lang="cs-CZ" dirty="0" err="1" smtClean="0"/>
            <a:t>sférocytóza</a:t>
          </a:r>
          <a:endParaRPr lang="cs-CZ" dirty="0"/>
        </a:p>
      </dgm:t>
    </dgm:pt>
    <dgm:pt modelId="{E564B98F-19E1-4516-8ECD-7E53A3D75FEA}" type="parTrans" cxnId="{C76C084A-720C-4D25-B1A4-5E4D06A72622}">
      <dgm:prSet/>
      <dgm:spPr/>
      <dgm:t>
        <a:bodyPr/>
        <a:lstStyle/>
        <a:p>
          <a:endParaRPr lang="cs-CZ"/>
        </a:p>
      </dgm:t>
    </dgm:pt>
    <dgm:pt modelId="{23EF380E-B4B9-4684-A561-BC6FD0A6C7A6}" type="sibTrans" cxnId="{C76C084A-720C-4D25-B1A4-5E4D06A72622}">
      <dgm:prSet/>
      <dgm:spPr/>
      <dgm:t>
        <a:bodyPr/>
        <a:lstStyle/>
        <a:p>
          <a:endParaRPr lang="cs-CZ"/>
        </a:p>
      </dgm:t>
    </dgm:pt>
    <dgm:pt modelId="{DB81FE99-C8EE-4D6B-8489-30B34C3932DF}">
      <dgm:prSet phldrT="[Text]"/>
      <dgm:spPr/>
      <dgm:t>
        <a:bodyPr/>
        <a:lstStyle/>
        <a:p>
          <a:r>
            <a:rPr lang="cs-CZ" dirty="0" smtClean="0"/>
            <a:t>s poruchou metabolizmu erytrocytů</a:t>
          </a:r>
          <a:endParaRPr lang="cs-CZ" dirty="0"/>
        </a:p>
      </dgm:t>
    </dgm:pt>
    <dgm:pt modelId="{4EE4EBDB-4169-46E9-8132-DDAB887FA5EE}" type="parTrans" cxnId="{270EE5A0-C574-48C2-AC71-A73E3D32FEB8}">
      <dgm:prSet/>
      <dgm:spPr/>
      <dgm:t>
        <a:bodyPr/>
        <a:lstStyle/>
        <a:p>
          <a:endParaRPr lang="cs-CZ"/>
        </a:p>
      </dgm:t>
    </dgm:pt>
    <dgm:pt modelId="{1C35FFFC-183D-4ADD-A921-DA2D784A34F7}" type="sibTrans" cxnId="{270EE5A0-C574-48C2-AC71-A73E3D32FEB8}">
      <dgm:prSet/>
      <dgm:spPr/>
      <dgm:t>
        <a:bodyPr/>
        <a:lstStyle/>
        <a:p>
          <a:endParaRPr lang="cs-CZ"/>
        </a:p>
      </dgm:t>
    </dgm:pt>
    <dgm:pt modelId="{DD28AA65-9C9B-40A8-8E68-1EC1ECF969AC}">
      <dgm:prSet phldrT="[Text]"/>
      <dgm:spPr/>
      <dgm:t>
        <a:bodyPr/>
        <a:lstStyle/>
        <a:p>
          <a:r>
            <a:rPr lang="cs-CZ" dirty="0" smtClean="0"/>
            <a:t>deficit G-6-PDH</a:t>
          </a:r>
          <a:endParaRPr lang="cs-CZ" dirty="0"/>
        </a:p>
      </dgm:t>
    </dgm:pt>
    <dgm:pt modelId="{C15A449C-53A5-4BF7-9758-04776CE476AF}" type="parTrans" cxnId="{7D71F987-7255-4C81-9B0A-2F6512E0CD67}">
      <dgm:prSet/>
      <dgm:spPr/>
      <dgm:t>
        <a:bodyPr/>
        <a:lstStyle/>
        <a:p>
          <a:endParaRPr lang="cs-CZ"/>
        </a:p>
      </dgm:t>
    </dgm:pt>
    <dgm:pt modelId="{301EA9BB-79C4-40CC-B61B-C4406C15A593}" type="sibTrans" cxnId="{7D71F987-7255-4C81-9B0A-2F6512E0CD67}">
      <dgm:prSet/>
      <dgm:spPr/>
      <dgm:t>
        <a:bodyPr/>
        <a:lstStyle/>
        <a:p>
          <a:endParaRPr lang="cs-CZ"/>
        </a:p>
      </dgm:t>
    </dgm:pt>
    <dgm:pt modelId="{0C8425F2-EB49-402C-A414-63A1D9B9D440}">
      <dgm:prSet phldrT="[Text]"/>
      <dgm:spPr/>
      <dgm:t>
        <a:bodyPr/>
        <a:lstStyle/>
        <a:p>
          <a:r>
            <a:rPr lang="cs-CZ" dirty="0" err="1" smtClean="0"/>
            <a:t>akantocytóza</a:t>
          </a:r>
          <a:r>
            <a:rPr lang="cs-CZ" dirty="0" smtClean="0"/>
            <a:t>; </a:t>
          </a:r>
          <a:r>
            <a:rPr lang="cs-CZ" dirty="0" err="1" smtClean="0"/>
            <a:t>eliptocytóza</a:t>
          </a:r>
          <a:r>
            <a:rPr lang="cs-CZ" dirty="0" smtClean="0"/>
            <a:t>; </a:t>
          </a:r>
          <a:r>
            <a:rPr lang="cs-CZ" dirty="0" err="1" smtClean="0"/>
            <a:t>stomatocytóza</a:t>
          </a:r>
          <a:endParaRPr lang="cs-CZ" dirty="0"/>
        </a:p>
      </dgm:t>
    </dgm:pt>
    <dgm:pt modelId="{92ED31B6-0E6D-44E8-9DD4-A285B3D9B63C}" type="parTrans" cxnId="{DA802099-0DE0-46F8-B462-EE3095BBF9C9}">
      <dgm:prSet/>
      <dgm:spPr/>
      <dgm:t>
        <a:bodyPr/>
        <a:lstStyle/>
        <a:p>
          <a:endParaRPr lang="cs-CZ"/>
        </a:p>
      </dgm:t>
    </dgm:pt>
    <dgm:pt modelId="{B4037EF8-3FBF-4985-A4D7-9F92407B4F4B}" type="sibTrans" cxnId="{DA802099-0DE0-46F8-B462-EE3095BBF9C9}">
      <dgm:prSet/>
      <dgm:spPr/>
      <dgm:t>
        <a:bodyPr/>
        <a:lstStyle/>
        <a:p>
          <a:endParaRPr lang="cs-CZ"/>
        </a:p>
      </dgm:t>
    </dgm:pt>
    <dgm:pt modelId="{72E94E62-3786-4744-942B-97DCD47B6D91}">
      <dgm:prSet phldrT="[Text]"/>
      <dgm:spPr/>
      <dgm:t>
        <a:bodyPr/>
        <a:lstStyle/>
        <a:p>
          <a:r>
            <a:rPr lang="cs-CZ" dirty="0" smtClean="0"/>
            <a:t>PNH</a:t>
          </a:r>
          <a:endParaRPr lang="cs-CZ" dirty="0"/>
        </a:p>
      </dgm:t>
    </dgm:pt>
    <dgm:pt modelId="{443CEEE9-0956-407F-8404-4C3D71435FE6}" type="parTrans" cxnId="{D4C482ED-958B-48BD-9D94-BF64B2E0A69E}">
      <dgm:prSet/>
      <dgm:spPr/>
      <dgm:t>
        <a:bodyPr/>
        <a:lstStyle/>
        <a:p>
          <a:endParaRPr lang="cs-CZ"/>
        </a:p>
      </dgm:t>
    </dgm:pt>
    <dgm:pt modelId="{45FEBAA3-42B9-4F2F-BA74-B66CB7AB2A61}" type="sibTrans" cxnId="{D4C482ED-958B-48BD-9D94-BF64B2E0A69E}">
      <dgm:prSet/>
      <dgm:spPr/>
      <dgm:t>
        <a:bodyPr/>
        <a:lstStyle/>
        <a:p>
          <a:endParaRPr lang="cs-CZ"/>
        </a:p>
      </dgm:t>
    </dgm:pt>
    <dgm:pt modelId="{A77711F5-3415-416A-AA95-004AB4B7B06A}">
      <dgm:prSet phldrT="[Text]"/>
      <dgm:spPr/>
      <dgm:t>
        <a:bodyPr/>
        <a:lstStyle/>
        <a:p>
          <a:r>
            <a:rPr lang="cs-CZ" dirty="0" smtClean="0"/>
            <a:t>deficit </a:t>
          </a:r>
          <a:r>
            <a:rPr lang="cs-CZ" dirty="0" err="1" smtClean="0"/>
            <a:t>pyruvátkinázy</a:t>
          </a:r>
          <a:endParaRPr lang="cs-CZ" dirty="0"/>
        </a:p>
      </dgm:t>
    </dgm:pt>
    <dgm:pt modelId="{D58489A5-9C21-4472-B836-F56C0D04271C}" type="parTrans" cxnId="{D05DDC6A-64DF-4CB6-BBE4-1FC6FA245AAC}">
      <dgm:prSet/>
      <dgm:spPr/>
      <dgm:t>
        <a:bodyPr/>
        <a:lstStyle/>
        <a:p>
          <a:endParaRPr lang="cs-CZ"/>
        </a:p>
      </dgm:t>
    </dgm:pt>
    <dgm:pt modelId="{91D987EA-A0B8-44A9-97A8-42B1DDA5E582}" type="sibTrans" cxnId="{D05DDC6A-64DF-4CB6-BBE4-1FC6FA245AAC}">
      <dgm:prSet/>
      <dgm:spPr/>
      <dgm:t>
        <a:bodyPr/>
        <a:lstStyle/>
        <a:p>
          <a:endParaRPr lang="cs-CZ"/>
        </a:p>
      </dgm:t>
    </dgm:pt>
    <dgm:pt modelId="{FCC35353-6730-40FF-8D71-A81546462DDD}">
      <dgm:prSet phldrT="[Text]"/>
      <dgm:spPr/>
      <dgm:t>
        <a:bodyPr/>
        <a:lstStyle/>
        <a:p>
          <a:r>
            <a:rPr lang="cs-CZ" dirty="0" err="1" smtClean="0"/>
            <a:t>hemoglobinopatie</a:t>
          </a:r>
          <a:endParaRPr lang="cs-CZ" dirty="0"/>
        </a:p>
      </dgm:t>
    </dgm:pt>
    <dgm:pt modelId="{3C2271E5-A798-46BC-AAD9-E32EEFC50770}" type="parTrans" cxnId="{A78015AC-9196-40C3-ACAE-D92EEC9524B1}">
      <dgm:prSet/>
      <dgm:spPr/>
      <dgm:t>
        <a:bodyPr/>
        <a:lstStyle/>
        <a:p>
          <a:endParaRPr lang="cs-CZ"/>
        </a:p>
      </dgm:t>
    </dgm:pt>
    <dgm:pt modelId="{1C5479F5-BF15-44A0-BCD3-4BAF97113860}" type="sibTrans" cxnId="{A78015AC-9196-40C3-ACAE-D92EEC9524B1}">
      <dgm:prSet/>
      <dgm:spPr/>
      <dgm:t>
        <a:bodyPr/>
        <a:lstStyle/>
        <a:p>
          <a:endParaRPr lang="cs-CZ"/>
        </a:p>
      </dgm:t>
    </dgm:pt>
    <dgm:pt modelId="{CB22307F-2CE8-43C1-8547-F6808CE351EA}">
      <dgm:prSet phldrT="[Text]"/>
      <dgm:spPr/>
      <dgm:t>
        <a:bodyPr/>
        <a:lstStyle/>
        <a:p>
          <a:r>
            <a:rPr lang="cs-CZ" dirty="0" smtClean="0"/>
            <a:t>S – srpkovitá anémie; C; choroby z hemoglobinu D; E</a:t>
          </a:r>
          <a:endParaRPr lang="cs-CZ" dirty="0"/>
        </a:p>
      </dgm:t>
    </dgm:pt>
    <dgm:pt modelId="{71980162-F86A-43AB-ACD3-48B01B1CEEFF}" type="parTrans" cxnId="{D64DCDCA-D45F-4091-A918-3D12CAACD7A8}">
      <dgm:prSet/>
      <dgm:spPr/>
      <dgm:t>
        <a:bodyPr/>
        <a:lstStyle/>
        <a:p>
          <a:endParaRPr lang="cs-CZ"/>
        </a:p>
      </dgm:t>
    </dgm:pt>
    <dgm:pt modelId="{46AFA601-A93E-4849-8BB5-B0E4BA0E80A0}" type="sibTrans" cxnId="{D64DCDCA-D45F-4091-A918-3D12CAACD7A8}">
      <dgm:prSet/>
      <dgm:spPr/>
      <dgm:t>
        <a:bodyPr/>
        <a:lstStyle/>
        <a:p>
          <a:endParaRPr lang="cs-CZ"/>
        </a:p>
      </dgm:t>
    </dgm:pt>
    <dgm:pt modelId="{1982C44A-BED3-48D5-A88B-78AACD89526A}">
      <dgm:prSet phldrT="[Text]"/>
      <dgm:spPr/>
      <dgm:t>
        <a:bodyPr/>
        <a:lstStyle/>
        <a:p>
          <a:r>
            <a:rPr lang="cs-CZ" dirty="0" smtClean="0"/>
            <a:t>choroby z nestabilních hemoglobinů</a:t>
          </a:r>
          <a:endParaRPr lang="cs-CZ" dirty="0"/>
        </a:p>
      </dgm:t>
    </dgm:pt>
    <dgm:pt modelId="{3DDD39DE-3BD7-49F7-A595-9F1096C739EF}" type="parTrans" cxnId="{08466012-BD07-4B1F-87CE-F86D7BC4D327}">
      <dgm:prSet/>
      <dgm:spPr/>
      <dgm:t>
        <a:bodyPr/>
        <a:lstStyle/>
        <a:p>
          <a:endParaRPr lang="cs-CZ"/>
        </a:p>
      </dgm:t>
    </dgm:pt>
    <dgm:pt modelId="{00A1FFD0-B72C-4F45-B1B8-DECBA5965CF6}" type="sibTrans" cxnId="{08466012-BD07-4B1F-87CE-F86D7BC4D327}">
      <dgm:prSet/>
      <dgm:spPr/>
      <dgm:t>
        <a:bodyPr/>
        <a:lstStyle/>
        <a:p>
          <a:endParaRPr lang="cs-CZ"/>
        </a:p>
      </dgm:t>
    </dgm:pt>
    <dgm:pt modelId="{A23F450C-6993-4F34-B4CC-2040696D3720}">
      <dgm:prSet phldrT="[Text]"/>
      <dgm:spPr/>
      <dgm:t>
        <a:bodyPr/>
        <a:lstStyle/>
        <a:p>
          <a:r>
            <a:rPr lang="cs-CZ" dirty="0" smtClean="0"/>
            <a:t>s hemoglobiny M; s hemoglobiny s odlišnou afinitou ke kyslíku</a:t>
          </a:r>
          <a:endParaRPr lang="cs-CZ" dirty="0"/>
        </a:p>
      </dgm:t>
    </dgm:pt>
    <dgm:pt modelId="{F633C2AE-D2E7-45F0-90F9-2EBE06A40590}" type="parTrans" cxnId="{7C459FE6-119F-4AC5-9F02-F1A2A3AE7EDC}">
      <dgm:prSet/>
      <dgm:spPr/>
      <dgm:t>
        <a:bodyPr/>
        <a:lstStyle/>
        <a:p>
          <a:endParaRPr lang="cs-CZ"/>
        </a:p>
      </dgm:t>
    </dgm:pt>
    <dgm:pt modelId="{A66425F9-EC3B-494A-B56D-02A6C6691355}" type="sibTrans" cxnId="{7C459FE6-119F-4AC5-9F02-F1A2A3AE7EDC}">
      <dgm:prSet/>
      <dgm:spPr/>
      <dgm:t>
        <a:bodyPr/>
        <a:lstStyle/>
        <a:p>
          <a:endParaRPr lang="cs-CZ"/>
        </a:p>
      </dgm:t>
    </dgm:pt>
    <dgm:pt modelId="{65CD0567-282C-4189-AB9A-6E7BF313EE4A}" type="pres">
      <dgm:prSet presAssocID="{F628473B-1447-4103-AF51-89C47B244A51}" presName="linear" presStyleCnt="0">
        <dgm:presLayoutVars>
          <dgm:animLvl val="lvl"/>
          <dgm:resizeHandles val="exact"/>
        </dgm:presLayoutVars>
      </dgm:prSet>
      <dgm:spPr/>
      <dgm:t>
        <a:bodyPr/>
        <a:lstStyle/>
        <a:p>
          <a:endParaRPr lang="cs-CZ"/>
        </a:p>
      </dgm:t>
    </dgm:pt>
    <dgm:pt modelId="{78EF1707-E241-4622-AAEC-20240C04CFF9}" type="pres">
      <dgm:prSet presAssocID="{B6005A6B-A85D-452C-844F-3890DBF24F8D}" presName="parentText" presStyleLbl="node1" presStyleIdx="0" presStyleCnt="3" custLinFactNeighborX="885" custLinFactNeighborY="-7312">
        <dgm:presLayoutVars>
          <dgm:chMax val="0"/>
          <dgm:bulletEnabled val="1"/>
        </dgm:presLayoutVars>
      </dgm:prSet>
      <dgm:spPr/>
      <dgm:t>
        <a:bodyPr/>
        <a:lstStyle/>
        <a:p>
          <a:endParaRPr lang="cs-CZ"/>
        </a:p>
      </dgm:t>
    </dgm:pt>
    <dgm:pt modelId="{ED18B589-055B-4427-9863-0A3B6A13A1B9}" type="pres">
      <dgm:prSet presAssocID="{B6005A6B-A85D-452C-844F-3890DBF24F8D}" presName="childText" presStyleLbl="revTx" presStyleIdx="0" presStyleCnt="3">
        <dgm:presLayoutVars>
          <dgm:bulletEnabled val="1"/>
        </dgm:presLayoutVars>
      </dgm:prSet>
      <dgm:spPr/>
      <dgm:t>
        <a:bodyPr/>
        <a:lstStyle/>
        <a:p>
          <a:endParaRPr lang="cs-CZ"/>
        </a:p>
      </dgm:t>
    </dgm:pt>
    <dgm:pt modelId="{E7ABB611-5EF4-491F-9E4B-DAFA88E87FB7}" type="pres">
      <dgm:prSet presAssocID="{DB81FE99-C8EE-4D6B-8489-30B34C3932DF}" presName="parentText" presStyleLbl="node1" presStyleIdx="1" presStyleCnt="3">
        <dgm:presLayoutVars>
          <dgm:chMax val="0"/>
          <dgm:bulletEnabled val="1"/>
        </dgm:presLayoutVars>
      </dgm:prSet>
      <dgm:spPr/>
      <dgm:t>
        <a:bodyPr/>
        <a:lstStyle/>
        <a:p>
          <a:endParaRPr lang="cs-CZ"/>
        </a:p>
      </dgm:t>
    </dgm:pt>
    <dgm:pt modelId="{CACD77C1-7D3C-4CAD-97F4-79ABC52C615A}" type="pres">
      <dgm:prSet presAssocID="{DB81FE99-C8EE-4D6B-8489-30B34C3932DF}" presName="childText" presStyleLbl="revTx" presStyleIdx="1" presStyleCnt="3">
        <dgm:presLayoutVars>
          <dgm:bulletEnabled val="1"/>
        </dgm:presLayoutVars>
      </dgm:prSet>
      <dgm:spPr/>
      <dgm:t>
        <a:bodyPr/>
        <a:lstStyle/>
        <a:p>
          <a:endParaRPr lang="cs-CZ"/>
        </a:p>
      </dgm:t>
    </dgm:pt>
    <dgm:pt modelId="{38541421-26BE-4174-9827-116277F5A99A}" type="pres">
      <dgm:prSet presAssocID="{FCC35353-6730-40FF-8D71-A81546462DDD}" presName="parentText" presStyleLbl="node1" presStyleIdx="2" presStyleCnt="3">
        <dgm:presLayoutVars>
          <dgm:chMax val="0"/>
          <dgm:bulletEnabled val="1"/>
        </dgm:presLayoutVars>
      </dgm:prSet>
      <dgm:spPr/>
      <dgm:t>
        <a:bodyPr/>
        <a:lstStyle/>
        <a:p>
          <a:endParaRPr lang="cs-CZ"/>
        </a:p>
      </dgm:t>
    </dgm:pt>
    <dgm:pt modelId="{FF971AEA-D611-4B83-9894-8C3A3C4E1E4C}" type="pres">
      <dgm:prSet presAssocID="{FCC35353-6730-40FF-8D71-A81546462DDD}" presName="childText" presStyleLbl="revTx" presStyleIdx="2" presStyleCnt="3">
        <dgm:presLayoutVars>
          <dgm:bulletEnabled val="1"/>
        </dgm:presLayoutVars>
      </dgm:prSet>
      <dgm:spPr/>
      <dgm:t>
        <a:bodyPr/>
        <a:lstStyle/>
        <a:p>
          <a:endParaRPr lang="cs-CZ"/>
        </a:p>
      </dgm:t>
    </dgm:pt>
  </dgm:ptLst>
  <dgm:cxnLst>
    <dgm:cxn modelId="{7E9979D2-21C2-4F24-ACCC-02871F2033EA}" type="presOf" srcId="{F628473B-1447-4103-AF51-89C47B244A51}" destId="{65CD0567-282C-4189-AB9A-6E7BF313EE4A}" srcOrd="0" destOrd="0" presId="urn:microsoft.com/office/officeart/2005/8/layout/vList2"/>
    <dgm:cxn modelId="{3607CDAB-6F7B-4C96-AAEE-305766833B19}" type="presOf" srcId="{72E94E62-3786-4744-942B-97DCD47B6D91}" destId="{ED18B589-055B-4427-9863-0A3B6A13A1B9}" srcOrd="0" destOrd="2" presId="urn:microsoft.com/office/officeart/2005/8/layout/vList2"/>
    <dgm:cxn modelId="{270EE5A0-C574-48C2-AC71-A73E3D32FEB8}" srcId="{F628473B-1447-4103-AF51-89C47B244A51}" destId="{DB81FE99-C8EE-4D6B-8489-30B34C3932DF}" srcOrd="1" destOrd="0" parTransId="{4EE4EBDB-4169-46E9-8132-DDAB887FA5EE}" sibTransId="{1C35FFFC-183D-4ADD-A921-DA2D784A34F7}"/>
    <dgm:cxn modelId="{5EF5F68D-6549-4C08-96E5-8BB5A95F1BC8}" type="presOf" srcId="{CB22307F-2CE8-43C1-8547-F6808CE351EA}" destId="{FF971AEA-D611-4B83-9894-8C3A3C4E1E4C}" srcOrd="0" destOrd="0" presId="urn:microsoft.com/office/officeart/2005/8/layout/vList2"/>
    <dgm:cxn modelId="{D5E058AD-7122-4574-90B7-3CA972267FA9}" type="presOf" srcId="{DB81FE99-C8EE-4D6B-8489-30B34C3932DF}" destId="{E7ABB611-5EF4-491F-9E4B-DAFA88E87FB7}" srcOrd="0" destOrd="0" presId="urn:microsoft.com/office/officeart/2005/8/layout/vList2"/>
    <dgm:cxn modelId="{D05DDC6A-64DF-4CB6-BBE4-1FC6FA245AAC}" srcId="{DB81FE99-C8EE-4D6B-8489-30B34C3932DF}" destId="{A77711F5-3415-416A-AA95-004AB4B7B06A}" srcOrd="1" destOrd="0" parTransId="{D58489A5-9C21-4472-B836-F56C0D04271C}" sibTransId="{91D987EA-A0B8-44A9-97A8-42B1DDA5E582}"/>
    <dgm:cxn modelId="{36BB305B-53D5-4EEE-B01D-1560C8593C11}" type="presOf" srcId="{C86E63DB-CCD7-4F41-942F-DFF05CB5266E}" destId="{ED18B589-055B-4427-9863-0A3B6A13A1B9}" srcOrd="0" destOrd="0" presId="urn:microsoft.com/office/officeart/2005/8/layout/vList2"/>
    <dgm:cxn modelId="{D4C482ED-958B-48BD-9D94-BF64B2E0A69E}" srcId="{B6005A6B-A85D-452C-844F-3890DBF24F8D}" destId="{72E94E62-3786-4744-942B-97DCD47B6D91}" srcOrd="2" destOrd="0" parTransId="{443CEEE9-0956-407F-8404-4C3D71435FE6}" sibTransId="{45FEBAA3-42B9-4F2F-BA74-B66CB7AB2A61}"/>
    <dgm:cxn modelId="{7C459FE6-119F-4AC5-9F02-F1A2A3AE7EDC}" srcId="{FCC35353-6730-40FF-8D71-A81546462DDD}" destId="{A23F450C-6993-4F34-B4CC-2040696D3720}" srcOrd="2" destOrd="0" parTransId="{F633C2AE-D2E7-45F0-90F9-2EBE06A40590}" sibTransId="{A66425F9-EC3B-494A-B56D-02A6C6691355}"/>
    <dgm:cxn modelId="{519F4070-5D41-4F65-BA9D-1D74089E9C6E}" type="presOf" srcId="{FCC35353-6730-40FF-8D71-A81546462DDD}" destId="{38541421-26BE-4174-9827-116277F5A99A}" srcOrd="0" destOrd="0" presId="urn:microsoft.com/office/officeart/2005/8/layout/vList2"/>
    <dgm:cxn modelId="{C76C084A-720C-4D25-B1A4-5E4D06A72622}" srcId="{B6005A6B-A85D-452C-844F-3890DBF24F8D}" destId="{C86E63DB-CCD7-4F41-942F-DFF05CB5266E}" srcOrd="0" destOrd="0" parTransId="{E564B98F-19E1-4516-8ECD-7E53A3D75FEA}" sibTransId="{23EF380E-B4B9-4684-A561-BC6FD0A6C7A6}"/>
    <dgm:cxn modelId="{50CED6AE-9496-4D27-BF32-C1037B2DF33E}" type="presOf" srcId="{0C8425F2-EB49-402C-A414-63A1D9B9D440}" destId="{ED18B589-055B-4427-9863-0A3B6A13A1B9}" srcOrd="0" destOrd="1" presId="urn:microsoft.com/office/officeart/2005/8/layout/vList2"/>
    <dgm:cxn modelId="{DA802099-0DE0-46F8-B462-EE3095BBF9C9}" srcId="{B6005A6B-A85D-452C-844F-3890DBF24F8D}" destId="{0C8425F2-EB49-402C-A414-63A1D9B9D440}" srcOrd="1" destOrd="0" parTransId="{92ED31B6-0E6D-44E8-9DD4-A285B3D9B63C}" sibTransId="{B4037EF8-3FBF-4985-A4D7-9F92407B4F4B}"/>
    <dgm:cxn modelId="{1C2F0EFF-4109-4CE1-A1BA-1A068800ADA5}" type="presOf" srcId="{DD28AA65-9C9B-40A8-8E68-1EC1ECF969AC}" destId="{CACD77C1-7D3C-4CAD-97F4-79ABC52C615A}" srcOrd="0" destOrd="0" presId="urn:microsoft.com/office/officeart/2005/8/layout/vList2"/>
    <dgm:cxn modelId="{D64DCDCA-D45F-4091-A918-3D12CAACD7A8}" srcId="{FCC35353-6730-40FF-8D71-A81546462DDD}" destId="{CB22307F-2CE8-43C1-8547-F6808CE351EA}" srcOrd="0" destOrd="0" parTransId="{71980162-F86A-43AB-ACD3-48B01B1CEEFF}" sibTransId="{46AFA601-A93E-4849-8BB5-B0E4BA0E80A0}"/>
    <dgm:cxn modelId="{09F56F4F-6981-4A5B-B2F9-5E2A1D03EFF5}" type="presOf" srcId="{1982C44A-BED3-48D5-A88B-78AACD89526A}" destId="{FF971AEA-D611-4B83-9894-8C3A3C4E1E4C}" srcOrd="0" destOrd="1" presId="urn:microsoft.com/office/officeart/2005/8/layout/vList2"/>
    <dgm:cxn modelId="{7D71F987-7255-4C81-9B0A-2F6512E0CD67}" srcId="{DB81FE99-C8EE-4D6B-8489-30B34C3932DF}" destId="{DD28AA65-9C9B-40A8-8E68-1EC1ECF969AC}" srcOrd="0" destOrd="0" parTransId="{C15A449C-53A5-4BF7-9758-04776CE476AF}" sibTransId="{301EA9BB-79C4-40CC-B61B-C4406C15A593}"/>
    <dgm:cxn modelId="{52F97FA5-0D19-4B48-A77E-8435901169CE}" srcId="{F628473B-1447-4103-AF51-89C47B244A51}" destId="{B6005A6B-A85D-452C-844F-3890DBF24F8D}" srcOrd="0" destOrd="0" parTransId="{FAC59010-DBF0-4004-8F0A-234DE2C2502A}" sibTransId="{468EDAE5-3074-4DF7-AFB0-CD57924FFAE9}"/>
    <dgm:cxn modelId="{A78015AC-9196-40C3-ACAE-D92EEC9524B1}" srcId="{F628473B-1447-4103-AF51-89C47B244A51}" destId="{FCC35353-6730-40FF-8D71-A81546462DDD}" srcOrd="2" destOrd="0" parTransId="{3C2271E5-A798-46BC-AAD9-E32EEFC50770}" sibTransId="{1C5479F5-BF15-44A0-BCD3-4BAF97113860}"/>
    <dgm:cxn modelId="{0C8C9E3E-AA8A-4CCE-8C82-ED8C864D3B6A}" type="presOf" srcId="{A23F450C-6993-4F34-B4CC-2040696D3720}" destId="{FF971AEA-D611-4B83-9894-8C3A3C4E1E4C}" srcOrd="0" destOrd="2" presId="urn:microsoft.com/office/officeart/2005/8/layout/vList2"/>
    <dgm:cxn modelId="{FAC82B78-2077-403E-A9EA-D6B305D4535A}" type="presOf" srcId="{A77711F5-3415-416A-AA95-004AB4B7B06A}" destId="{CACD77C1-7D3C-4CAD-97F4-79ABC52C615A}" srcOrd="0" destOrd="1" presId="urn:microsoft.com/office/officeart/2005/8/layout/vList2"/>
    <dgm:cxn modelId="{C54CD238-9DCC-4BD7-8966-F5928FC4C71A}" type="presOf" srcId="{B6005A6B-A85D-452C-844F-3890DBF24F8D}" destId="{78EF1707-E241-4622-AAEC-20240C04CFF9}" srcOrd="0" destOrd="0" presId="urn:microsoft.com/office/officeart/2005/8/layout/vList2"/>
    <dgm:cxn modelId="{08466012-BD07-4B1F-87CE-F86D7BC4D327}" srcId="{FCC35353-6730-40FF-8D71-A81546462DDD}" destId="{1982C44A-BED3-48D5-A88B-78AACD89526A}" srcOrd="1" destOrd="0" parTransId="{3DDD39DE-3BD7-49F7-A595-9F1096C739EF}" sibTransId="{00A1FFD0-B72C-4F45-B1B8-DECBA5965CF6}"/>
    <dgm:cxn modelId="{85E8E73D-6033-4513-9FC7-AEDB17EDD6E3}" type="presParOf" srcId="{65CD0567-282C-4189-AB9A-6E7BF313EE4A}" destId="{78EF1707-E241-4622-AAEC-20240C04CFF9}" srcOrd="0" destOrd="0" presId="urn:microsoft.com/office/officeart/2005/8/layout/vList2"/>
    <dgm:cxn modelId="{7D2F3D0F-122F-4DD6-BB05-3C9F0CE6A2FF}" type="presParOf" srcId="{65CD0567-282C-4189-AB9A-6E7BF313EE4A}" destId="{ED18B589-055B-4427-9863-0A3B6A13A1B9}" srcOrd="1" destOrd="0" presId="urn:microsoft.com/office/officeart/2005/8/layout/vList2"/>
    <dgm:cxn modelId="{5CD645A3-D70C-4323-8F67-AE8F27C24402}" type="presParOf" srcId="{65CD0567-282C-4189-AB9A-6E7BF313EE4A}" destId="{E7ABB611-5EF4-491F-9E4B-DAFA88E87FB7}" srcOrd="2" destOrd="0" presId="urn:microsoft.com/office/officeart/2005/8/layout/vList2"/>
    <dgm:cxn modelId="{AD7AD6A3-229B-4402-B53A-729ED9567E8C}" type="presParOf" srcId="{65CD0567-282C-4189-AB9A-6E7BF313EE4A}" destId="{CACD77C1-7D3C-4CAD-97F4-79ABC52C615A}" srcOrd="3" destOrd="0" presId="urn:microsoft.com/office/officeart/2005/8/layout/vList2"/>
    <dgm:cxn modelId="{D31B0140-13CC-422E-93A6-6C04BFCB4555}" type="presParOf" srcId="{65CD0567-282C-4189-AB9A-6E7BF313EE4A}" destId="{38541421-26BE-4174-9827-116277F5A99A}" srcOrd="4" destOrd="0" presId="urn:microsoft.com/office/officeart/2005/8/layout/vList2"/>
    <dgm:cxn modelId="{1F3EDAE1-E3FA-4ACF-8033-87617DF7D75C}" type="presParOf" srcId="{65CD0567-282C-4189-AB9A-6E7BF313EE4A}" destId="{FF971AEA-D611-4B83-9894-8C3A3C4E1E4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A2BB71-8234-4013-A4FF-351104058AA8}"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cs-CZ"/>
        </a:p>
      </dgm:t>
    </dgm:pt>
    <dgm:pt modelId="{769C1CC5-2CBC-4B13-A0FB-29D898FC75A0}">
      <dgm:prSet phldrT="[Text]"/>
      <dgm:spPr/>
      <dgm:t>
        <a:bodyPr/>
        <a:lstStyle/>
        <a:p>
          <a:r>
            <a:rPr lang="cs-CZ" dirty="0" smtClean="0"/>
            <a:t>imunitní</a:t>
          </a:r>
          <a:endParaRPr lang="cs-CZ" dirty="0"/>
        </a:p>
      </dgm:t>
    </dgm:pt>
    <dgm:pt modelId="{AFDD3D38-EAC4-4767-898E-255AC97A7AF1}" type="parTrans" cxnId="{D7E65C1E-ECDF-4ACC-8BA9-11C8BC1DF55B}">
      <dgm:prSet/>
      <dgm:spPr/>
      <dgm:t>
        <a:bodyPr/>
        <a:lstStyle/>
        <a:p>
          <a:endParaRPr lang="cs-CZ"/>
        </a:p>
      </dgm:t>
    </dgm:pt>
    <dgm:pt modelId="{A5CAA2A5-4A9A-4E63-B190-4B961C26265A}" type="sibTrans" cxnId="{D7E65C1E-ECDF-4ACC-8BA9-11C8BC1DF55B}">
      <dgm:prSet/>
      <dgm:spPr/>
      <dgm:t>
        <a:bodyPr/>
        <a:lstStyle/>
        <a:p>
          <a:endParaRPr lang="cs-CZ"/>
        </a:p>
      </dgm:t>
    </dgm:pt>
    <dgm:pt modelId="{D2D94087-2FB9-4211-95F3-ED68AE0DD65F}">
      <dgm:prSet phldrT="[Text]"/>
      <dgm:spPr/>
      <dgm:t>
        <a:bodyPr/>
        <a:lstStyle/>
        <a:p>
          <a:r>
            <a:rPr lang="cs-CZ" dirty="0" smtClean="0"/>
            <a:t>způsobené </a:t>
          </a:r>
          <a:r>
            <a:rPr lang="cs-CZ" b="1" dirty="0" err="1" smtClean="0">
              <a:solidFill>
                <a:schemeClr val="tx1"/>
              </a:solidFill>
            </a:rPr>
            <a:t>aloprotilátkami</a:t>
          </a:r>
          <a:endParaRPr lang="cs-CZ" b="1" dirty="0">
            <a:solidFill>
              <a:schemeClr val="tx1"/>
            </a:solidFill>
          </a:endParaRPr>
        </a:p>
      </dgm:t>
    </dgm:pt>
    <dgm:pt modelId="{67DA47EF-4E2C-4252-86ED-A5E1E7C55D0A}" type="parTrans" cxnId="{3AEC8F98-A7AF-4D33-9C36-6AC8DB58B6CD}">
      <dgm:prSet/>
      <dgm:spPr/>
      <dgm:t>
        <a:bodyPr/>
        <a:lstStyle/>
        <a:p>
          <a:endParaRPr lang="cs-CZ"/>
        </a:p>
      </dgm:t>
    </dgm:pt>
    <dgm:pt modelId="{002CED18-4EB7-49EE-AC61-162C468F7873}" type="sibTrans" cxnId="{3AEC8F98-A7AF-4D33-9C36-6AC8DB58B6CD}">
      <dgm:prSet/>
      <dgm:spPr/>
      <dgm:t>
        <a:bodyPr/>
        <a:lstStyle/>
        <a:p>
          <a:endParaRPr lang="cs-CZ"/>
        </a:p>
      </dgm:t>
    </dgm:pt>
    <dgm:pt modelId="{0DC93CEF-3A56-43DD-A2E7-FE7864BC517E}">
      <dgm:prSet phldrT="[Text]"/>
      <dgm:spPr/>
      <dgm:t>
        <a:bodyPr/>
        <a:lstStyle/>
        <a:p>
          <a:r>
            <a:rPr lang="cs-CZ" dirty="0" smtClean="0"/>
            <a:t>neimunitní</a:t>
          </a:r>
        </a:p>
      </dgm:t>
    </dgm:pt>
    <dgm:pt modelId="{C59C4273-DC47-4DE3-9336-28A67E65DDAC}" type="parTrans" cxnId="{E9813DAB-837B-4830-A95C-2321A269A6BA}">
      <dgm:prSet/>
      <dgm:spPr/>
      <dgm:t>
        <a:bodyPr/>
        <a:lstStyle/>
        <a:p>
          <a:endParaRPr lang="cs-CZ"/>
        </a:p>
      </dgm:t>
    </dgm:pt>
    <dgm:pt modelId="{1B1013F1-9EA4-47C4-9F7A-EF3EC09CE38C}" type="sibTrans" cxnId="{E9813DAB-837B-4830-A95C-2321A269A6BA}">
      <dgm:prSet/>
      <dgm:spPr/>
      <dgm:t>
        <a:bodyPr/>
        <a:lstStyle/>
        <a:p>
          <a:endParaRPr lang="cs-CZ"/>
        </a:p>
      </dgm:t>
    </dgm:pt>
    <dgm:pt modelId="{6F8156A6-E863-43CB-9396-337D01681E22}">
      <dgm:prSet phldrT="[Text]"/>
      <dgm:spPr/>
      <dgm:t>
        <a:bodyPr/>
        <a:lstStyle/>
        <a:p>
          <a:r>
            <a:rPr lang="cs-CZ" dirty="0" smtClean="0"/>
            <a:t>z příčin chemických, metabolických či biologických</a:t>
          </a:r>
          <a:endParaRPr lang="cs-CZ" dirty="0"/>
        </a:p>
      </dgm:t>
    </dgm:pt>
    <dgm:pt modelId="{68F0A404-B7DA-4F64-8477-AF7C8118C881}" type="parTrans" cxnId="{7A349CCB-CBD7-4398-A481-A829AAD474F0}">
      <dgm:prSet/>
      <dgm:spPr/>
      <dgm:t>
        <a:bodyPr/>
        <a:lstStyle/>
        <a:p>
          <a:endParaRPr lang="cs-CZ"/>
        </a:p>
      </dgm:t>
    </dgm:pt>
    <dgm:pt modelId="{672965AD-9447-4185-BA6C-300C2A88C0C6}" type="sibTrans" cxnId="{7A349CCB-CBD7-4398-A481-A829AAD474F0}">
      <dgm:prSet/>
      <dgm:spPr/>
      <dgm:t>
        <a:bodyPr/>
        <a:lstStyle/>
        <a:p>
          <a:endParaRPr lang="cs-CZ"/>
        </a:p>
      </dgm:t>
    </dgm:pt>
    <dgm:pt modelId="{917190CF-3A76-46D4-870C-BB3BDB527A25}">
      <dgm:prSet phldrT="[Text]"/>
      <dgm:spPr/>
      <dgm:t>
        <a:bodyPr/>
        <a:lstStyle/>
        <a:p>
          <a:r>
            <a:rPr lang="cs-CZ" dirty="0" smtClean="0"/>
            <a:t>způsobené </a:t>
          </a:r>
          <a:r>
            <a:rPr lang="cs-CZ" b="1" dirty="0" smtClean="0">
              <a:solidFill>
                <a:schemeClr val="tx1"/>
              </a:solidFill>
            </a:rPr>
            <a:t>autoprotilátkami</a:t>
          </a:r>
          <a:endParaRPr lang="cs-CZ" b="1" dirty="0">
            <a:solidFill>
              <a:schemeClr val="tx1"/>
            </a:solidFill>
          </a:endParaRPr>
        </a:p>
      </dgm:t>
    </dgm:pt>
    <dgm:pt modelId="{7440C7FC-5433-493B-9390-40022A6A495F}" type="parTrans" cxnId="{591323B4-3D77-498B-90B1-F6F6E8B7D178}">
      <dgm:prSet/>
      <dgm:spPr/>
      <dgm:t>
        <a:bodyPr/>
        <a:lstStyle/>
        <a:p>
          <a:endParaRPr lang="cs-CZ"/>
        </a:p>
      </dgm:t>
    </dgm:pt>
    <dgm:pt modelId="{F6799C52-925D-4E11-B9AA-EB44174BF437}" type="sibTrans" cxnId="{591323B4-3D77-498B-90B1-F6F6E8B7D178}">
      <dgm:prSet/>
      <dgm:spPr/>
      <dgm:t>
        <a:bodyPr/>
        <a:lstStyle/>
        <a:p>
          <a:endParaRPr lang="cs-CZ"/>
        </a:p>
      </dgm:t>
    </dgm:pt>
    <dgm:pt modelId="{1032C3C8-ECB8-4FAB-9803-BC7CE8CA94D6}">
      <dgm:prSet phldrT="[Text]"/>
      <dgm:spPr/>
      <dgm:t>
        <a:bodyPr/>
        <a:lstStyle/>
        <a:p>
          <a:r>
            <a:rPr lang="cs-CZ" dirty="0" err="1" smtClean="0"/>
            <a:t>potransfúzní</a:t>
          </a:r>
          <a:r>
            <a:rPr lang="cs-CZ" dirty="0" smtClean="0"/>
            <a:t> hemolytické reakce</a:t>
          </a:r>
          <a:endParaRPr lang="cs-CZ" dirty="0"/>
        </a:p>
      </dgm:t>
    </dgm:pt>
    <dgm:pt modelId="{D2774C2B-78BF-4C4D-AE6E-A843A1AC4167}" type="parTrans" cxnId="{0DD85582-846B-4A51-92D4-CAC8A31B311A}">
      <dgm:prSet/>
      <dgm:spPr/>
      <dgm:t>
        <a:bodyPr/>
        <a:lstStyle/>
        <a:p>
          <a:endParaRPr lang="cs-CZ"/>
        </a:p>
      </dgm:t>
    </dgm:pt>
    <dgm:pt modelId="{320F9853-11A1-4CC2-8E86-B612B480DA2F}" type="sibTrans" cxnId="{0DD85582-846B-4A51-92D4-CAC8A31B311A}">
      <dgm:prSet/>
      <dgm:spPr/>
      <dgm:t>
        <a:bodyPr/>
        <a:lstStyle/>
        <a:p>
          <a:endParaRPr lang="cs-CZ"/>
        </a:p>
      </dgm:t>
    </dgm:pt>
    <dgm:pt modelId="{0973CFD7-FC19-42D1-A9F7-E5CAD159A885}">
      <dgm:prSet phldrT="[Text]"/>
      <dgm:spPr/>
      <dgm:t>
        <a:bodyPr/>
        <a:lstStyle/>
        <a:p>
          <a:r>
            <a:rPr lang="cs-CZ" dirty="0" smtClean="0"/>
            <a:t>hemolytické onemocnění novorozence</a:t>
          </a:r>
          <a:endParaRPr lang="cs-CZ" dirty="0"/>
        </a:p>
      </dgm:t>
    </dgm:pt>
    <dgm:pt modelId="{A77CA8FF-DBDE-49EF-A3B4-551C20DDBD1E}" type="parTrans" cxnId="{A7A6C3F7-CDB9-4B9E-8C0F-869BCA891CE2}">
      <dgm:prSet/>
      <dgm:spPr/>
      <dgm:t>
        <a:bodyPr/>
        <a:lstStyle/>
        <a:p>
          <a:endParaRPr lang="cs-CZ"/>
        </a:p>
      </dgm:t>
    </dgm:pt>
    <dgm:pt modelId="{96E6D151-48F8-484A-AA0E-98A380668416}" type="sibTrans" cxnId="{A7A6C3F7-CDB9-4B9E-8C0F-869BCA891CE2}">
      <dgm:prSet/>
      <dgm:spPr/>
      <dgm:t>
        <a:bodyPr/>
        <a:lstStyle/>
        <a:p>
          <a:endParaRPr lang="cs-CZ"/>
        </a:p>
      </dgm:t>
    </dgm:pt>
    <dgm:pt modelId="{70515ED1-B13C-4214-84FA-B9471721267E}">
      <dgm:prSet phldrT="[Text]"/>
      <dgm:spPr/>
      <dgm:t>
        <a:bodyPr/>
        <a:lstStyle/>
        <a:p>
          <a:r>
            <a:rPr lang="cs-CZ" dirty="0" smtClean="0"/>
            <a:t>autoimunní hemolytické anémie</a:t>
          </a:r>
          <a:endParaRPr lang="cs-CZ" dirty="0"/>
        </a:p>
      </dgm:t>
    </dgm:pt>
    <dgm:pt modelId="{C9A41FD8-C675-4CED-AF8A-B21DA88BDBCE}" type="parTrans" cxnId="{7FA42413-0E16-4CC1-B6B8-7C6A704DAB2F}">
      <dgm:prSet/>
      <dgm:spPr/>
      <dgm:t>
        <a:bodyPr/>
        <a:lstStyle/>
        <a:p>
          <a:endParaRPr lang="cs-CZ"/>
        </a:p>
      </dgm:t>
    </dgm:pt>
    <dgm:pt modelId="{E3DD9765-C595-40E0-9DC6-F75F73D929D5}" type="sibTrans" cxnId="{7FA42413-0E16-4CC1-B6B8-7C6A704DAB2F}">
      <dgm:prSet/>
      <dgm:spPr/>
      <dgm:t>
        <a:bodyPr/>
        <a:lstStyle/>
        <a:p>
          <a:endParaRPr lang="cs-CZ"/>
        </a:p>
      </dgm:t>
    </dgm:pt>
    <dgm:pt modelId="{9C3288B9-2C7D-41F6-B362-D2968A85D144}">
      <dgm:prSet phldrT="[Text]"/>
      <dgm:spPr/>
      <dgm:t>
        <a:bodyPr/>
        <a:lstStyle/>
        <a:p>
          <a:r>
            <a:rPr lang="cs-CZ" dirty="0" smtClean="0"/>
            <a:t>z příčin fyzikálních </a:t>
          </a:r>
          <a:endParaRPr lang="cs-CZ" dirty="0"/>
        </a:p>
      </dgm:t>
    </dgm:pt>
    <dgm:pt modelId="{D81B8935-7F46-4B20-87F6-186A77E94ED9}" type="parTrans" cxnId="{E04E3E47-8C76-47B2-A52D-EEF9F0B49270}">
      <dgm:prSet/>
      <dgm:spPr/>
      <dgm:t>
        <a:bodyPr/>
        <a:lstStyle/>
        <a:p>
          <a:endParaRPr lang="cs-CZ"/>
        </a:p>
      </dgm:t>
    </dgm:pt>
    <dgm:pt modelId="{07F04D2F-2894-4392-8C22-4A5D9F1C5CFF}" type="sibTrans" cxnId="{E04E3E47-8C76-47B2-A52D-EEF9F0B49270}">
      <dgm:prSet/>
      <dgm:spPr/>
      <dgm:t>
        <a:bodyPr/>
        <a:lstStyle/>
        <a:p>
          <a:endParaRPr lang="cs-CZ"/>
        </a:p>
      </dgm:t>
    </dgm:pt>
    <dgm:pt modelId="{4502E250-4023-4B8E-A353-C02CDB3DE152}">
      <dgm:prSet phldrT="[Text]"/>
      <dgm:spPr/>
      <dgm:t>
        <a:bodyPr/>
        <a:lstStyle/>
        <a:p>
          <a:r>
            <a:rPr lang="cs-CZ" dirty="0" smtClean="0"/>
            <a:t>z příčin infekčních</a:t>
          </a:r>
          <a:endParaRPr lang="cs-CZ" dirty="0"/>
        </a:p>
      </dgm:t>
    </dgm:pt>
    <dgm:pt modelId="{AE29FC42-43FB-407E-8299-E5466B07359B}" type="parTrans" cxnId="{EAD5FA7E-2FDF-4AE4-B75F-F71AEFADAF86}">
      <dgm:prSet/>
      <dgm:spPr/>
      <dgm:t>
        <a:bodyPr/>
        <a:lstStyle/>
        <a:p>
          <a:endParaRPr lang="cs-CZ"/>
        </a:p>
      </dgm:t>
    </dgm:pt>
    <dgm:pt modelId="{CD0BA641-DB78-4B26-A280-66FCD8F537F3}" type="sibTrans" cxnId="{EAD5FA7E-2FDF-4AE4-B75F-F71AEFADAF86}">
      <dgm:prSet/>
      <dgm:spPr/>
      <dgm:t>
        <a:bodyPr/>
        <a:lstStyle/>
        <a:p>
          <a:endParaRPr lang="cs-CZ"/>
        </a:p>
      </dgm:t>
    </dgm:pt>
    <dgm:pt modelId="{D95A1743-8A6B-4596-9F21-6CA8B2C71485}">
      <dgm:prSet phldrT="[Text]"/>
      <dgm:spPr/>
      <dgm:t>
        <a:bodyPr/>
        <a:lstStyle/>
        <a:p>
          <a:r>
            <a:rPr lang="cs-CZ" dirty="0" err="1" smtClean="0"/>
            <a:t>mikroangiopatické</a:t>
          </a:r>
          <a:r>
            <a:rPr lang="cs-CZ" dirty="0" smtClean="0"/>
            <a:t> hemolytické anémie</a:t>
          </a:r>
          <a:endParaRPr lang="cs-CZ" dirty="0"/>
        </a:p>
      </dgm:t>
    </dgm:pt>
    <dgm:pt modelId="{A79D4FDF-5A6C-4397-883A-5C8D939341E5}" type="parTrans" cxnId="{F4123B45-B2DD-479C-A272-0F2BA52C33A9}">
      <dgm:prSet/>
      <dgm:spPr/>
      <dgm:t>
        <a:bodyPr/>
        <a:lstStyle/>
        <a:p>
          <a:endParaRPr lang="cs-CZ"/>
        </a:p>
      </dgm:t>
    </dgm:pt>
    <dgm:pt modelId="{6F999EFE-EAC3-4A3E-95D8-5F6CF9C432F0}" type="sibTrans" cxnId="{F4123B45-B2DD-479C-A272-0F2BA52C33A9}">
      <dgm:prSet/>
      <dgm:spPr/>
      <dgm:t>
        <a:bodyPr/>
        <a:lstStyle/>
        <a:p>
          <a:endParaRPr lang="cs-CZ"/>
        </a:p>
      </dgm:t>
    </dgm:pt>
    <dgm:pt modelId="{15746929-217D-4863-AD6B-079F6F4034BC}" type="pres">
      <dgm:prSet presAssocID="{58A2BB71-8234-4013-A4FF-351104058AA8}" presName="linear" presStyleCnt="0">
        <dgm:presLayoutVars>
          <dgm:animLvl val="lvl"/>
          <dgm:resizeHandles val="exact"/>
        </dgm:presLayoutVars>
      </dgm:prSet>
      <dgm:spPr/>
      <dgm:t>
        <a:bodyPr/>
        <a:lstStyle/>
        <a:p>
          <a:endParaRPr lang="cs-CZ"/>
        </a:p>
      </dgm:t>
    </dgm:pt>
    <dgm:pt modelId="{7200906E-23A7-4BE7-A91A-33A07E5F875C}" type="pres">
      <dgm:prSet presAssocID="{769C1CC5-2CBC-4B13-A0FB-29D898FC75A0}" presName="parentText" presStyleLbl="node1" presStyleIdx="0" presStyleCnt="2">
        <dgm:presLayoutVars>
          <dgm:chMax val="0"/>
          <dgm:bulletEnabled val="1"/>
        </dgm:presLayoutVars>
      </dgm:prSet>
      <dgm:spPr/>
      <dgm:t>
        <a:bodyPr/>
        <a:lstStyle/>
        <a:p>
          <a:endParaRPr lang="cs-CZ"/>
        </a:p>
      </dgm:t>
    </dgm:pt>
    <dgm:pt modelId="{60523A00-006B-414B-A52A-AEF15862CB73}" type="pres">
      <dgm:prSet presAssocID="{769C1CC5-2CBC-4B13-A0FB-29D898FC75A0}" presName="childText" presStyleLbl="revTx" presStyleIdx="0" presStyleCnt="2">
        <dgm:presLayoutVars>
          <dgm:bulletEnabled val="1"/>
        </dgm:presLayoutVars>
      </dgm:prSet>
      <dgm:spPr/>
      <dgm:t>
        <a:bodyPr/>
        <a:lstStyle/>
        <a:p>
          <a:endParaRPr lang="cs-CZ"/>
        </a:p>
      </dgm:t>
    </dgm:pt>
    <dgm:pt modelId="{9E02D459-6F46-44C9-AB08-E45F3C0B9C68}" type="pres">
      <dgm:prSet presAssocID="{0DC93CEF-3A56-43DD-A2E7-FE7864BC517E}" presName="parentText" presStyleLbl="node1" presStyleIdx="1" presStyleCnt="2">
        <dgm:presLayoutVars>
          <dgm:chMax val="0"/>
          <dgm:bulletEnabled val="1"/>
        </dgm:presLayoutVars>
      </dgm:prSet>
      <dgm:spPr/>
      <dgm:t>
        <a:bodyPr/>
        <a:lstStyle/>
        <a:p>
          <a:endParaRPr lang="cs-CZ"/>
        </a:p>
      </dgm:t>
    </dgm:pt>
    <dgm:pt modelId="{D908E514-B095-42B4-9287-805F52C6980A}" type="pres">
      <dgm:prSet presAssocID="{0DC93CEF-3A56-43DD-A2E7-FE7864BC517E}" presName="childText" presStyleLbl="revTx" presStyleIdx="1" presStyleCnt="2">
        <dgm:presLayoutVars>
          <dgm:bulletEnabled val="1"/>
        </dgm:presLayoutVars>
      </dgm:prSet>
      <dgm:spPr/>
      <dgm:t>
        <a:bodyPr/>
        <a:lstStyle/>
        <a:p>
          <a:endParaRPr lang="cs-CZ"/>
        </a:p>
      </dgm:t>
    </dgm:pt>
  </dgm:ptLst>
  <dgm:cxnLst>
    <dgm:cxn modelId="{776769EA-3D6E-4AC1-AC4A-931E08949E19}" type="presOf" srcId="{769C1CC5-2CBC-4B13-A0FB-29D898FC75A0}" destId="{7200906E-23A7-4BE7-A91A-33A07E5F875C}" srcOrd="0" destOrd="0" presId="urn:microsoft.com/office/officeart/2005/8/layout/vList2"/>
    <dgm:cxn modelId="{3AEC8F98-A7AF-4D33-9C36-6AC8DB58B6CD}" srcId="{769C1CC5-2CBC-4B13-A0FB-29D898FC75A0}" destId="{D2D94087-2FB9-4211-95F3-ED68AE0DD65F}" srcOrd="0" destOrd="0" parTransId="{67DA47EF-4E2C-4252-86ED-A5E1E7C55D0A}" sibTransId="{002CED18-4EB7-49EE-AC61-162C468F7873}"/>
    <dgm:cxn modelId="{A7A6C3F7-CDB9-4B9E-8C0F-869BCA891CE2}" srcId="{D2D94087-2FB9-4211-95F3-ED68AE0DD65F}" destId="{0973CFD7-FC19-42D1-A9F7-E5CAD159A885}" srcOrd="1" destOrd="0" parTransId="{A77CA8FF-DBDE-49EF-A3B4-551C20DDBD1E}" sibTransId="{96E6D151-48F8-484A-AA0E-98A380668416}"/>
    <dgm:cxn modelId="{F4123B45-B2DD-479C-A272-0F2BA52C33A9}" srcId="{0DC93CEF-3A56-43DD-A2E7-FE7864BC517E}" destId="{D95A1743-8A6B-4596-9F21-6CA8B2C71485}" srcOrd="3" destOrd="0" parTransId="{A79D4FDF-5A6C-4397-883A-5C8D939341E5}" sibTransId="{6F999EFE-EAC3-4A3E-95D8-5F6CF9C432F0}"/>
    <dgm:cxn modelId="{52E97838-86F6-4D3A-986E-48A0BE6CB074}" type="presOf" srcId="{70515ED1-B13C-4214-84FA-B9471721267E}" destId="{60523A00-006B-414B-A52A-AEF15862CB73}" srcOrd="0" destOrd="4" presId="urn:microsoft.com/office/officeart/2005/8/layout/vList2"/>
    <dgm:cxn modelId="{05BB61E2-CC23-47BE-A45E-BEE53B729E9A}" type="presOf" srcId="{0973CFD7-FC19-42D1-A9F7-E5CAD159A885}" destId="{60523A00-006B-414B-A52A-AEF15862CB73}" srcOrd="0" destOrd="2" presId="urn:microsoft.com/office/officeart/2005/8/layout/vList2"/>
    <dgm:cxn modelId="{E04E3E47-8C76-47B2-A52D-EEF9F0B49270}" srcId="{0DC93CEF-3A56-43DD-A2E7-FE7864BC517E}" destId="{9C3288B9-2C7D-41F6-B362-D2968A85D144}" srcOrd="1" destOrd="0" parTransId="{D81B8935-7F46-4B20-87F6-186A77E94ED9}" sibTransId="{07F04D2F-2894-4392-8C22-4A5D9F1C5CFF}"/>
    <dgm:cxn modelId="{19259061-2E48-4718-8115-791629E2D807}" type="presOf" srcId="{9C3288B9-2C7D-41F6-B362-D2968A85D144}" destId="{D908E514-B095-42B4-9287-805F52C6980A}" srcOrd="0" destOrd="1" presId="urn:microsoft.com/office/officeart/2005/8/layout/vList2"/>
    <dgm:cxn modelId="{E9629AF8-449F-4FD1-847F-2658411F9BEC}" type="presOf" srcId="{917190CF-3A76-46D4-870C-BB3BDB527A25}" destId="{60523A00-006B-414B-A52A-AEF15862CB73}" srcOrd="0" destOrd="3" presId="urn:microsoft.com/office/officeart/2005/8/layout/vList2"/>
    <dgm:cxn modelId="{7FA42413-0E16-4CC1-B6B8-7C6A704DAB2F}" srcId="{917190CF-3A76-46D4-870C-BB3BDB527A25}" destId="{70515ED1-B13C-4214-84FA-B9471721267E}" srcOrd="0" destOrd="0" parTransId="{C9A41FD8-C675-4CED-AF8A-B21DA88BDBCE}" sibTransId="{E3DD9765-C595-40E0-9DC6-F75F73D929D5}"/>
    <dgm:cxn modelId="{36F4EB4C-C4AF-4B68-81CA-10E4427B3D54}" type="presOf" srcId="{D2D94087-2FB9-4211-95F3-ED68AE0DD65F}" destId="{60523A00-006B-414B-A52A-AEF15862CB73}" srcOrd="0" destOrd="0" presId="urn:microsoft.com/office/officeart/2005/8/layout/vList2"/>
    <dgm:cxn modelId="{BDA199CF-E7AF-40DB-B66C-87C9BD84201E}" type="presOf" srcId="{1032C3C8-ECB8-4FAB-9803-BC7CE8CA94D6}" destId="{60523A00-006B-414B-A52A-AEF15862CB73}" srcOrd="0" destOrd="1" presId="urn:microsoft.com/office/officeart/2005/8/layout/vList2"/>
    <dgm:cxn modelId="{EAD5FA7E-2FDF-4AE4-B75F-F71AEFADAF86}" srcId="{0DC93CEF-3A56-43DD-A2E7-FE7864BC517E}" destId="{4502E250-4023-4B8E-A353-C02CDB3DE152}" srcOrd="2" destOrd="0" parTransId="{AE29FC42-43FB-407E-8299-E5466B07359B}" sibTransId="{CD0BA641-DB78-4B26-A280-66FCD8F537F3}"/>
    <dgm:cxn modelId="{71E13154-B5FF-41EE-8809-BFE573891FD2}" type="presOf" srcId="{D95A1743-8A6B-4596-9F21-6CA8B2C71485}" destId="{D908E514-B095-42B4-9287-805F52C6980A}" srcOrd="0" destOrd="3" presId="urn:microsoft.com/office/officeart/2005/8/layout/vList2"/>
    <dgm:cxn modelId="{7A349CCB-CBD7-4398-A481-A829AAD474F0}" srcId="{0DC93CEF-3A56-43DD-A2E7-FE7864BC517E}" destId="{6F8156A6-E863-43CB-9396-337D01681E22}" srcOrd="0" destOrd="0" parTransId="{68F0A404-B7DA-4F64-8477-AF7C8118C881}" sibTransId="{672965AD-9447-4185-BA6C-300C2A88C0C6}"/>
    <dgm:cxn modelId="{AACF2AAD-0F37-47DA-95A9-851A298F65BB}" type="presOf" srcId="{4502E250-4023-4B8E-A353-C02CDB3DE152}" destId="{D908E514-B095-42B4-9287-805F52C6980A}" srcOrd="0" destOrd="2" presId="urn:microsoft.com/office/officeart/2005/8/layout/vList2"/>
    <dgm:cxn modelId="{34D4C0C6-C4B7-48CB-9483-6081DA940A4B}" type="presOf" srcId="{58A2BB71-8234-4013-A4FF-351104058AA8}" destId="{15746929-217D-4863-AD6B-079F6F4034BC}" srcOrd="0" destOrd="0" presId="urn:microsoft.com/office/officeart/2005/8/layout/vList2"/>
    <dgm:cxn modelId="{0DD85582-846B-4A51-92D4-CAC8A31B311A}" srcId="{D2D94087-2FB9-4211-95F3-ED68AE0DD65F}" destId="{1032C3C8-ECB8-4FAB-9803-BC7CE8CA94D6}" srcOrd="0" destOrd="0" parTransId="{D2774C2B-78BF-4C4D-AE6E-A843A1AC4167}" sibTransId="{320F9853-11A1-4CC2-8E86-B612B480DA2F}"/>
    <dgm:cxn modelId="{591323B4-3D77-498B-90B1-F6F6E8B7D178}" srcId="{769C1CC5-2CBC-4B13-A0FB-29D898FC75A0}" destId="{917190CF-3A76-46D4-870C-BB3BDB527A25}" srcOrd="1" destOrd="0" parTransId="{7440C7FC-5433-493B-9390-40022A6A495F}" sibTransId="{F6799C52-925D-4E11-B9AA-EB44174BF437}"/>
    <dgm:cxn modelId="{E39AF606-CC16-4E42-A698-73CAF581BEA9}" type="presOf" srcId="{0DC93CEF-3A56-43DD-A2E7-FE7864BC517E}" destId="{9E02D459-6F46-44C9-AB08-E45F3C0B9C68}" srcOrd="0" destOrd="0" presId="urn:microsoft.com/office/officeart/2005/8/layout/vList2"/>
    <dgm:cxn modelId="{E9813DAB-837B-4830-A95C-2321A269A6BA}" srcId="{58A2BB71-8234-4013-A4FF-351104058AA8}" destId="{0DC93CEF-3A56-43DD-A2E7-FE7864BC517E}" srcOrd="1" destOrd="0" parTransId="{C59C4273-DC47-4DE3-9336-28A67E65DDAC}" sibTransId="{1B1013F1-9EA4-47C4-9F7A-EF3EC09CE38C}"/>
    <dgm:cxn modelId="{D7E65C1E-ECDF-4ACC-8BA9-11C8BC1DF55B}" srcId="{58A2BB71-8234-4013-A4FF-351104058AA8}" destId="{769C1CC5-2CBC-4B13-A0FB-29D898FC75A0}" srcOrd="0" destOrd="0" parTransId="{AFDD3D38-EAC4-4767-898E-255AC97A7AF1}" sibTransId="{A5CAA2A5-4A9A-4E63-B190-4B961C26265A}"/>
    <dgm:cxn modelId="{AD1F4DCD-D9EF-448D-A714-0BC48F560483}" type="presOf" srcId="{6F8156A6-E863-43CB-9396-337D01681E22}" destId="{D908E514-B095-42B4-9287-805F52C6980A}" srcOrd="0" destOrd="0" presId="urn:microsoft.com/office/officeart/2005/8/layout/vList2"/>
    <dgm:cxn modelId="{CCFD6BE4-7485-4359-8244-E32EF3CF4F15}" type="presParOf" srcId="{15746929-217D-4863-AD6B-079F6F4034BC}" destId="{7200906E-23A7-4BE7-A91A-33A07E5F875C}" srcOrd="0" destOrd="0" presId="urn:microsoft.com/office/officeart/2005/8/layout/vList2"/>
    <dgm:cxn modelId="{44B342CF-4842-4B26-BD65-592BC65C98A0}" type="presParOf" srcId="{15746929-217D-4863-AD6B-079F6F4034BC}" destId="{60523A00-006B-414B-A52A-AEF15862CB73}" srcOrd="1" destOrd="0" presId="urn:microsoft.com/office/officeart/2005/8/layout/vList2"/>
    <dgm:cxn modelId="{B15BE440-4079-48BC-9311-C3378AF41EC4}" type="presParOf" srcId="{15746929-217D-4863-AD6B-079F6F4034BC}" destId="{9E02D459-6F46-44C9-AB08-E45F3C0B9C68}" srcOrd="2" destOrd="0" presId="urn:microsoft.com/office/officeart/2005/8/layout/vList2"/>
    <dgm:cxn modelId="{58A688B3-9768-457E-8CA3-3D2E3652BF86}" type="presParOf" srcId="{15746929-217D-4863-AD6B-079F6F4034BC}" destId="{D908E514-B095-42B4-9287-805F52C6980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9E81FF-6857-4B8A-A0D9-A4AA056E4DD4}" type="doc">
      <dgm:prSet loTypeId="urn:microsoft.com/office/officeart/2005/8/layout/hList9" loCatId="list" qsTypeId="urn:microsoft.com/office/officeart/2005/8/quickstyle/simple3" qsCatId="simple" csTypeId="urn:microsoft.com/office/officeart/2005/8/colors/colorful1#8" csCatId="colorful" phldr="1"/>
      <dgm:spPr/>
      <dgm:t>
        <a:bodyPr/>
        <a:lstStyle/>
        <a:p>
          <a:endParaRPr lang="cs-CZ"/>
        </a:p>
      </dgm:t>
    </dgm:pt>
    <dgm:pt modelId="{CB45DA23-76C6-4668-BF26-DB48DB525746}">
      <dgm:prSet phldrT="[Text]"/>
      <dgm:spPr/>
      <dgm:t>
        <a:bodyPr/>
        <a:lstStyle/>
        <a:p>
          <a:r>
            <a:rPr lang="cs-CZ" b="1" dirty="0" smtClean="0">
              <a:solidFill>
                <a:schemeClr val="bg1">
                  <a:lumMod val="65000"/>
                </a:schemeClr>
              </a:solidFill>
            </a:rPr>
            <a:t>patofyziologie</a:t>
          </a:r>
          <a:endParaRPr lang="cs-CZ" b="1" dirty="0">
            <a:solidFill>
              <a:schemeClr val="bg1">
                <a:lumMod val="65000"/>
              </a:schemeClr>
            </a:solidFill>
          </a:endParaRPr>
        </a:p>
      </dgm:t>
    </dgm:pt>
    <dgm:pt modelId="{B6D73FF3-B69B-45C9-B8BE-3F46BAE90173}" type="parTrans" cxnId="{DCDF456B-A5F1-4975-9F8D-3A6D42AA0EFC}">
      <dgm:prSet/>
      <dgm:spPr/>
      <dgm:t>
        <a:bodyPr/>
        <a:lstStyle/>
        <a:p>
          <a:endParaRPr lang="cs-CZ"/>
        </a:p>
      </dgm:t>
    </dgm:pt>
    <dgm:pt modelId="{5D56A1D0-4E56-4E16-A54C-E751E09132C2}" type="sibTrans" cxnId="{DCDF456B-A5F1-4975-9F8D-3A6D42AA0EFC}">
      <dgm:prSet/>
      <dgm:spPr/>
      <dgm:t>
        <a:bodyPr/>
        <a:lstStyle/>
        <a:p>
          <a:endParaRPr lang="cs-CZ"/>
        </a:p>
      </dgm:t>
    </dgm:pt>
    <dgm:pt modelId="{A6814F01-380C-4552-B6AE-B6F923880417}">
      <dgm:prSet phldrT="[Text]"/>
      <dgm:spPr/>
      <dgm:t>
        <a:bodyPr/>
        <a:lstStyle/>
        <a:p>
          <a:r>
            <a:rPr lang="cs-CZ" dirty="0" smtClean="0">
              <a:solidFill>
                <a:schemeClr val="bg1">
                  <a:lumMod val="65000"/>
                </a:schemeClr>
              </a:solidFill>
            </a:rPr>
            <a:t>podle mechanizmu vzniku</a:t>
          </a:r>
          <a:endParaRPr lang="cs-CZ" dirty="0">
            <a:solidFill>
              <a:schemeClr val="bg1">
                <a:lumMod val="65000"/>
              </a:schemeClr>
            </a:solidFill>
          </a:endParaRPr>
        </a:p>
      </dgm:t>
    </dgm:pt>
    <dgm:pt modelId="{3066B874-7385-4148-AA27-DDA4D56FE10C}" type="parTrans" cxnId="{EEA7816C-EA4D-4D6E-85DE-923F98548C01}">
      <dgm:prSet/>
      <dgm:spPr/>
      <dgm:t>
        <a:bodyPr/>
        <a:lstStyle/>
        <a:p>
          <a:endParaRPr lang="cs-CZ"/>
        </a:p>
      </dgm:t>
    </dgm:pt>
    <dgm:pt modelId="{F7D2522A-3734-4D47-9B47-B935F5B40CED}" type="sibTrans" cxnId="{EEA7816C-EA4D-4D6E-85DE-923F98548C01}">
      <dgm:prSet/>
      <dgm:spPr/>
      <dgm:t>
        <a:bodyPr/>
        <a:lstStyle/>
        <a:p>
          <a:endParaRPr lang="cs-CZ"/>
        </a:p>
      </dgm:t>
    </dgm:pt>
    <dgm:pt modelId="{06E863E9-5553-4A4F-BA59-4C8E092BDD6A}">
      <dgm:prSet phldrT="[Text]"/>
      <dgm:spPr/>
      <dgm:t>
        <a:bodyPr/>
        <a:lstStyle/>
        <a:p>
          <a:r>
            <a:rPr lang="cs-CZ" b="1" dirty="0" smtClean="0"/>
            <a:t>morfologie</a:t>
          </a:r>
          <a:endParaRPr lang="cs-CZ" b="1" dirty="0"/>
        </a:p>
      </dgm:t>
    </dgm:pt>
    <dgm:pt modelId="{66730B75-E41F-435E-9ACE-696ABAA5910B}" type="parTrans" cxnId="{952D55B0-1B26-4640-A958-D53BB43BA385}">
      <dgm:prSet/>
      <dgm:spPr/>
      <dgm:t>
        <a:bodyPr/>
        <a:lstStyle/>
        <a:p>
          <a:endParaRPr lang="cs-CZ"/>
        </a:p>
      </dgm:t>
    </dgm:pt>
    <dgm:pt modelId="{B7BCAAC9-B772-4D53-96D9-F77C4C9AD631}" type="sibTrans" cxnId="{952D55B0-1B26-4640-A958-D53BB43BA385}">
      <dgm:prSet/>
      <dgm:spPr/>
      <dgm:t>
        <a:bodyPr/>
        <a:lstStyle/>
        <a:p>
          <a:endParaRPr lang="cs-CZ"/>
        </a:p>
      </dgm:t>
    </dgm:pt>
    <dgm:pt modelId="{94EE8E21-7EEC-4DD8-8B75-BD6EFE14105F}">
      <dgm:prSet phldrT="[Text]"/>
      <dgm:spPr/>
      <dgm:t>
        <a:bodyPr/>
        <a:lstStyle/>
        <a:p>
          <a:r>
            <a:rPr lang="cs-CZ" dirty="0" smtClean="0"/>
            <a:t>objem erytrocytů (MCV) </a:t>
          </a:r>
          <a:r>
            <a:rPr lang="en-US" dirty="0" smtClean="0"/>
            <a:t>[</a:t>
          </a:r>
          <a:r>
            <a:rPr lang="cs-CZ" dirty="0" err="1" smtClean="0"/>
            <a:t>fl</a:t>
          </a:r>
          <a:r>
            <a:rPr lang="en-US" dirty="0" smtClean="0"/>
            <a:t>]</a:t>
          </a:r>
          <a:endParaRPr lang="cs-CZ" dirty="0"/>
        </a:p>
      </dgm:t>
    </dgm:pt>
    <dgm:pt modelId="{2234D1DC-740E-41D2-87EF-2C224934F7F5}" type="parTrans" cxnId="{8EABE38F-4368-4B5D-AE53-524CFBC8DC37}">
      <dgm:prSet/>
      <dgm:spPr/>
      <dgm:t>
        <a:bodyPr/>
        <a:lstStyle/>
        <a:p>
          <a:endParaRPr lang="cs-CZ"/>
        </a:p>
      </dgm:t>
    </dgm:pt>
    <dgm:pt modelId="{D20C234A-F86F-4300-A2F3-1AE4DB97CC17}" type="sibTrans" cxnId="{8EABE38F-4368-4B5D-AE53-524CFBC8DC37}">
      <dgm:prSet/>
      <dgm:spPr/>
      <dgm:t>
        <a:bodyPr/>
        <a:lstStyle/>
        <a:p>
          <a:endParaRPr lang="cs-CZ"/>
        </a:p>
      </dgm:t>
    </dgm:pt>
    <dgm:pt modelId="{C8FE83CC-EC49-49C8-B5F6-B84B91E3A39D}">
      <dgm:prSet phldrT="[Text]"/>
      <dgm:spPr/>
      <dgm:t>
        <a:bodyPr/>
        <a:lstStyle/>
        <a:p>
          <a:r>
            <a:rPr lang="cs-CZ" dirty="0" smtClean="0"/>
            <a:t>množství </a:t>
          </a:r>
          <a:r>
            <a:rPr lang="cs-CZ" dirty="0" err="1" smtClean="0"/>
            <a:t>Hb</a:t>
          </a:r>
          <a:r>
            <a:rPr lang="cs-CZ" dirty="0" smtClean="0"/>
            <a:t> </a:t>
          </a:r>
        </a:p>
        <a:p>
          <a:r>
            <a:rPr lang="cs-CZ" dirty="0" smtClean="0"/>
            <a:t>v erytrocytu (MCH) </a:t>
          </a:r>
          <a:r>
            <a:rPr lang="en-US" dirty="0" smtClean="0"/>
            <a:t>[</a:t>
          </a:r>
          <a:r>
            <a:rPr lang="cs-CZ" dirty="0" err="1" smtClean="0"/>
            <a:t>pg</a:t>
          </a:r>
          <a:r>
            <a:rPr lang="en-US" dirty="0" smtClean="0"/>
            <a:t>]</a:t>
          </a:r>
          <a:endParaRPr lang="cs-CZ" dirty="0"/>
        </a:p>
      </dgm:t>
    </dgm:pt>
    <dgm:pt modelId="{31DBD087-D3E3-4DE6-86E6-D9B95277E03C}" type="parTrans" cxnId="{4CAAC4F1-1005-484E-A236-C1376FCD4964}">
      <dgm:prSet/>
      <dgm:spPr/>
      <dgm:t>
        <a:bodyPr/>
        <a:lstStyle/>
        <a:p>
          <a:endParaRPr lang="cs-CZ"/>
        </a:p>
      </dgm:t>
    </dgm:pt>
    <dgm:pt modelId="{B4EEF460-18AC-4E64-898F-F6613E34D349}" type="sibTrans" cxnId="{4CAAC4F1-1005-484E-A236-C1376FCD4964}">
      <dgm:prSet/>
      <dgm:spPr/>
      <dgm:t>
        <a:bodyPr/>
        <a:lstStyle/>
        <a:p>
          <a:endParaRPr lang="cs-CZ"/>
        </a:p>
      </dgm:t>
    </dgm:pt>
    <dgm:pt modelId="{4204B996-4177-4811-A93E-86F8BAB3CB7B}" type="pres">
      <dgm:prSet presAssocID="{809E81FF-6857-4B8A-A0D9-A4AA056E4DD4}" presName="list" presStyleCnt="0">
        <dgm:presLayoutVars>
          <dgm:dir/>
          <dgm:animLvl val="lvl"/>
        </dgm:presLayoutVars>
      </dgm:prSet>
      <dgm:spPr/>
      <dgm:t>
        <a:bodyPr/>
        <a:lstStyle/>
        <a:p>
          <a:endParaRPr lang="cs-CZ"/>
        </a:p>
      </dgm:t>
    </dgm:pt>
    <dgm:pt modelId="{8061D357-AE42-4F43-999C-2DEB0BD6AB69}" type="pres">
      <dgm:prSet presAssocID="{CB45DA23-76C6-4668-BF26-DB48DB525746}" presName="posSpace" presStyleCnt="0"/>
      <dgm:spPr/>
    </dgm:pt>
    <dgm:pt modelId="{14D75FD9-6CD5-4354-8A79-5F67CFA0D8E5}" type="pres">
      <dgm:prSet presAssocID="{CB45DA23-76C6-4668-BF26-DB48DB525746}" presName="vertFlow" presStyleCnt="0"/>
      <dgm:spPr/>
    </dgm:pt>
    <dgm:pt modelId="{3010A9E2-6AF6-48CD-A241-91E8DABCBB60}" type="pres">
      <dgm:prSet presAssocID="{CB45DA23-76C6-4668-BF26-DB48DB525746}" presName="topSpace" presStyleCnt="0"/>
      <dgm:spPr/>
    </dgm:pt>
    <dgm:pt modelId="{2D236D98-1529-4761-95AF-737328936F10}" type="pres">
      <dgm:prSet presAssocID="{CB45DA23-76C6-4668-BF26-DB48DB525746}" presName="firstComp" presStyleCnt="0"/>
      <dgm:spPr/>
    </dgm:pt>
    <dgm:pt modelId="{D33EB02B-BCAE-4EC3-BB72-D673C00BAE59}" type="pres">
      <dgm:prSet presAssocID="{CB45DA23-76C6-4668-BF26-DB48DB525746}" presName="firstChild" presStyleLbl="bgAccFollowNode1" presStyleIdx="0" presStyleCnt="3"/>
      <dgm:spPr/>
      <dgm:t>
        <a:bodyPr/>
        <a:lstStyle/>
        <a:p>
          <a:endParaRPr lang="cs-CZ"/>
        </a:p>
      </dgm:t>
    </dgm:pt>
    <dgm:pt modelId="{CFC0B5D7-B8A8-4093-82E4-D083EE436F94}" type="pres">
      <dgm:prSet presAssocID="{CB45DA23-76C6-4668-BF26-DB48DB525746}" presName="firstChildTx" presStyleLbl="bgAccFollowNode1" presStyleIdx="0" presStyleCnt="3">
        <dgm:presLayoutVars>
          <dgm:bulletEnabled val="1"/>
        </dgm:presLayoutVars>
      </dgm:prSet>
      <dgm:spPr/>
      <dgm:t>
        <a:bodyPr/>
        <a:lstStyle/>
        <a:p>
          <a:endParaRPr lang="cs-CZ"/>
        </a:p>
      </dgm:t>
    </dgm:pt>
    <dgm:pt modelId="{31B0BDE6-2DFB-425D-AE68-6EBCBCDF4E7A}" type="pres">
      <dgm:prSet presAssocID="{CB45DA23-76C6-4668-BF26-DB48DB525746}" presName="negSpace" presStyleCnt="0"/>
      <dgm:spPr/>
    </dgm:pt>
    <dgm:pt modelId="{611B728E-97E7-422B-9F97-F971F0E5796D}" type="pres">
      <dgm:prSet presAssocID="{CB45DA23-76C6-4668-BF26-DB48DB525746}" presName="circle" presStyleLbl="node1" presStyleIdx="0" presStyleCnt="2"/>
      <dgm:spPr/>
      <dgm:t>
        <a:bodyPr/>
        <a:lstStyle/>
        <a:p>
          <a:endParaRPr lang="cs-CZ"/>
        </a:p>
      </dgm:t>
    </dgm:pt>
    <dgm:pt modelId="{9DF904A7-6652-4487-83BE-9D8C9D524AD7}" type="pres">
      <dgm:prSet presAssocID="{5D56A1D0-4E56-4E16-A54C-E751E09132C2}" presName="transSpace" presStyleCnt="0"/>
      <dgm:spPr/>
    </dgm:pt>
    <dgm:pt modelId="{6C857964-920F-4251-8B65-73D9EAF0CC6F}" type="pres">
      <dgm:prSet presAssocID="{06E863E9-5553-4A4F-BA59-4C8E092BDD6A}" presName="posSpace" presStyleCnt="0"/>
      <dgm:spPr/>
    </dgm:pt>
    <dgm:pt modelId="{A264CEDF-D5C8-4971-9964-60AC95588D93}" type="pres">
      <dgm:prSet presAssocID="{06E863E9-5553-4A4F-BA59-4C8E092BDD6A}" presName="vertFlow" presStyleCnt="0"/>
      <dgm:spPr/>
    </dgm:pt>
    <dgm:pt modelId="{8BAC8527-2A41-44F4-B313-36090059D246}" type="pres">
      <dgm:prSet presAssocID="{06E863E9-5553-4A4F-BA59-4C8E092BDD6A}" presName="topSpace" presStyleCnt="0"/>
      <dgm:spPr/>
    </dgm:pt>
    <dgm:pt modelId="{5C84BF63-F810-4669-B9F7-DEE1697300AF}" type="pres">
      <dgm:prSet presAssocID="{06E863E9-5553-4A4F-BA59-4C8E092BDD6A}" presName="firstComp" presStyleCnt="0"/>
      <dgm:spPr/>
    </dgm:pt>
    <dgm:pt modelId="{5FC34AD5-BA4F-4A7E-A1F2-FC062329F48D}" type="pres">
      <dgm:prSet presAssocID="{06E863E9-5553-4A4F-BA59-4C8E092BDD6A}" presName="firstChild" presStyleLbl="bgAccFollowNode1" presStyleIdx="1" presStyleCnt="3"/>
      <dgm:spPr/>
      <dgm:t>
        <a:bodyPr/>
        <a:lstStyle/>
        <a:p>
          <a:endParaRPr lang="cs-CZ"/>
        </a:p>
      </dgm:t>
    </dgm:pt>
    <dgm:pt modelId="{58455ACA-10C3-4A64-AA2D-04C592AB11DC}" type="pres">
      <dgm:prSet presAssocID="{06E863E9-5553-4A4F-BA59-4C8E092BDD6A}" presName="firstChildTx" presStyleLbl="bgAccFollowNode1" presStyleIdx="1" presStyleCnt="3">
        <dgm:presLayoutVars>
          <dgm:bulletEnabled val="1"/>
        </dgm:presLayoutVars>
      </dgm:prSet>
      <dgm:spPr/>
      <dgm:t>
        <a:bodyPr/>
        <a:lstStyle/>
        <a:p>
          <a:endParaRPr lang="cs-CZ"/>
        </a:p>
      </dgm:t>
    </dgm:pt>
    <dgm:pt modelId="{F9FBE3D1-71A2-40D7-BD82-9A477BBE0AA7}" type="pres">
      <dgm:prSet presAssocID="{C8FE83CC-EC49-49C8-B5F6-B84B91E3A39D}" presName="comp" presStyleCnt="0"/>
      <dgm:spPr/>
    </dgm:pt>
    <dgm:pt modelId="{38048509-A692-496D-8154-7DF77CDC8BFA}" type="pres">
      <dgm:prSet presAssocID="{C8FE83CC-EC49-49C8-B5F6-B84B91E3A39D}" presName="child" presStyleLbl="bgAccFollowNode1" presStyleIdx="2" presStyleCnt="3"/>
      <dgm:spPr/>
      <dgm:t>
        <a:bodyPr/>
        <a:lstStyle/>
        <a:p>
          <a:endParaRPr lang="cs-CZ"/>
        </a:p>
      </dgm:t>
    </dgm:pt>
    <dgm:pt modelId="{F8EF25CA-D844-443A-A411-67B9BA3D4382}" type="pres">
      <dgm:prSet presAssocID="{C8FE83CC-EC49-49C8-B5F6-B84B91E3A39D}" presName="childTx" presStyleLbl="bgAccFollowNode1" presStyleIdx="2" presStyleCnt="3">
        <dgm:presLayoutVars>
          <dgm:bulletEnabled val="1"/>
        </dgm:presLayoutVars>
      </dgm:prSet>
      <dgm:spPr/>
      <dgm:t>
        <a:bodyPr/>
        <a:lstStyle/>
        <a:p>
          <a:endParaRPr lang="cs-CZ"/>
        </a:p>
      </dgm:t>
    </dgm:pt>
    <dgm:pt modelId="{0995D984-207B-4B2A-AD54-6C054B2EB3E5}" type="pres">
      <dgm:prSet presAssocID="{06E863E9-5553-4A4F-BA59-4C8E092BDD6A}" presName="negSpace" presStyleCnt="0"/>
      <dgm:spPr/>
    </dgm:pt>
    <dgm:pt modelId="{620BC47A-DE7E-486A-83B0-8EE80EBEAC53}" type="pres">
      <dgm:prSet presAssocID="{06E863E9-5553-4A4F-BA59-4C8E092BDD6A}" presName="circle" presStyleLbl="node1" presStyleIdx="1" presStyleCnt="2"/>
      <dgm:spPr/>
      <dgm:t>
        <a:bodyPr/>
        <a:lstStyle/>
        <a:p>
          <a:endParaRPr lang="cs-CZ"/>
        </a:p>
      </dgm:t>
    </dgm:pt>
  </dgm:ptLst>
  <dgm:cxnLst>
    <dgm:cxn modelId="{DCDF456B-A5F1-4975-9F8D-3A6D42AA0EFC}" srcId="{809E81FF-6857-4B8A-A0D9-A4AA056E4DD4}" destId="{CB45DA23-76C6-4668-BF26-DB48DB525746}" srcOrd="0" destOrd="0" parTransId="{B6D73FF3-B69B-45C9-B8BE-3F46BAE90173}" sibTransId="{5D56A1D0-4E56-4E16-A54C-E751E09132C2}"/>
    <dgm:cxn modelId="{FAC09F13-F957-4AD9-8724-24BCC78F8688}" type="presOf" srcId="{C8FE83CC-EC49-49C8-B5F6-B84B91E3A39D}" destId="{F8EF25CA-D844-443A-A411-67B9BA3D4382}" srcOrd="1" destOrd="0" presId="urn:microsoft.com/office/officeart/2005/8/layout/hList9"/>
    <dgm:cxn modelId="{952D55B0-1B26-4640-A958-D53BB43BA385}" srcId="{809E81FF-6857-4B8A-A0D9-A4AA056E4DD4}" destId="{06E863E9-5553-4A4F-BA59-4C8E092BDD6A}" srcOrd="1" destOrd="0" parTransId="{66730B75-E41F-435E-9ACE-696ABAA5910B}" sibTransId="{B7BCAAC9-B772-4D53-96D9-F77C4C9AD631}"/>
    <dgm:cxn modelId="{81D8368F-F05A-4E1E-A194-715AA6D2AC27}" type="presOf" srcId="{CB45DA23-76C6-4668-BF26-DB48DB525746}" destId="{611B728E-97E7-422B-9F97-F971F0E5796D}" srcOrd="0" destOrd="0" presId="urn:microsoft.com/office/officeart/2005/8/layout/hList9"/>
    <dgm:cxn modelId="{8EABE38F-4368-4B5D-AE53-524CFBC8DC37}" srcId="{06E863E9-5553-4A4F-BA59-4C8E092BDD6A}" destId="{94EE8E21-7EEC-4DD8-8B75-BD6EFE14105F}" srcOrd="0" destOrd="0" parTransId="{2234D1DC-740E-41D2-87EF-2C224934F7F5}" sibTransId="{D20C234A-F86F-4300-A2F3-1AE4DB97CC17}"/>
    <dgm:cxn modelId="{5A5F6930-C509-42C5-B51D-C55C76CB451F}" type="presOf" srcId="{94EE8E21-7EEC-4DD8-8B75-BD6EFE14105F}" destId="{5FC34AD5-BA4F-4A7E-A1F2-FC062329F48D}" srcOrd="0" destOrd="0" presId="urn:microsoft.com/office/officeart/2005/8/layout/hList9"/>
    <dgm:cxn modelId="{438417DC-14E4-4A02-812E-FF04496DBF72}" type="presOf" srcId="{94EE8E21-7EEC-4DD8-8B75-BD6EFE14105F}" destId="{58455ACA-10C3-4A64-AA2D-04C592AB11DC}" srcOrd="1" destOrd="0" presId="urn:microsoft.com/office/officeart/2005/8/layout/hList9"/>
    <dgm:cxn modelId="{4BBE1AD8-0D4E-4981-A0BB-177E0B66355C}" type="presOf" srcId="{06E863E9-5553-4A4F-BA59-4C8E092BDD6A}" destId="{620BC47A-DE7E-486A-83B0-8EE80EBEAC53}" srcOrd="0" destOrd="0" presId="urn:microsoft.com/office/officeart/2005/8/layout/hList9"/>
    <dgm:cxn modelId="{659326B8-704A-49C9-882F-6AB4CDB4472A}" type="presOf" srcId="{A6814F01-380C-4552-B6AE-B6F923880417}" destId="{CFC0B5D7-B8A8-4093-82E4-D083EE436F94}" srcOrd="1" destOrd="0" presId="urn:microsoft.com/office/officeart/2005/8/layout/hList9"/>
    <dgm:cxn modelId="{D81A8D5A-195C-41B0-B038-746941C89204}" type="presOf" srcId="{C8FE83CC-EC49-49C8-B5F6-B84B91E3A39D}" destId="{38048509-A692-496D-8154-7DF77CDC8BFA}" srcOrd="0" destOrd="0" presId="urn:microsoft.com/office/officeart/2005/8/layout/hList9"/>
    <dgm:cxn modelId="{51B13118-9A1D-4453-BC43-BD8DA5456419}" type="presOf" srcId="{809E81FF-6857-4B8A-A0D9-A4AA056E4DD4}" destId="{4204B996-4177-4811-A93E-86F8BAB3CB7B}" srcOrd="0" destOrd="0" presId="urn:microsoft.com/office/officeart/2005/8/layout/hList9"/>
    <dgm:cxn modelId="{4CAAC4F1-1005-484E-A236-C1376FCD4964}" srcId="{06E863E9-5553-4A4F-BA59-4C8E092BDD6A}" destId="{C8FE83CC-EC49-49C8-B5F6-B84B91E3A39D}" srcOrd="1" destOrd="0" parTransId="{31DBD087-D3E3-4DE6-86E6-D9B95277E03C}" sibTransId="{B4EEF460-18AC-4E64-898F-F6613E34D349}"/>
    <dgm:cxn modelId="{EEA7816C-EA4D-4D6E-85DE-923F98548C01}" srcId="{CB45DA23-76C6-4668-BF26-DB48DB525746}" destId="{A6814F01-380C-4552-B6AE-B6F923880417}" srcOrd="0" destOrd="0" parTransId="{3066B874-7385-4148-AA27-DDA4D56FE10C}" sibTransId="{F7D2522A-3734-4D47-9B47-B935F5B40CED}"/>
    <dgm:cxn modelId="{1A48110E-506C-46B3-B5F0-ABA051476C5B}" type="presOf" srcId="{A6814F01-380C-4552-B6AE-B6F923880417}" destId="{D33EB02B-BCAE-4EC3-BB72-D673C00BAE59}" srcOrd="0" destOrd="0" presId="urn:microsoft.com/office/officeart/2005/8/layout/hList9"/>
    <dgm:cxn modelId="{AEB374F2-86A0-4689-831E-064638B245FC}" type="presParOf" srcId="{4204B996-4177-4811-A93E-86F8BAB3CB7B}" destId="{8061D357-AE42-4F43-999C-2DEB0BD6AB69}" srcOrd="0" destOrd="0" presId="urn:microsoft.com/office/officeart/2005/8/layout/hList9"/>
    <dgm:cxn modelId="{8159573F-DBB2-49E5-917C-0A82DA9E9C95}" type="presParOf" srcId="{4204B996-4177-4811-A93E-86F8BAB3CB7B}" destId="{14D75FD9-6CD5-4354-8A79-5F67CFA0D8E5}" srcOrd="1" destOrd="0" presId="urn:microsoft.com/office/officeart/2005/8/layout/hList9"/>
    <dgm:cxn modelId="{ED7D8B4F-E07A-4FF6-B3F5-BC9BEA879F5D}" type="presParOf" srcId="{14D75FD9-6CD5-4354-8A79-5F67CFA0D8E5}" destId="{3010A9E2-6AF6-48CD-A241-91E8DABCBB60}" srcOrd="0" destOrd="0" presId="urn:microsoft.com/office/officeart/2005/8/layout/hList9"/>
    <dgm:cxn modelId="{8B085739-3E05-45BD-B4E2-BBA9A78CD57F}" type="presParOf" srcId="{14D75FD9-6CD5-4354-8A79-5F67CFA0D8E5}" destId="{2D236D98-1529-4761-95AF-737328936F10}" srcOrd="1" destOrd="0" presId="urn:microsoft.com/office/officeart/2005/8/layout/hList9"/>
    <dgm:cxn modelId="{D787E59E-533D-4226-B026-CEE6BEB4EA06}" type="presParOf" srcId="{2D236D98-1529-4761-95AF-737328936F10}" destId="{D33EB02B-BCAE-4EC3-BB72-D673C00BAE59}" srcOrd="0" destOrd="0" presId="urn:microsoft.com/office/officeart/2005/8/layout/hList9"/>
    <dgm:cxn modelId="{AF1FBF34-1EF6-4FB4-B62D-6921E6D56027}" type="presParOf" srcId="{2D236D98-1529-4761-95AF-737328936F10}" destId="{CFC0B5D7-B8A8-4093-82E4-D083EE436F94}" srcOrd="1" destOrd="0" presId="urn:microsoft.com/office/officeart/2005/8/layout/hList9"/>
    <dgm:cxn modelId="{71AE25C5-1255-48BA-9FDC-1F41017457E3}" type="presParOf" srcId="{4204B996-4177-4811-A93E-86F8BAB3CB7B}" destId="{31B0BDE6-2DFB-425D-AE68-6EBCBCDF4E7A}" srcOrd="2" destOrd="0" presId="urn:microsoft.com/office/officeart/2005/8/layout/hList9"/>
    <dgm:cxn modelId="{A854518C-D365-4103-A9B5-DEABB8FC5A0A}" type="presParOf" srcId="{4204B996-4177-4811-A93E-86F8BAB3CB7B}" destId="{611B728E-97E7-422B-9F97-F971F0E5796D}" srcOrd="3" destOrd="0" presId="urn:microsoft.com/office/officeart/2005/8/layout/hList9"/>
    <dgm:cxn modelId="{B4454361-F616-4C64-BD09-14F731ED52D6}" type="presParOf" srcId="{4204B996-4177-4811-A93E-86F8BAB3CB7B}" destId="{9DF904A7-6652-4487-83BE-9D8C9D524AD7}" srcOrd="4" destOrd="0" presId="urn:microsoft.com/office/officeart/2005/8/layout/hList9"/>
    <dgm:cxn modelId="{14EED408-78E8-468B-AD88-C7C066C465EE}" type="presParOf" srcId="{4204B996-4177-4811-A93E-86F8BAB3CB7B}" destId="{6C857964-920F-4251-8B65-73D9EAF0CC6F}" srcOrd="5" destOrd="0" presId="urn:microsoft.com/office/officeart/2005/8/layout/hList9"/>
    <dgm:cxn modelId="{DF8364ED-C614-4E2B-B17D-D526422C59EC}" type="presParOf" srcId="{4204B996-4177-4811-A93E-86F8BAB3CB7B}" destId="{A264CEDF-D5C8-4971-9964-60AC95588D93}" srcOrd="6" destOrd="0" presId="urn:microsoft.com/office/officeart/2005/8/layout/hList9"/>
    <dgm:cxn modelId="{FDDA274D-353A-4B90-85F6-14098F6BBC95}" type="presParOf" srcId="{A264CEDF-D5C8-4971-9964-60AC95588D93}" destId="{8BAC8527-2A41-44F4-B313-36090059D246}" srcOrd="0" destOrd="0" presId="urn:microsoft.com/office/officeart/2005/8/layout/hList9"/>
    <dgm:cxn modelId="{EFA334BD-4F46-453A-87BB-FC2A6FBF895A}" type="presParOf" srcId="{A264CEDF-D5C8-4971-9964-60AC95588D93}" destId="{5C84BF63-F810-4669-B9F7-DEE1697300AF}" srcOrd="1" destOrd="0" presId="urn:microsoft.com/office/officeart/2005/8/layout/hList9"/>
    <dgm:cxn modelId="{0DFE8E05-FD65-4DE8-8227-055D1CDB0E5D}" type="presParOf" srcId="{5C84BF63-F810-4669-B9F7-DEE1697300AF}" destId="{5FC34AD5-BA4F-4A7E-A1F2-FC062329F48D}" srcOrd="0" destOrd="0" presId="urn:microsoft.com/office/officeart/2005/8/layout/hList9"/>
    <dgm:cxn modelId="{BBB7EA27-1A6A-442F-8206-0D76704C2E8E}" type="presParOf" srcId="{5C84BF63-F810-4669-B9F7-DEE1697300AF}" destId="{58455ACA-10C3-4A64-AA2D-04C592AB11DC}" srcOrd="1" destOrd="0" presId="urn:microsoft.com/office/officeart/2005/8/layout/hList9"/>
    <dgm:cxn modelId="{3566E2C6-19F1-4897-AE98-C60C041A054E}" type="presParOf" srcId="{A264CEDF-D5C8-4971-9964-60AC95588D93}" destId="{F9FBE3D1-71A2-40D7-BD82-9A477BBE0AA7}" srcOrd="2" destOrd="0" presId="urn:microsoft.com/office/officeart/2005/8/layout/hList9"/>
    <dgm:cxn modelId="{BEE0043A-4836-4FDD-A7F0-BF836E7CA9AB}" type="presParOf" srcId="{F9FBE3D1-71A2-40D7-BD82-9A477BBE0AA7}" destId="{38048509-A692-496D-8154-7DF77CDC8BFA}" srcOrd="0" destOrd="0" presId="urn:microsoft.com/office/officeart/2005/8/layout/hList9"/>
    <dgm:cxn modelId="{DECA2ECA-3435-41B5-B1CE-3494E3E63444}" type="presParOf" srcId="{F9FBE3D1-71A2-40D7-BD82-9A477BBE0AA7}" destId="{F8EF25CA-D844-443A-A411-67B9BA3D4382}" srcOrd="1" destOrd="0" presId="urn:microsoft.com/office/officeart/2005/8/layout/hList9"/>
    <dgm:cxn modelId="{6A491108-E4DA-4CB9-A311-7426068946B1}" type="presParOf" srcId="{4204B996-4177-4811-A93E-86F8BAB3CB7B}" destId="{0995D984-207B-4B2A-AD54-6C054B2EB3E5}" srcOrd="7" destOrd="0" presId="urn:microsoft.com/office/officeart/2005/8/layout/hList9"/>
    <dgm:cxn modelId="{3A4FECFA-CD35-4AE7-BF31-1887D5FD0448}" type="presParOf" srcId="{4204B996-4177-4811-A93E-86F8BAB3CB7B}" destId="{620BC47A-DE7E-486A-83B0-8EE80EBEAC53}"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D6B5C3-69DC-4AC8-AE8C-C29F44F56E84}" type="doc">
      <dgm:prSet loTypeId="urn:microsoft.com/office/officeart/2005/8/layout/vList2" loCatId="list" qsTypeId="urn:microsoft.com/office/officeart/2005/8/quickstyle/simple3" qsCatId="simple" csTypeId="urn:microsoft.com/office/officeart/2005/8/colors/colorful1#9" csCatId="colorful" phldr="1"/>
      <dgm:spPr/>
      <dgm:t>
        <a:bodyPr/>
        <a:lstStyle/>
        <a:p>
          <a:endParaRPr lang="cs-CZ"/>
        </a:p>
      </dgm:t>
    </dgm:pt>
    <dgm:pt modelId="{81654688-9953-4063-A2A8-80FF62E087D1}">
      <dgm:prSet phldrT="[Text]"/>
      <dgm:spPr/>
      <dgm:t>
        <a:bodyPr/>
        <a:lstStyle/>
        <a:p>
          <a:r>
            <a:rPr lang="cs-CZ" dirty="0" smtClean="0"/>
            <a:t>anémie z poruchy tvorby erytrocytů</a:t>
          </a:r>
          <a:endParaRPr lang="cs-CZ" dirty="0"/>
        </a:p>
      </dgm:t>
    </dgm:pt>
    <dgm:pt modelId="{837D8363-D7E4-4463-A967-2E98CD5AC398}" type="parTrans" cxnId="{334139F7-7470-45E2-8943-3379B0EED7A7}">
      <dgm:prSet/>
      <dgm:spPr/>
      <dgm:t>
        <a:bodyPr/>
        <a:lstStyle/>
        <a:p>
          <a:endParaRPr lang="cs-CZ"/>
        </a:p>
      </dgm:t>
    </dgm:pt>
    <dgm:pt modelId="{32001007-22CD-408B-84FC-21DB73D531BA}" type="sibTrans" cxnId="{334139F7-7470-45E2-8943-3379B0EED7A7}">
      <dgm:prSet/>
      <dgm:spPr/>
      <dgm:t>
        <a:bodyPr/>
        <a:lstStyle/>
        <a:p>
          <a:endParaRPr lang="cs-CZ"/>
        </a:p>
      </dgm:t>
    </dgm:pt>
    <dgm:pt modelId="{6B728325-3795-4871-93CB-C000311C2F06}">
      <dgm:prSet phldrT="[Text]"/>
      <dgm:spPr/>
      <dgm:t>
        <a:bodyPr/>
        <a:lstStyle/>
        <a:p>
          <a:r>
            <a:rPr lang="cs-CZ" dirty="0" smtClean="0"/>
            <a:t>z poruchy syntézy hemoglobinu</a:t>
          </a:r>
          <a:endParaRPr lang="cs-CZ" dirty="0"/>
        </a:p>
      </dgm:t>
    </dgm:pt>
    <dgm:pt modelId="{A7139CBF-828E-4C96-A2AE-67636311B444}" type="parTrans" cxnId="{B5DB577C-2A03-4E70-AD48-63F0AED35646}">
      <dgm:prSet/>
      <dgm:spPr/>
      <dgm:t>
        <a:bodyPr/>
        <a:lstStyle/>
        <a:p>
          <a:endParaRPr lang="cs-CZ"/>
        </a:p>
      </dgm:t>
    </dgm:pt>
    <dgm:pt modelId="{3951B78F-181C-4422-ACD0-138251FD4D10}" type="sibTrans" cxnId="{B5DB577C-2A03-4E70-AD48-63F0AED35646}">
      <dgm:prSet/>
      <dgm:spPr/>
      <dgm:t>
        <a:bodyPr/>
        <a:lstStyle/>
        <a:p>
          <a:endParaRPr lang="cs-CZ"/>
        </a:p>
      </dgm:t>
    </dgm:pt>
    <dgm:pt modelId="{39B18F88-1211-49AE-ABD9-9FB1B406AA12}">
      <dgm:prSet phldrT="[Text]"/>
      <dgm:spPr/>
      <dgm:t>
        <a:bodyPr/>
        <a:lstStyle/>
        <a:p>
          <a:r>
            <a:rPr lang="cs-CZ" dirty="0" smtClean="0">
              <a:solidFill>
                <a:schemeClr val="bg1">
                  <a:lumMod val="65000"/>
                </a:schemeClr>
              </a:solidFill>
            </a:rPr>
            <a:t>anémie z nadměrné ztráty erytrocytů</a:t>
          </a:r>
          <a:endParaRPr lang="cs-CZ" dirty="0">
            <a:solidFill>
              <a:schemeClr val="bg1">
                <a:lumMod val="65000"/>
              </a:schemeClr>
            </a:solidFill>
          </a:endParaRPr>
        </a:p>
      </dgm:t>
    </dgm:pt>
    <dgm:pt modelId="{51E8C49A-D10E-4993-9A1D-14A628A48E95}" type="parTrans" cxnId="{D9B715EA-EE7F-4359-A4E5-38F6D7EF3C14}">
      <dgm:prSet/>
      <dgm:spPr/>
      <dgm:t>
        <a:bodyPr/>
        <a:lstStyle/>
        <a:p>
          <a:endParaRPr lang="cs-CZ"/>
        </a:p>
      </dgm:t>
    </dgm:pt>
    <dgm:pt modelId="{6172BB09-5E3F-4DD3-9A87-F7DE9434A3A1}" type="sibTrans" cxnId="{D9B715EA-EE7F-4359-A4E5-38F6D7EF3C14}">
      <dgm:prSet/>
      <dgm:spPr/>
      <dgm:t>
        <a:bodyPr/>
        <a:lstStyle/>
        <a:p>
          <a:endParaRPr lang="cs-CZ"/>
        </a:p>
      </dgm:t>
    </dgm:pt>
    <dgm:pt modelId="{013948AC-82B1-4FD0-B9DD-12319F7250FD}">
      <dgm:prSet phldrT="[Text]"/>
      <dgm:spPr/>
      <dgm:t>
        <a:bodyPr/>
        <a:lstStyle/>
        <a:p>
          <a:r>
            <a:rPr lang="cs-CZ" dirty="0" smtClean="0">
              <a:solidFill>
                <a:schemeClr val="bg1">
                  <a:lumMod val="65000"/>
                </a:schemeClr>
              </a:solidFill>
            </a:rPr>
            <a:t>akutní </a:t>
          </a:r>
          <a:r>
            <a:rPr lang="cs-CZ" dirty="0" err="1" smtClean="0">
              <a:solidFill>
                <a:schemeClr val="bg1">
                  <a:lumMod val="65000"/>
                </a:schemeClr>
              </a:solidFill>
            </a:rPr>
            <a:t>posthemorhagická</a:t>
          </a:r>
          <a:r>
            <a:rPr lang="cs-CZ" dirty="0" smtClean="0">
              <a:solidFill>
                <a:schemeClr val="bg1">
                  <a:lumMod val="65000"/>
                </a:schemeClr>
              </a:solidFill>
            </a:rPr>
            <a:t> anémie</a:t>
          </a:r>
          <a:endParaRPr lang="cs-CZ" dirty="0">
            <a:solidFill>
              <a:schemeClr val="bg1">
                <a:lumMod val="65000"/>
              </a:schemeClr>
            </a:solidFill>
          </a:endParaRPr>
        </a:p>
      </dgm:t>
    </dgm:pt>
    <dgm:pt modelId="{FB9B015C-61BB-4B04-8EAD-361C8D3562B8}" type="parTrans" cxnId="{614096FC-55D2-4DA9-A65E-F2A31DB05B4F}">
      <dgm:prSet/>
      <dgm:spPr/>
    </dgm:pt>
    <dgm:pt modelId="{FC6EF8A4-FE0C-4F01-9860-D62A5E052BBE}" type="sibTrans" cxnId="{614096FC-55D2-4DA9-A65E-F2A31DB05B4F}">
      <dgm:prSet/>
      <dgm:spPr/>
    </dgm:pt>
    <dgm:pt modelId="{7DEF51D0-FC65-4E29-8ADB-054D32C30016}">
      <dgm:prSet phldrT="[Text]"/>
      <dgm:spPr/>
      <dgm:t>
        <a:bodyPr/>
        <a:lstStyle/>
        <a:p>
          <a:r>
            <a:rPr lang="cs-CZ" dirty="0" smtClean="0"/>
            <a:t>z poruchy syntézy DNA – megaloblastové anémie</a:t>
          </a:r>
          <a:endParaRPr lang="cs-CZ" dirty="0"/>
        </a:p>
      </dgm:t>
    </dgm:pt>
    <dgm:pt modelId="{1BB061A2-A907-4C4F-BD3B-D720E3AF9B93}" type="parTrans" cxnId="{013F66F4-8323-43A4-86AC-F5539EE22450}">
      <dgm:prSet/>
      <dgm:spPr/>
    </dgm:pt>
    <dgm:pt modelId="{83ABE90A-C0B9-4DE3-A0E2-ED4786489669}" type="sibTrans" cxnId="{013F66F4-8323-43A4-86AC-F5539EE22450}">
      <dgm:prSet/>
      <dgm:spPr/>
    </dgm:pt>
    <dgm:pt modelId="{CD73DF58-A7A8-4BBB-9F4A-D8904C5A368D}">
      <dgm:prSet phldrT="[Text]"/>
      <dgm:spPr/>
      <dgm:t>
        <a:bodyPr/>
        <a:lstStyle/>
        <a:p>
          <a:r>
            <a:rPr lang="cs-CZ" dirty="0" smtClean="0">
              <a:solidFill>
                <a:schemeClr val="bg1">
                  <a:lumMod val="65000"/>
                </a:schemeClr>
              </a:solidFill>
            </a:rPr>
            <a:t>korpuskulární hemolytické anémie</a:t>
          </a:r>
          <a:endParaRPr lang="cs-CZ" dirty="0">
            <a:solidFill>
              <a:schemeClr val="bg1">
                <a:lumMod val="65000"/>
              </a:schemeClr>
            </a:solidFill>
          </a:endParaRPr>
        </a:p>
      </dgm:t>
    </dgm:pt>
    <dgm:pt modelId="{3F843358-BE69-47CE-B21E-16142FE76EA0}" type="parTrans" cxnId="{EA27BE6A-F70E-4508-B1CB-7DAA5B5296AB}">
      <dgm:prSet/>
      <dgm:spPr/>
    </dgm:pt>
    <dgm:pt modelId="{AC3EE318-500E-48DD-97C3-5920F91B9DDC}" type="sibTrans" cxnId="{EA27BE6A-F70E-4508-B1CB-7DAA5B5296AB}">
      <dgm:prSet/>
      <dgm:spPr/>
    </dgm:pt>
    <dgm:pt modelId="{0C35EC2D-1431-482D-A216-51008899EAAA}">
      <dgm:prSet phldrT="[Text]"/>
      <dgm:spPr/>
      <dgm:t>
        <a:bodyPr/>
        <a:lstStyle/>
        <a:p>
          <a:r>
            <a:rPr lang="cs-CZ" dirty="0" err="1" smtClean="0">
              <a:solidFill>
                <a:schemeClr val="bg1">
                  <a:lumMod val="65000"/>
                </a:schemeClr>
              </a:solidFill>
            </a:rPr>
            <a:t>extrakorpuskulární</a:t>
          </a:r>
          <a:r>
            <a:rPr lang="cs-CZ" dirty="0" smtClean="0">
              <a:solidFill>
                <a:schemeClr val="bg1">
                  <a:lumMod val="65000"/>
                </a:schemeClr>
              </a:solidFill>
            </a:rPr>
            <a:t> hemolytické anémie</a:t>
          </a:r>
          <a:endParaRPr lang="cs-CZ" dirty="0">
            <a:solidFill>
              <a:schemeClr val="bg1">
                <a:lumMod val="65000"/>
              </a:schemeClr>
            </a:solidFill>
          </a:endParaRPr>
        </a:p>
      </dgm:t>
    </dgm:pt>
    <dgm:pt modelId="{B5F457D2-103D-4880-8987-89C8CEF53839}" type="parTrans" cxnId="{EDA002A0-9754-44C2-9737-B664E4D5DD18}">
      <dgm:prSet/>
      <dgm:spPr/>
    </dgm:pt>
    <dgm:pt modelId="{57642BB6-5B4D-4A18-8546-7A8A3396F8F2}" type="sibTrans" cxnId="{EDA002A0-9754-44C2-9737-B664E4D5DD18}">
      <dgm:prSet/>
      <dgm:spPr/>
    </dgm:pt>
    <dgm:pt modelId="{7525C0CF-350A-4782-8881-FA42FB7AB4FB}">
      <dgm:prSet phldrT="[Text]"/>
      <dgm:spPr/>
      <dgm:t>
        <a:bodyPr/>
        <a:lstStyle/>
        <a:p>
          <a:r>
            <a:rPr lang="cs-CZ" dirty="0" smtClean="0"/>
            <a:t>ze selhání </a:t>
          </a:r>
          <a:r>
            <a:rPr lang="cs-CZ" dirty="0" err="1" smtClean="0"/>
            <a:t>hemopoetických</a:t>
          </a:r>
          <a:r>
            <a:rPr lang="cs-CZ" dirty="0" smtClean="0"/>
            <a:t> buněk – aplastické anémie</a:t>
          </a:r>
          <a:endParaRPr lang="cs-CZ" dirty="0"/>
        </a:p>
      </dgm:t>
    </dgm:pt>
    <dgm:pt modelId="{C7EDA75C-FB5F-4874-BDA3-8366DAA7F4C3}" type="parTrans" cxnId="{E72AD0E5-F543-4EF9-9A77-99F8473BE4CD}">
      <dgm:prSet/>
      <dgm:spPr/>
    </dgm:pt>
    <dgm:pt modelId="{7A4D255B-55AF-4CCF-9C67-A65F855DEE72}" type="sibTrans" cxnId="{E72AD0E5-F543-4EF9-9A77-99F8473BE4CD}">
      <dgm:prSet/>
      <dgm:spPr/>
    </dgm:pt>
    <dgm:pt modelId="{CEFCF047-2804-41C6-B2D9-86BBBD223EF7}">
      <dgm:prSet phldrT="[Text]"/>
      <dgm:spPr/>
      <dgm:t>
        <a:bodyPr/>
        <a:lstStyle/>
        <a:p>
          <a:r>
            <a:rPr lang="cs-CZ" dirty="0" smtClean="0"/>
            <a:t>spojené s poruchou vyzrávání krvetvorby - dysplastické</a:t>
          </a:r>
          <a:endParaRPr lang="cs-CZ" dirty="0"/>
        </a:p>
      </dgm:t>
    </dgm:pt>
    <dgm:pt modelId="{B5260C4D-5623-49FC-A8BB-AEFACD01269A}" type="parTrans" cxnId="{36AFE295-3401-4D79-BCDA-E1956B513D8C}">
      <dgm:prSet/>
      <dgm:spPr/>
    </dgm:pt>
    <dgm:pt modelId="{84E92C11-FA15-496C-9C20-B907A6105021}" type="sibTrans" cxnId="{36AFE295-3401-4D79-BCDA-E1956B513D8C}">
      <dgm:prSet/>
      <dgm:spPr/>
    </dgm:pt>
    <dgm:pt modelId="{2D4B8E66-CC26-4BCF-98AE-81927DD0462F}" type="pres">
      <dgm:prSet presAssocID="{94D6B5C3-69DC-4AC8-AE8C-C29F44F56E84}" presName="linear" presStyleCnt="0">
        <dgm:presLayoutVars>
          <dgm:animLvl val="lvl"/>
          <dgm:resizeHandles val="exact"/>
        </dgm:presLayoutVars>
      </dgm:prSet>
      <dgm:spPr/>
      <dgm:t>
        <a:bodyPr/>
        <a:lstStyle/>
        <a:p>
          <a:endParaRPr lang="cs-CZ"/>
        </a:p>
      </dgm:t>
    </dgm:pt>
    <dgm:pt modelId="{F64618FD-3963-4284-9147-29BB31A62680}" type="pres">
      <dgm:prSet presAssocID="{81654688-9953-4063-A2A8-80FF62E087D1}" presName="parentText" presStyleLbl="node1" presStyleIdx="0" presStyleCnt="3">
        <dgm:presLayoutVars>
          <dgm:chMax val="0"/>
          <dgm:bulletEnabled val="1"/>
        </dgm:presLayoutVars>
      </dgm:prSet>
      <dgm:spPr/>
      <dgm:t>
        <a:bodyPr/>
        <a:lstStyle/>
        <a:p>
          <a:endParaRPr lang="cs-CZ"/>
        </a:p>
      </dgm:t>
    </dgm:pt>
    <dgm:pt modelId="{5E1D9D35-F4E3-444D-91D6-B6229A0FBFBD}" type="pres">
      <dgm:prSet presAssocID="{81654688-9953-4063-A2A8-80FF62E087D1}" presName="childText" presStyleLbl="revTx" presStyleIdx="0" presStyleCnt="2">
        <dgm:presLayoutVars>
          <dgm:bulletEnabled val="1"/>
        </dgm:presLayoutVars>
      </dgm:prSet>
      <dgm:spPr/>
      <dgm:t>
        <a:bodyPr/>
        <a:lstStyle/>
        <a:p>
          <a:endParaRPr lang="cs-CZ"/>
        </a:p>
      </dgm:t>
    </dgm:pt>
    <dgm:pt modelId="{85C343DC-724D-4734-9285-30E26568C14B}" type="pres">
      <dgm:prSet presAssocID="{39B18F88-1211-49AE-ABD9-9FB1B406AA12}" presName="parentText" presStyleLbl="node1" presStyleIdx="1" presStyleCnt="3">
        <dgm:presLayoutVars>
          <dgm:chMax val="0"/>
          <dgm:bulletEnabled val="1"/>
        </dgm:presLayoutVars>
      </dgm:prSet>
      <dgm:spPr/>
      <dgm:t>
        <a:bodyPr/>
        <a:lstStyle/>
        <a:p>
          <a:endParaRPr lang="cs-CZ"/>
        </a:p>
      </dgm:t>
    </dgm:pt>
    <dgm:pt modelId="{7D7DEB32-C99A-4BDD-876F-38CCAD982A30}" type="pres">
      <dgm:prSet presAssocID="{39B18F88-1211-49AE-ABD9-9FB1B406AA12}" presName="childText" presStyleLbl="revTx" presStyleIdx="1" presStyleCnt="2">
        <dgm:presLayoutVars>
          <dgm:bulletEnabled val="1"/>
        </dgm:presLayoutVars>
      </dgm:prSet>
      <dgm:spPr/>
      <dgm:t>
        <a:bodyPr/>
        <a:lstStyle/>
        <a:p>
          <a:endParaRPr lang="cs-CZ"/>
        </a:p>
      </dgm:t>
    </dgm:pt>
    <dgm:pt modelId="{CC4B6F46-DD03-4B8D-A48D-DBE4D09D6AE3}" type="pres">
      <dgm:prSet presAssocID="{013948AC-82B1-4FD0-B9DD-12319F7250FD}" presName="parentText" presStyleLbl="node1" presStyleIdx="2" presStyleCnt="3">
        <dgm:presLayoutVars>
          <dgm:chMax val="0"/>
          <dgm:bulletEnabled val="1"/>
        </dgm:presLayoutVars>
      </dgm:prSet>
      <dgm:spPr/>
      <dgm:t>
        <a:bodyPr/>
        <a:lstStyle/>
        <a:p>
          <a:endParaRPr lang="cs-CZ"/>
        </a:p>
      </dgm:t>
    </dgm:pt>
  </dgm:ptLst>
  <dgm:cxnLst>
    <dgm:cxn modelId="{D9B715EA-EE7F-4359-A4E5-38F6D7EF3C14}" srcId="{94D6B5C3-69DC-4AC8-AE8C-C29F44F56E84}" destId="{39B18F88-1211-49AE-ABD9-9FB1B406AA12}" srcOrd="1" destOrd="0" parTransId="{51E8C49A-D10E-4993-9A1D-14A628A48E95}" sibTransId="{6172BB09-5E3F-4DD3-9A87-F7DE9434A3A1}"/>
    <dgm:cxn modelId="{36AFE295-3401-4D79-BCDA-E1956B513D8C}" srcId="{81654688-9953-4063-A2A8-80FF62E087D1}" destId="{CEFCF047-2804-41C6-B2D9-86BBBD223EF7}" srcOrd="3" destOrd="0" parTransId="{B5260C4D-5623-49FC-A8BB-AEFACD01269A}" sibTransId="{84E92C11-FA15-496C-9C20-B907A6105021}"/>
    <dgm:cxn modelId="{D0AF84A3-819E-4C7D-8689-EB83487D72FC}" type="presOf" srcId="{0C35EC2D-1431-482D-A216-51008899EAAA}" destId="{7D7DEB32-C99A-4BDD-876F-38CCAD982A30}" srcOrd="0" destOrd="1" presId="urn:microsoft.com/office/officeart/2005/8/layout/vList2"/>
    <dgm:cxn modelId="{6365DB13-B074-4349-9DB1-0135989D83D4}" type="presOf" srcId="{CD73DF58-A7A8-4BBB-9F4A-D8904C5A368D}" destId="{7D7DEB32-C99A-4BDD-876F-38CCAD982A30}" srcOrd="0" destOrd="0" presId="urn:microsoft.com/office/officeart/2005/8/layout/vList2"/>
    <dgm:cxn modelId="{C9C9A2EC-135C-46AD-928E-7B49834CA5BC}" type="presOf" srcId="{7DEF51D0-FC65-4E29-8ADB-054D32C30016}" destId="{5E1D9D35-F4E3-444D-91D6-B6229A0FBFBD}" srcOrd="0" destOrd="1" presId="urn:microsoft.com/office/officeart/2005/8/layout/vList2"/>
    <dgm:cxn modelId="{F8FDEE57-B1A8-4255-B53D-DDA727B30B55}" type="presOf" srcId="{7525C0CF-350A-4782-8881-FA42FB7AB4FB}" destId="{5E1D9D35-F4E3-444D-91D6-B6229A0FBFBD}" srcOrd="0" destOrd="2" presId="urn:microsoft.com/office/officeart/2005/8/layout/vList2"/>
    <dgm:cxn modelId="{D6409200-FBE0-448F-B5DE-FC31AD4E64A3}" type="presOf" srcId="{013948AC-82B1-4FD0-B9DD-12319F7250FD}" destId="{CC4B6F46-DD03-4B8D-A48D-DBE4D09D6AE3}" srcOrd="0" destOrd="0" presId="urn:microsoft.com/office/officeart/2005/8/layout/vList2"/>
    <dgm:cxn modelId="{BE059204-CE85-4D56-8B41-F7B883AD1236}" type="presOf" srcId="{81654688-9953-4063-A2A8-80FF62E087D1}" destId="{F64618FD-3963-4284-9147-29BB31A62680}" srcOrd="0" destOrd="0" presId="urn:microsoft.com/office/officeart/2005/8/layout/vList2"/>
    <dgm:cxn modelId="{EDA002A0-9754-44C2-9737-B664E4D5DD18}" srcId="{39B18F88-1211-49AE-ABD9-9FB1B406AA12}" destId="{0C35EC2D-1431-482D-A216-51008899EAAA}" srcOrd="1" destOrd="0" parTransId="{B5F457D2-103D-4880-8987-89C8CEF53839}" sibTransId="{57642BB6-5B4D-4A18-8546-7A8A3396F8F2}"/>
    <dgm:cxn modelId="{59A11D12-ABBE-4E81-986B-74A848AF72A4}" type="presOf" srcId="{94D6B5C3-69DC-4AC8-AE8C-C29F44F56E84}" destId="{2D4B8E66-CC26-4BCF-98AE-81927DD0462F}" srcOrd="0" destOrd="0" presId="urn:microsoft.com/office/officeart/2005/8/layout/vList2"/>
    <dgm:cxn modelId="{B5DB577C-2A03-4E70-AD48-63F0AED35646}" srcId="{81654688-9953-4063-A2A8-80FF62E087D1}" destId="{6B728325-3795-4871-93CB-C000311C2F06}" srcOrd="0" destOrd="0" parTransId="{A7139CBF-828E-4C96-A2AE-67636311B444}" sibTransId="{3951B78F-181C-4422-ACD0-138251FD4D10}"/>
    <dgm:cxn modelId="{E72AD0E5-F543-4EF9-9A77-99F8473BE4CD}" srcId="{81654688-9953-4063-A2A8-80FF62E087D1}" destId="{7525C0CF-350A-4782-8881-FA42FB7AB4FB}" srcOrd="2" destOrd="0" parTransId="{C7EDA75C-FB5F-4874-BDA3-8366DAA7F4C3}" sibTransId="{7A4D255B-55AF-4CCF-9C67-A65F855DEE72}"/>
    <dgm:cxn modelId="{013F66F4-8323-43A4-86AC-F5539EE22450}" srcId="{81654688-9953-4063-A2A8-80FF62E087D1}" destId="{7DEF51D0-FC65-4E29-8ADB-054D32C30016}" srcOrd="1" destOrd="0" parTransId="{1BB061A2-A907-4C4F-BD3B-D720E3AF9B93}" sibTransId="{83ABE90A-C0B9-4DE3-A0E2-ED4786489669}"/>
    <dgm:cxn modelId="{1CD0953D-05B3-404C-A2E4-759A5D5A2FE2}" type="presOf" srcId="{39B18F88-1211-49AE-ABD9-9FB1B406AA12}" destId="{85C343DC-724D-4734-9285-30E26568C14B}" srcOrd="0" destOrd="0" presId="urn:microsoft.com/office/officeart/2005/8/layout/vList2"/>
    <dgm:cxn modelId="{334139F7-7470-45E2-8943-3379B0EED7A7}" srcId="{94D6B5C3-69DC-4AC8-AE8C-C29F44F56E84}" destId="{81654688-9953-4063-A2A8-80FF62E087D1}" srcOrd="0" destOrd="0" parTransId="{837D8363-D7E4-4463-A967-2E98CD5AC398}" sibTransId="{32001007-22CD-408B-84FC-21DB73D531BA}"/>
    <dgm:cxn modelId="{EA27BE6A-F70E-4508-B1CB-7DAA5B5296AB}" srcId="{39B18F88-1211-49AE-ABD9-9FB1B406AA12}" destId="{CD73DF58-A7A8-4BBB-9F4A-D8904C5A368D}" srcOrd="0" destOrd="0" parTransId="{3F843358-BE69-47CE-B21E-16142FE76EA0}" sibTransId="{AC3EE318-500E-48DD-97C3-5920F91B9DDC}"/>
    <dgm:cxn modelId="{614096FC-55D2-4DA9-A65E-F2A31DB05B4F}" srcId="{94D6B5C3-69DC-4AC8-AE8C-C29F44F56E84}" destId="{013948AC-82B1-4FD0-B9DD-12319F7250FD}" srcOrd="2" destOrd="0" parTransId="{FB9B015C-61BB-4B04-8EAD-361C8D3562B8}" sibTransId="{FC6EF8A4-FE0C-4F01-9860-D62A5E052BBE}"/>
    <dgm:cxn modelId="{0EE1B327-0D56-48F2-B61E-4F60761CDA66}" type="presOf" srcId="{6B728325-3795-4871-93CB-C000311C2F06}" destId="{5E1D9D35-F4E3-444D-91D6-B6229A0FBFBD}" srcOrd="0" destOrd="0" presId="urn:microsoft.com/office/officeart/2005/8/layout/vList2"/>
    <dgm:cxn modelId="{2AD52A52-7227-4D85-809D-EF1376FCEC9F}" type="presOf" srcId="{CEFCF047-2804-41C6-B2D9-86BBBD223EF7}" destId="{5E1D9D35-F4E3-444D-91D6-B6229A0FBFBD}" srcOrd="0" destOrd="3" presId="urn:microsoft.com/office/officeart/2005/8/layout/vList2"/>
    <dgm:cxn modelId="{1C84BD73-038B-4DFF-853C-085B3CAA2C2E}" type="presParOf" srcId="{2D4B8E66-CC26-4BCF-98AE-81927DD0462F}" destId="{F64618FD-3963-4284-9147-29BB31A62680}" srcOrd="0" destOrd="0" presId="urn:microsoft.com/office/officeart/2005/8/layout/vList2"/>
    <dgm:cxn modelId="{E9C7C4E6-69CD-4606-95AF-53546CA19E15}" type="presParOf" srcId="{2D4B8E66-CC26-4BCF-98AE-81927DD0462F}" destId="{5E1D9D35-F4E3-444D-91D6-B6229A0FBFBD}" srcOrd="1" destOrd="0" presId="urn:microsoft.com/office/officeart/2005/8/layout/vList2"/>
    <dgm:cxn modelId="{7CBDB7FC-12A3-41AD-B32E-CA4C303676AB}" type="presParOf" srcId="{2D4B8E66-CC26-4BCF-98AE-81927DD0462F}" destId="{85C343DC-724D-4734-9285-30E26568C14B}" srcOrd="2" destOrd="0" presId="urn:microsoft.com/office/officeart/2005/8/layout/vList2"/>
    <dgm:cxn modelId="{E52ACC73-3AA7-456B-A3FA-C8211AB3CE72}" type="presParOf" srcId="{2D4B8E66-CC26-4BCF-98AE-81927DD0462F}" destId="{7D7DEB32-C99A-4BDD-876F-38CCAD982A30}" srcOrd="3" destOrd="0" presId="urn:microsoft.com/office/officeart/2005/8/layout/vList2"/>
    <dgm:cxn modelId="{863ADDAB-6FB1-416D-96AB-9E044D32A0B6}" type="presParOf" srcId="{2D4B8E66-CC26-4BCF-98AE-81927DD0462F}" destId="{CC4B6F46-DD03-4B8D-A48D-DBE4D09D6AE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D806E5-87A9-4AF8-B2E9-B5502F27A4D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cs-CZ"/>
        </a:p>
      </dgm:t>
    </dgm:pt>
    <dgm:pt modelId="{831D1204-85DC-41EA-AEC2-BE53F0FC91E0}">
      <dgm:prSet phldrT="[Text]"/>
      <dgm:spPr/>
      <dgm:t>
        <a:bodyPr/>
        <a:lstStyle/>
        <a:p>
          <a:r>
            <a:rPr lang="cs-CZ" b="0" i="0" u="none" dirty="0" err="1" smtClean="0"/>
            <a:t>sideropenická</a:t>
          </a:r>
          <a:r>
            <a:rPr lang="cs-CZ" b="0" i="0" u="none" dirty="0" smtClean="0"/>
            <a:t> anémie</a:t>
          </a:r>
          <a:endParaRPr lang="cs-CZ" dirty="0"/>
        </a:p>
      </dgm:t>
    </dgm:pt>
    <dgm:pt modelId="{53F26CEE-A52D-4453-9E1B-6BA105C2D529}" type="parTrans" cxnId="{E6EE5046-AD93-40CA-9D9B-A3A51F4DAE9C}">
      <dgm:prSet/>
      <dgm:spPr/>
      <dgm:t>
        <a:bodyPr/>
        <a:lstStyle/>
        <a:p>
          <a:endParaRPr lang="cs-CZ"/>
        </a:p>
      </dgm:t>
    </dgm:pt>
    <dgm:pt modelId="{CCAB93F9-1790-4E89-9C7F-B73DD887BF40}" type="sibTrans" cxnId="{E6EE5046-AD93-40CA-9D9B-A3A51F4DAE9C}">
      <dgm:prSet/>
      <dgm:spPr/>
      <dgm:t>
        <a:bodyPr/>
        <a:lstStyle/>
        <a:p>
          <a:endParaRPr lang="cs-CZ"/>
        </a:p>
      </dgm:t>
    </dgm:pt>
    <dgm:pt modelId="{C10879CF-3F39-4FDF-8F44-332381758C07}">
      <dgm:prSet phldrT="[Text]"/>
      <dgm:spPr/>
      <dgm:t>
        <a:bodyPr/>
        <a:lstStyle/>
        <a:p>
          <a:r>
            <a:rPr lang="cs-CZ" b="0" i="0" u="none" dirty="0" err="1" smtClean="0"/>
            <a:t>sideroblastická</a:t>
          </a:r>
          <a:r>
            <a:rPr lang="cs-CZ" b="0" i="0" u="none" dirty="0" smtClean="0"/>
            <a:t> anémie</a:t>
          </a:r>
          <a:endParaRPr lang="cs-CZ" dirty="0"/>
        </a:p>
      </dgm:t>
    </dgm:pt>
    <dgm:pt modelId="{3ECE3872-9069-45DF-ABA7-2658D3447A4D}" type="parTrans" cxnId="{811ADA2C-81A7-49C8-9015-3C5518E17E95}">
      <dgm:prSet/>
      <dgm:spPr/>
      <dgm:t>
        <a:bodyPr/>
        <a:lstStyle/>
        <a:p>
          <a:endParaRPr lang="cs-CZ"/>
        </a:p>
      </dgm:t>
    </dgm:pt>
    <dgm:pt modelId="{1B672EB5-EC75-4A69-818C-00B237A73FCD}" type="sibTrans" cxnId="{811ADA2C-81A7-49C8-9015-3C5518E17E95}">
      <dgm:prSet/>
      <dgm:spPr/>
      <dgm:t>
        <a:bodyPr/>
        <a:lstStyle/>
        <a:p>
          <a:endParaRPr lang="cs-CZ"/>
        </a:p>
      </dgm:t>
    </dgm:pt>
    <dgm:pt modelId="{454B9097-7D47-4D88-AE23-FEC9313FD94E}">
      <dgm:prSet phldrT="[Text]"/>
      <dgm:spPr/>
      <dgm:t>
        <a:bodyPr/>
        <a:lstStyle/>
        <a:p>
          <a:r>
            <a:rPr lang="cs-CZ" b="0" i="0" u="none" dirty="0" smtClean="0"/>
            <a:t>anémie chronických chorob</a:t>
          </a:r>
          <a:endParaRPr lang="cs-CZ" dirty="0"/>
        </a:p>
      </dgm:t>
    </dgm:pt>
    <dgm:pt modelId="{FBBC62BD-D3C9-4705-B4A0-621E7AD4F6AD}" type="parTrans" cxnId="{6B76105D-5A1F-409F-924C-A8ED245E9D5B}">
      <dgm:prSet/>
      <dgm:spPr/>
      <dgm:t>
        <a:bodyPr/>
        <a:lstStyle/>
        <a:p>
          <a:endParaRPr lang="cs-CZ"/>
        </a:p>
      </dgm:t>
    </dgm:pt>
    <dgm:pt modelId="{89EBAF5E-353A-4331-BCDD-DB40D5F6E504}" type="sibTrans" cxnId="{6B76105D-5A1F-409F-924C-A8ED245E9D5B}">
      <dgm:prSet/>
      <dgm:spPr/>
      <dgm:t>
        <a:bodyPr/>
        <a:lstStyle/>
        <a:p>
          <a:endParaRPr lang="cs-CZ"/>
        </a:p>
      </dgm:t>
    </dgm:pt>
    <dgm:pt modelId="{612E46DB-5409-4808-9253-CCDE85D8718D}" type="pres">
      <dgm:prSet presAssocID="{8BD806E5-87A9-4AF8-B2E9-B5502F27A4DE}" presName="linear" presStyleCnt="0">
        <dgm:presLayoutVars>
          <dgm:animLvl val="lvl"/>
          <dgm:resizeHandles val="exact"/>
        </dgm:presLayoutVars>
      </dgm:prSet>
      <dgm:spPr/>
      <dgm:t>
        <a:bodyPr/>
        <a:lstStyle/>
        <a:p>
          <a:endParaRPr lang="cs-CZ"/>
        </a:p>
      </dgm:t>
    </dgm:pt>
    <dgm:pt modelId="{09F13695-C4B1-4D62-AFF5-7B9615F6F9CB}" type="pres">
      <dgm:prSet presAssocID="{831D1204-85DC-41EA-AEC2-BE53F0FC91E0}" presName="parentText" presStyleLbl="node1" presStyleIdx="0" presStyleCnt="3">
        <dgm:presLayoutVars>
          <dgm:chMax val="0"/>
          <dgm:bulletEnabled val="1"/>
        </dgm:presLayoutVars>
      </dgm:prSet>
      <dgm:spPr/>
      <dgm:t>
        <a:bodyPr/>
        <a:lstStyle/>
        <a:p>
          <a:endParaRPr lang="cs-CZ"/>
        </a:p>
      </dgm:t>
    </dgm:pt>
    <dgm:pt modelId="{26DBF456-397D-40A1-BAF7-DE124DA57BCB}" type="pres">
      <dgm:prSet presAssocID="{CCAB93F9-1790-4E89-9C7F-B73DD887BF40}" presName="spacer" presStyleCnt="0"/>
      <dgm:spPr/>
    </dgm:pt>
    <dgm:pt modelId="{C10A84C0-6BD5-400A-BEF7-26FDC1D781B9}" type="pres">
      <dgm:prSet presAssocID="{C10879CF-3F39-4FDF-8F44-332381758C07}" presName="parentText" presStyleLbl="node1" presStyleIdx="1" presStyleCnt="3">
        <dgm:presLayoutVars>
          <dgm:chMax val="0"/>
          <dgm:bulletEnabled val="1"/>
        </dgm:presLayoutVars>
      </dgm:prSet>
      <dgm:spPr/>
      <dgm:t>
        <a:bodyPr/>
        <a:lstStyle/>
        <a:p>
          <a:endParaRPr lang="cs-CZ"/>
        </a:p>
      </dgm:t>
    </dgm:pt>
    <dgm:pt modelId="{B53977C8-8ED5-4C8F-B847-949EB11C2335}" type="pres">
      <dgm:prSet presAssocID="{1B672EB5-EC75-4A69-818C-00B237A73FCD}" presName="spacer" presStyleCnt="0"/>
      <dgm:spPr/>
    </dgm:pt>
    <dgm:pt modelId="{649BCF87-F125-455D-8E49-DF5224162793}" type="pres">
      <dgm:prSet presAssocID="{454B9097-7D47-4D88-AE23-FEC9313FD94E}" presName="parentText" presStyleLbl="node1" presStyleIdx="2" presStyleCnt="3">
        <dgm:presLayoutVars>
          <dgm:chMax val="0"/>
          <dgm:bulletEnabled val="1"/>
        </dgm:presLayoutVars>
      </dgm:prSet>
      <dgm:spPr/>
      <dgm:t>
        <a:bodyPr/>
        <a:lstStyle/>
        <a:p>
          <a:endParaRPr lang="cs-CZ"/>
        </a:p>
      </dgm:t>
    </dgm:pt>
  </dgm:ptLst>
  <dgm:cxnLst>
    <dgm:cxn modelId="{287AA27A-653F-4B0F-8A35-2BE0A95096E7}" type="presOf" srcId="{454B9097-7D47-4D88-AE23-FEC9313FD94E}" destId="{649BCF87-F125-455D-8E49-DF5224162793}" srcOrd="0" destOrd="0" presId="urn:microsoft.com/office/officeart/2005/8/layout/vList2"/>
    <dgm:cxn modelId="{811ADA2C-81A7-49C8-9015-3C5518E17E95}" srcId="{8BD806E5-87A9-4AF8-B2E9-B5502F27A4DE}" destId="{C10879CF-3F39-4FDF-8F44-332381758C07}" srcOrd="1" destOrd="0" parTransId="{3ECE3872-9069-45DF-ABA7-2658D3447A4D}" sibTransId="{1B672EB5-EC75-4A69-818C-00B237A73FCD}"/>
    <dgm:cxn modelId="{E6EE5046-AD93-40CA-9D9B-A3A51F4DAE9C}" srcId="{8BD806E5-87A9-4AF8-B2E9-B5502F27A4DE}" destId="{831D1204-85DC-41EA-AEC2-BE53F0FC91E0}" srcOrd="0" destOrd="0" parTransId="{53F26CEE-A52D-4453-9E1B-6BA105C2D529}" sibTransId="{CCAB93F9-1790-4E89-9C7F-B73DD887BF40}"/>
    <dgm:cxn modelId="{07B1D9E4-611D-4CAF-BD7F-3A214A60F355}" type="presOf" srcId="{831D1204-85DC-41EA-AEC2-BE53F0FC91E0}" destId="{09F13695-C4B1-4D62-AFF5-7B9615F6F9CB}" srcOrd="0" destOrd="0" presId="urn:microsoft.com/office/officeart/2005/8/layout/vList2"/>
    <dgm:cxn modelId="{17B4C0E6-CF30-4298-ACB4-2000CADDE316}" type="presOf" srcId="{C10879CF-3F39-4FDF-8F44-332381758C07}" destId="{C10A84C0-6BD5-400A-BEF7-26FDC1D781B9}" srcOrd="0" destOrd="0" presId="urn:microsoft.com/office/officeart/2005/8/layout/vList2"/>
    <dgm:cxn modelId="{3ED99981-BA9B-4021-AA4A-AD8EFBC8A46D}" type="presOf" srcId="{8BD806E5-87A9-4AF8-B2E9-B5502F27A4DE}" destId="{612E46DB-5409-4808-9253-CCDE85D8718D}" srcOrd="0" destOrd="0" presId="urn:microsoft.com/office/officeart/2005/8/layout/vList2"/>
    <dgm:cxn modelId="{6B76105D-5A1F-409F-924C-A8ED245E9D5B}" srcId="{8BD806E5-87A9-4AF8-B2E9-B5502F27A4DE}" destId="{454B9097-7D47-4D88-AE23-FEC9313FD94E}" srcOrd="2" destOrd="0" parTransId="{FBBC62BD-D3C9-4705-B4A0-621E7AD4F6AD}" sibTransId="{89EBAF5E-353A-4331-BCDD-DB40D5F6E504}"/>
    <dgm:cxn modelId="{94C0F723-2597-420F-92ED-61A1662B6FF6}" type="presParOf" srcId="{612E46DB-5409-4808-9253-CCDE85D8718D}" destId="{09F13695-C4B1-4D62-AFF5-7B9615F6F9CB}" srcOrd="0" destOrd="0" presId="urn:microsoft.com/office/officeart/2005/8/layout/vList2"/>
    <dgm:cxn modelId="{08A4C4D9-9898-4BC8-8339-8DC3E05127BE}" type="presParOf" srcId="{612E46DB-5409-4808-9253-CCDE85D8718D}" destId="{26DBF456-397D-40A1-BAF7-DE124DA57BCB}" srcOrd="1" destOrd="0" presId="urn:microsoft.com/office/officeart/2005/8/layout/vList2"/>
    <dgm:cxn modelId="{C7A39C56-01C7-4413-868E-9C3732AE14E7}" type="presParOf" srcId="{612E46DB-5409-4808-9253-CCDE85D8718D}" destId="{C10A84C0-6BD5-400A-BEF7-26FDC1D781B9}" srcOrd="2" destOrd="0" presId="urn:microsoft.com/office/officeart/2005/8/layout/vList2"/>
    <dgm:cxn modelId="{10DBA9C2-FBF6-4C42-91AD-B7FCDA2C0741}" type="presParOf" srcId="{612E46DB-5409-4808-9253-CCDE85D8718D}" destId="{B53977C8-8ED5-4C8F-B847-949EB11C2335}" srcOrd="3" destOrd="0" presId="urn:microsoft.com/office/officeart/2005/8/layout/vList2"/>
    <dgm:cxn modelId="{691472C6-9894-4266-8ECE-FD806631823C}" type="presParOf" srcId="{612E46DB-5409-4808-9253-CCDE85D8718D}" destId="{649BCF87-F125-455D-8E49-DF522416279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C38E84-2985-497B-B209-43C85C9336E2}"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cs-CZ"/>
        </a:p>
      </dgm:t>
    </dgm:pt>
    <dgm:pt modelId="{B4AD808C-D121-4787-B853-D47946F7C191}">
      <dgm:prSet phldrT="[Text]"/>
      <dgm:spPr/>
      <dgm:t>
        <a:bodyPr/>
        <a:lstStyle/>
        <a:p>
          <a:r>
            <a:rPr lang="cs-CZ" dirty="0" smtClean="0"/>
            <a:t>nadměrnou ztrátou  </a:t>
          </a:r>
          <a:endParaRPr lang="cs-CZ" dirty="0"/>
        </a:p>
      </dgm:t>
    </dgm:pt>
    <dgm:pt modelId="{9522CF26-2271-43CA-BE00-76993B46C363}" type="parTrans" cxnId="{CA47B8C3-4F6B-4983-A8B7-63C845DC862A}">
      <dgm:prSet/>
      <dgm:spPr/>
      <dgm:t>
        <a:bodyPr/>
        <a:lstStyle/>
        <a:p>
          <a:endParaRPr lang="cs-CZ"/>
        </a:p>
      </dgm:t>
    </dgm:pt>
    <dgm:pt modelId="{1E450BA6-A6C6-476D-8200-36E29A9CCFFD}" type="sibTrans" cxnId="{CA47B8C3-4F6B-4983-A8B7-63C845DC862A}">
      <dgm:prSet/>
      <dgm:spPr/>
      <dgm:t>
        <a:bodyPr/>
        <a:lstStyle/>
        <a:p>
          <a:endParaRPr lang="cs-CZ"/>
        </a:p>
      </dgm:t>
    </dgm:pt>
    <dgm:pt modelId="{E0CA427E-9ADA-4433-8DFB-B7DB9C13CF94}">
      <dgm:prSet/>
      <dgm:spPr/>
      <dgm:t>
        <a:bodyPr/>
        <a:lstStyle/>
        <a:p>
          <a:r>
            <a:rPr lang="cs-CZ" dirty="0" smtClean="0"/>
            <a:t>nedostatečným přívodem </a:t>
          </a:r>
          <a:endParaRPr lang="cs-CZ" dirty="0"/>
        </a:p>
      </dgm:t>
    </dgm:pt>
    <dgm:pt modelId="{BE5C4755-2EFF-4C90-9221-093435E81149}" type="parTrans" cxnId="{7BB54B55-7E0F-4461-BB0B-7DD0388927E7}">
      <dgm:prSet/>
      <dgm:spPr/>
      <dgm:t>
        <a:bodyPr/>
        <a:lstStyle/>
        <a:p>
          <a:endParaRPr lang="cs-CZ"/>
        </a:p>
      </dgm:t>
    </dgm:pt>
    <dgm:pt modelId="{0B88BFE6-B9BF-4E6B-9BE9-3F9FD7BFE7C9}" type="sibTrans" cxnId="{7BB54B55-7E0F-4461-BB0B-7DD0388927E7}">
      <dgm:prSet/>
      <dgm:spPr/>
      <dgm:t>
        <a:bodyPr/>
        <a:lstStyle/>
        <a:p>
          <a:endParaRPr lang="cs-CZ"/>
        </a:p>
      </dgm:t>
    </dgm:pt>
    <dgm:pt modelId="{A53DFF01-11DC-453F-AE4C-CF09AB283F2E}">
      <dgm:prSet/>
      <dgm:spPr/>
      <dgm:t>
        <a:bodyPr/>
        <a:lstStyle/>
        <a:p>
          <a:r>
            <a:rPr lang="cs-CZ" dirty="0" smtClean="0"/>
            <a:t>zvýšenými nároky organizmu</a:t>
          </a:r>
          <a:endParaRPr lang="cs-CZ" dirty="0"/>
        </a:p>
      </dgm:t>
    </dgm:pt>
    <dgm:pt modelId="{D3D6177C-3336-44EC-B926-2E924B0ABED9}" type="parTrans" cxnId="{17D4CDC3-814C-4960-A127-ADAECE92A97D}">
      <dgm:prSet/>
      <dgm:spPr/>
      <dgm:t>
        <a:bodyPr/>
        <a:lstStyle/>
        <a:p>
          <a:endParaRPr lang="cs-CZ"/>
        </a:p>
      </dgm:t>
    </dgm:pt>
    <dgm:pt modelId="{7E4CA2DE-C671-4656-B393-6701160DAF39}" type="sibTrans" cxnId="{17D4CDC3-814C-4960-A127-ADAECE92A97D}">
      <dgm:prSet/>
      <dgm:spPr/>
      <dgm:t>
        <a:bodyPr/>
        <a:lstStyle/>
        <a:p>
          <a:endParaRPr lang="cs-CZ"/>
        </a:p>
      </dgm:t>
    </dgm:pt>
    <dgm:pt modelId="{8F450C4D-B654-44EB-AA35-0BE043BB1B4D}" type="pres">
      <dgm:prSet presAssocID="{C3C38E84-2985-497B-B209-43C85C9336E2}" presName="Name0" presStyleCnt="0">
        <dgm:presLayoutVars>
          <dgm:chMax val="7"/>
          <dgm:chPref val="7"/>
          <dgm:dir/>
        </dgm:presLayoutVars>
      </dgm:prSet>
      <dgm:spPr/>
      <dgm:t>
        <a:bodyPr/>
        <a:lstStyle/>
        <a:p>
          <a:endParaRPr lang="cs-CZ"/>
        </a:p>
      </dgm:t>
    </dgm:pt>
    <dgm:pt modelId="{A56C88F6-A7D4-40A5-8609-87F68A35A402}" type="pres">
      <dgm:prSet presAssocID="{C3C38E84-2985-497B-B209-43C85C9336E2}" presName="Name1" presStyleCnt="0"/>
      <dgm:spPr/>
    </dgm:pt>
    <dgm:pt modelId="{B68328BA-D5D0-4479-B6F1-06D113CFB7BE}" type="pres">
      <dgm:prSet presAssocID="{C3C38E84-2985-497B-B209-43C85C9336E2}" presName="cycle" presStyleCnt="0"/>
      <dgm:spPr/>
    </dgm:pt>
    <dgm:pt modelId="{40E4A3A9-385E-4AF8-889A-8DF1721FC55C}" type="pres">
      <dgm:prSet presAssocID="{C3C38E84-2985-497B-B209-43C85C9336E2}" presName="srcNode" presStyleLbl="node1" presStyleIdx="0" presStyleCnt="3"/>
      <dgm:spPr/>
    </dgm:pt>
    <dgm:pt modelId="{B375A35A-DB85-4B2F-9189-8268A016D77F}" type="pres">
      <dgm:prSet presAssocID="{C3C38E84-2985-497B-B209-43C85C9336E2}" presName="conn" presStyleLbl="parChTrans1D2" presStyleIdx="0" presStyleCnt="1"/>
      <dgm:spPr/>
      <dgm:t>
        <a:bodyPr/>
        <a:lstStyle/>
        <a:p>
          <a:endParaRPr lang="cs-CZ"/>
        </a:p>
      </dgm:t>
    </dgm:pt>
    <dgm:pt modelId="{FDA56B59-99F5-46C5-91BA-1D675C621E58}" type="pres">
      <dgm:prSet presAssocID="{C3C38E84-2985-497B-B209-43C85C9336E2}" presName="extraNode" presStyleLbl="node1" presStyleIdx="0" presStyleCnt="3"/>
      <dgm:spPr/>
    </dgm:pt>
    <dgm:pt modelId="{01D5C1AE-B1AF-40CB-9425-783CCACBC213}" type="pres">
      <dgm:prSet presAssocID="{C3C38E84-2985-497B-B209-43C85C9336E2}" presName="dstNode" presStyleLbl="node1" presStyleIdx="0" presStyleCnt="3"/>
      <dgm:spPr/>
    </dgm:pt>
    <dgm:pt modelId="{24BB1341-9DFB-4050-B5DF-70B816C58FCB}" type="pres">
      <dgm:prSet presAssocID="{B4AD808C-D121-4787-B853-D47946F7C191}" presName="text_1" presStyleLbl="node1" presStyleIdx="0" presStyleCnt="3">
        <dgm:presLayoutVars>
          <dgm:bulletEnabled val="1"/>
        </dgm:presLayoutVars>
      </dgm:prSet>
      <dgm:spPr/>
      <dgm:t>
        <a:bodyPr/>
        <a:lstStyle/>
        <a:p>
          <a:endParaRPr lang="cs-CZ"/>
        </a:p>
      </dgm:t>
    </dgm:pt>
    <dgm:pt modelId="{13837E85-0909-4A84-88E5-86D4413C8867}" type="pres">
      <dgm:prSet presAssocID="{B4AD808C-D121-4787-B853-D47946F7C191}" presName="accent_1" presStyleCnt="0"/>
      <dgm:spPr/>
    </dgm:pt>
    <dgm:pt modelId="{14F5B59F-8F6B-45C8-B3F5-9E881092B2C9}" type="pres">
      <dgm:prSet presAssocID="{B4AD808C-D121-4787-B853-D47946F7C191}" presName="accentRepeatNode" presStyleLbl="solidFgAcc1" presStyleIdx="0" presStyleCnt="3"/>
      <dgm:spPr/>
    </dgm:pt>
    <dgm:pt modelId="{36A1533A-72BE-4811-BB77-77626D068B7C}" type="pres">
      <dgm:prSet presAssocID="{E0CA427E-9ADA-4433-8DFB-B7DB9C13CF94}" presName="text_2" presStyleLbl="node1" presStyleIdx="1" presStyleCnt="3">
        <dgm:presLayoutVars>
          <dgm:bulletEnabled val="1"/>
        </dgm:presLayoutVars>
      </dgm:prSet>
      <dgm:spPr/>
      <dgm:t>
        <a:bodyPr/>
        <a:lstStyle/>
        <a:p>
          <a:endParaRPr lang="cs-CZ"/>
        </a:p>
      </dgm:t>
    </dgm:pt>
    <dgm:pt modelId="{9709AB7F-DA79-4C5A-AF1C-31C84499DF27}" type="pres">
      <dgm:prSet presAssocID="{E0CA427E-9ADA-4433-8DFB-B7DB9C13CF94}" presName="accent_2" presStyleCnt="0"/>
      <dgm:spPr/>
    </dgm:pt>
    <dgm:pt modelId="{91BFAEC7-8DC5-4ACA-94AF-6C36D10485F3}" type="pres">
      <dgm:prSet presAssocID="{E0CA427E-9ADA-4433-8DFB-B7DB9C13CF94}" presName="accentRepeatNode" presStyleLbl="solidFgAcc1" presStyleIdx="1" presStyleCnt="3"/>
      <dgm:spPr/>
    </dgm:pt>
    <dgm:pt modelId="{12E6E74F-3353-40BD-B0F0-833367272ACD}" type="pres">
      <dgm:prSet presAssocID="{A53DFF01-11DC-453F-AE4C-CF09AB283F2E}" presName="text_3" presStyleLbl="node1" presStyleIdx="2" presStyleCnt="3">
        <dgm:presLayoutVars>
          <dgm:bulletEnabled val="1"/>
        </dgm:presLayoutVars>
      </dgm:prSet>
      <dgm:spPr/>
      <dgm:t>
        <a:bodyPr/>
        <a:lstStyle/>
        <a:p>
          <a:endParaRPr lang="cs-CZ"/>
        </a:p>
      </dgm:t>
    </dgm:pt>
    <dgm:pt modelId="{6F60B692-5BE4-49AD-AB78-231C1DFD6964}" type="pres">
      <dgm:prSet presAssocID="{A53DFF01-11DC-453F-AE4C-CF09AB283F2E}" presName="accent_3" presStyleCnt="0"/>
      <dgm:spPr/>
    </dgm:pt>
    <dgm:pt modelId="{E758BF9D-81ED-4B54-B844-77C04C4C655C}" type="pres">
      <dgm:prSet presAssocID="{A53DFF01-11DC-453F-AE4C-CF09AB283F2E}" presName="accentRepeatNode" presStyleLbl="solidFgAcc1" presStyleIdx="2" presStyleCnt="3"/>
      <dgm:spPr/>
    </dgm:pt>
  </dgm:ptLst>
  <dgm:cxnLst>
    <dgm:cxn modelId="{CA47B8C3-4F6B-4983-A8B7-63C845DC862A}" srcId="{C3C38E84-2985-497B-B209-43C85C9336E2}" destId="{B4AD808C-D121-4787-B853-D47946F7C191}" srcOrd="0" destOrd="0" parTransId="{9522CF26-2271-43CA-BE00-76993B46C363}" sibTransId="{1E450BA6-A6C6-476D-8200-36E29A9CCFFD}"/>
    <dgm:cxn modelId="{378ADC1D-C67C-4477-B656-586542CA9D34}" type="presOf" srcId="{B4AD808C-D121-4787-B853-D47946F7C191}" destId="{24BB1341-9DFB-4050-B5DF-70B816C58FCB}" srcOrd="0" destOrd="0" presId="urn:microsoft.com/office/officeart/2008/layout/VerticalCurvedList"/>
    <dgm:cxn modelId="{E6282C66-0F24-4A7E-8681-BA3DBAE85EEB}" type="presOf" srcId="{A53DFF01-11DC-453F-AE4C-CF09AB283F2E}" destId="{12E6E74F-3353-40BD-B0F0-833367272ACD}" srcOrd="0" destOrd="0" presId="urn:microsoft.com/office/officeart/2008/layout/VerticalCurvedList"/>
    <dgm:cxn modelId="{17D4CDC3-814C-4960-A127-ADAECE92A97D}" srcId="{C3C38E84-2985-497B-B209-43C85C9336E2}" destId="{A53DFF01-11DC-453F-AE4C-CF09AB283F2E}" srcOrd="2" destOrd="0" parTransId="{D3D6177C-3336-44EC-B926-2E924B0ABED9}" sibTransId="{7E4CA2DE-C671-4656-B393-6701160DAF39}"/>
    <dgm:cxn modelId="{8DDD7064-99A8-48EB-81D6-A8E144F8022E}" type="presOf" srcId="{1E450BA6-A6C6-476D-8200-36E29A9CCFFD}" destId="{B375A35A-DB85-4B2F-9189-8268A016D77F}" srcOrd="0" destOrd="0" presId="urn:microsoft.com/office/officeart/2008/layout/VerticalCurvedList"/>
    <dgm:cxn modelId="{7BB54B55-7E0F-4461-BB0B-7DD0388927E7}" srcId="{C3C38E84-2985-497B-B209-43C85C9336E2}" destId="{E0CA427E-9ADA-4433-8DFB-B7DB9C13CF94}" srcOrd="1" destOrd="0" parTransId="{BE5C4755-2EFF-4C90-9221-093435E81149}" sibTransId="{0B88BFE6-B9BF-4E6B-9BE9-3F9FD7BFE7C9}"/>
    <dgm:cxn modelId="{4C67914F-E95A-4D6E-9197-E8676C54986E}" type="presOf" srcId="{E0CA427E-9ADA-4433-8DFB-B7DB9C13CF94}" destId="{36A1533A-72BE-4811-BB77-77626D068B7C}" srcOrd="0" destOrd="0" presId="urn:microsoft.com/office/officeart/2008/layout/VerticalCurvedList"/>
    <dgm:cxn modelId="{3C815148-551C-4C99-B432-5E8AA275C45B}" type="presOf" srcId="{C3C38E84-2985-497B-B209-43C85C9336E2}" destId="{8F450C4D-B654-44EB-AA35-0BE043BB1B4D}" srcOrd="0" destOrd="0" presId="urn:microsoft.com/office/officeart/2008/layout/VerticalCurvedList"/>
    <dgm:cxn modelId="{95AFE90C-2BED-484A-816B-84435A9A124E}" type="presParOf" srcId="{8F450C4D-B654-44EB-AA35-0BE043BB1B4D}" destId="{A56C88F6-A7D4-40A5-8609-87F68A35A402}" srcOrd="0" destOrd="0" presId="urn:microsoft.com/office/officeart/2008/layout/VerticalCurvedList"/>
    <dgm:cxn modelId="{751E357B-1886-4B93-A30C-1AF30CBE09B9}" type="presParOf" srcId="{A56C88F6-A7D4-40A5-8609-87F68A35A402}" destId="{B68328BA-D5D0-4479-B6F1-06D113CFB7BE}" srcOrd="0" destOrd="0" presId="urn:microsoft.com/office/officeart/2008/layout/VerticalCurvedList"/>
    <dgm:cxn modelId="{3D7F18CC-46DA-49CF-A1A2-5156356CF70E}" type="presParOf" srcId="{B68328BA-D5D0-4479-B6F1-06D113CFB7BE}" destId="{40E4A3A9-385E-4AF8-889A-8DF1721FC55C}" srcOrd="0" destOrd="0" presId="urn:microsoft.com/office/officeart/2008/layout/VerticalCurvedList"/>
    <dgm:cxn modelId="{2DCE502E-E415-4AF9-A08B-725FFDAF4008}" type="presParOf" srcId="{B68328BA-D5D0-4479-B6F1-06D113CFB7BE}" destId="{B375A35A-DB85-4B2F-9189-8268A016D77F}" srcOrd="1" destOrd="0" presId="urn:microsoft.com/office/officeart/2008/layout/VerticalCurvedList"/>
    <dgm:cxn modelId="{2CC9806E-0222-4E3B-B245-43403FD52060}" type="presParOf" srcId="{B68328BA-D5D0-4479-B6F1-06D113CFB7BE}" destId="{FDA56B59-99F5-46C5-91BA-1D675C621E58}" srcOrd="2" destOrd="0" presId="urn:microsoft.com/office/officeart/2008/layout/VerticalCurvedList"/>
    <dgm:cxn modelId="{F1721B3A-3148-4CAA-B487-AD9C5E9B8691}" type="presParOf" srcId="{B68328BA-D5D0-4479-B6F1-06D113CFB7BE}" destId="{01D5C1AE-B1AF-40CB-9425-783CCACBC213}" srcOrd="3" destOrd="0" presId="urn:microsoft.com/office/officeart/2008/layout/VerticalCurvedList"/>
    <dgm:cxn modelId="{73D07862-C842-45D0-80B6-96672CC2738B}" type="presParOf" srcId="{A56C88F6-A7D4-40A5-8609-87F68A35A402}" destId="{24BB1341-9DFB-4050-B5DF-70B816C58FCB}" srcOrd="1" destOrd="0" presId="urn:microsoft.com/office/officeart/2008/layout/VerticalCurvedList"/>
    <dgm:cxn modelId="{FEA6802E-3D78-4E44-8BB3-3F80515848A7}" type="presParOf" srcId="{A56C88F6-A7D4-40A5-8609-87F68A35A402}" destId="{13837E85-0909-4A84-88E5-86D4413C8867}" srcOrd="2" destOrd="0" presId="urn:microsoft.com/office/officeart/2008/layout/VerticalCurvedList"/>
    <dgm:cxn modelId="{3B6A1796-EB5E-42A9-BB84-76FF331CDFBD}" type="presParOf" srcId="{13837E85-0909-4A84-88E5-86D4413C8867}" destId="{14F5B59F-8F6B-45C8-B3F5-9E881092B2C9}" srcOrd="0" destOrd="0" presId="urn:microsoft.com/office/officeart/2008/layout/VerticalCurvedList"/>
    <dgm:cxn modelId="{3F8D239F-4604-4606-B424-AE3786ACDFF6}" type="presParOf" srcId="{A56C88F6-A7D4-40A5-8609-87F68A35A402}" destId="{36A1533A-72BE-4811-BB77-77626D068B7C}" srcOrd="3" destOrd="0" presId="urn:microsoft.com/office/officeart/2008/layout/VerticalCurvedList"/>
    <dgm:cxn modelId="{0719CD16-2AE0-4A8F-AC84-61E0989E46CB}" type="presParOf" srcId="{A56C88F6-A7D4-40A5-8609-87F68A35A402}" destId="{9709AB7F-DA79-4C5A-AF1C-31C84499DF27}" srcOrd="4" destOrd="0" presId="urn:microsoft.com/office/officeart/2008/layout/VerticalCurvedList"/>
    <dgm:cxn modelId="{CA527530-EA55-4AC3-8A85-DB3FBEF0FAA1}" type="presParOf" srcId="{9709AB7F-DA79-4C5A-AF1C-31C84499DF27}" destId="{91BFAEC7-8DC5-4ACA-94AF-6C36D10485F3}" srcOrd="0" destOrd="0" presId="urn:microsoft.com/office/officeart/2008/layout/VerticalCurvedList"/>
    <dgm:cxn modelId="{B44C93B1-4383-4FF0-9A8D-6DF288D7F5EF}" type="presParOf" srcId="{A56C88F6-A7D4-40A5-8609-87F68A35A402}" destId="{12E6E74F-3353-40BD-B0F0-833367272ACD}" srcOrd="5" destOrd="0" presId="urn:microsoft.com/office/officeart/2008/layout/VerticalCurvedList"/>
    <dgm:cxn modelId="{E611C90E-26D8-4CB8-AF3B-3B1D983DB3F6}" type="presParOf" srcId="{A56C88F6-A7D4-40A5-8609-87F68A35A402}" destId="{6F60B692-5BE4-49AD-AB78-231C1DFD6964}" srcOrd="6" destOrd="0" presId="urn:microsoft.com/office/officeart/2008/layout/VerticalCurvedList"/>
    <dgm:cxn modelId="{59C26B1A-CFBA-4055-B63B-83C04EB09D19}" type="presParOf" srcId="{6F60B692-5BE4-49AD-AB78-231C1DFD6964}" destId="{E758BF9D-81ED-4B54-B844-77C04C4C655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10E307-82D4-47AD-AE9F-631B5A33D65E}" type="doc">
      <dgm:prSet loTypeId="urn:microsoft.com/office/officeart/2008/layout/VerticalCurvedList" loCatId="list" qsTypeId="urn:microsoft.com/office/officeart/2005/8/quickstyle/simple3" qsCatId="simple" csTypeId="urn:microsoft.com/office/officeart/2005/8/colors/colorful1#10" csCatId="colorful" phldr="1"/>
      <dgm:spPr/>
      <dgm:t>
        <a:bodyPr/>
        <a:lstStyle/>
        <a:p>
          <a:endParaRPr lang="cs-CZ"/>
        </a:p>
      </dgm:t>
    </dgm:pt>
    <dgm:pt modelId="{C542991F-F3DE-42DD-8A12-81F252121942}">
      <dgm:prSet phldrT="[Text]"/>
      <dgm:spPr/>
      <dgm:t>
        <a:bodyPr/>
        <a:lstStyle/>
        <a:p>
          <a:pPr algn="l"/>
          <a:r>
            <a:rPr lang="cs-CZ" dirty="0" smtClean="0"/>
            <a:t>                       únava</a:t>
          </a:r>
          <a:endParaRPr lang="cs-CZ" dirty="0"/>
        </a:p>
      </dgm:t>
    </dgm:pt>
    <dgm:pt modelId="{0B1C94C5-5745-4064-A6F1-AC203D3CDAF6}" type="parTrans" cxnId="{9D5EF40E-F9B3-4E23-85F4-69EBE1547170}">
      <dgm:prSet/>
      <dgm:spPr/>
      <dgm:t>
        <a:bodyPr/>
        <a:lstStyle/>
        <a:p>
          <a:endParaRPr lang="cs-CZ"/>
        </a:p>
      </dgm:t>
    </dgm:pt>
    <dgm:pt modelId="{C89EFEFC-F24D-4BFA-9DB4-EE3D9CEBC6CA}" type="sibTrans" cxnId="{9D5EF40E-F9B3-4E23-85F4-69EBE1547170}">
      <dgm:prSet/>
      <dgm:spPr/>
      <dgm:t>
        <a:bodyPr/>
        <a:lstStyle/>
        <a:p>
          <a:endParaRPr lang="cs-CZ"/>
        </a:p>
      </dgm:t>
    </dgm:pt>
    <dgm:pt modelId="{A5109EF9-C296-40C2-BA64-EDD021A18149}">
      <dgm:prSet phldrT="[Text]"/>
      <dgm:spPr/>
      <dgm:t>
        <a:bodyPr/>
        <a:lstStyle/>
        <a:p>
          <a:pPr algn="l"/>
          <a:r>
            <a:rPr lang="cs-CZ" dirty="0" smtClean="0"/>
            <a:t>                       podrážděnost</a:t>
          </a:r>
          <a:endParaRPr lang="cs-CZ" dirty="0"/>
        </a:p>
      </dgm:t>
    </dgm:pt>
    <dgm:pt modelId="{32C3F2FF-A08E-4C96-9EE5-E2623071A2A1}" type="parTrans" cxnId="{C352AB1C-DECB-49FE-A664-29B4BF9C47E6}">
      <dgm:prSet/>
      <dgm:spPr/>
      <dgm:t>
        <a:bodyPr/>
        <a:lstStyle/>
        <a:p>
          <a:endParaRPr lang="cs-CZ"/>
        </a:p>
      </dgm:t>
    </dgm:pt>
    <dgm:pt modelId="{C0B66342-BEDE-49C1-B7AF-C79CD461AC64}" type="sibTrans" cxnId="{C352AB1C-DECB-49FE-A664-29B4BF9C47E6}">
      <dgm:prSet/>
      <dgm:spPr/>
      <dgm:t>
        <a:bodyPr/>
        <a:lstStyle/>
        <a:p>
          <a:endParaRPr lang="cs-CZ"/>
        </a:p>
      </dgm:t>
    </dgm:pt>
    <dgm:pt modelId="{E850A6A1-0F7D-43E9-8323-580D1E2490C3}">
      <dgm:prSet phldrT="[Text]"/>
      <dgm:spPr/>
      <dgm:t>
        <a:bodyPr/>
        <a:lstStyle/>
        <a:p>
          <a:pPr algn="l"/>
          <a:r>
            <a:rPr lang="cs-CZ" dirty="0" smtClean="0"/>
            <a:t>                       závratě</a:t>
          </a:r>
          <a:endParaRPr lang="cs-CZ" dirty="0"/>
        </a:p>
      </dgm:t>
    </dgm:pt>
    <dgm:pt modelId="{63B518F8-F2A1-4F0C-B991-0DF299277A1A}" type="parTrans" cxnId="{9E36DC72-8003-4EE2-A67D-665A141A71BA}">
      <dgm:prSet/>
      <dgm:spPr/>
      <dgm:t>
        <a:bodyPr/>
        <a:lstStyle/>
        <a:p>
          <a:endParaRPr lang="cs-CZ"/>
        </a:p>
      </dgm:t>
    </dgm:pt>
    <dgm:pt modelId="{8D2BD519-599C-44E1-A529-997DCC789E82}" type="sibTrans" cxnId="{9E36DC72-8003-4EE2-A67D-665A141A71BA}">
      <dgm:prSet/>
      <dgm:spPr/>
      <dgm:t>
        <a:bodyPr/>
        <a:lstStyle/>
        <a:p>
          <a:endParaRPr lang="cs-CZ"/>
        </a:p>
      </dgm:t>
    </dgm:pt>
    <dgm:pt modelId="{583E64BE-1FEE-4955-8F56-54A6AEC2EF38}">
      <dgm:prSet phldrT="[Text]"/>
      <dgm:spPr/>
      <dgm:t>
        <a:bodyPr/>
        <a:lstStyle/>
        <a:p>
          <a:pPr algn="l"/>
          <a:r>
            <a:rPr lang="cs-CZ" dirty="0" smtClean="0"/>
            <a:t>                       palpitace</a:t>
          </a:r>
          <a:endParaRPr lang="cs-CZ" dirty="0"/>
        </a:p>
      </dgm:t>
    </dgm:pt>
    <dgm:pt modelId="{E25A7EC9-AA4A-4B1E-886C-9BBF65A8DB2C}" type="parTrans" cxnId="{694263D1-FBBF-48FE-8B46-139554F6C43A}">
      <dgm:prSet/>
      <dgm:spPr/>
      <dgm:t>
        <a:bodyPr/>
        <a:lstStyle/>
        <a:p>
          <a:endParaRPr lang="cs-CZ"/>
        </a:p>
      </dgm:t>
    </dgm:pt>
    <dgm:pt modelId="{0F4F4DF0-CA29-44E5-9C38-A4FBD11C86F1}" type="sibTrans" cxnId="{694263D1-FBBF-48FE-8B46-139554F6C43A}">
      <dgm:prSet/>
      <dgm:spPr/>
      <dgm:t>
        <a:bodyPr/>
        <a:lstStyle/>
        <a:p>
          <a:endParaRPr lang="cs-CZ"/>
        </a:p>
      </dgm:t>
    </dgm:pt>
    <dgm:pt modelId="{7D4273BC-7EFB-4C55-913F-1CB10D483F9E}">
      <dgm:prSet phldrT="[Text]"/>
      <dgm:spPr/>
      <dgm:t>
        <a:bodyPr/>
        <a:lstStyle/>
        <a:p>
          <a:pPr algn="l"/>
          <a:r>
            <a:rPr lang="cs-CZ" dirty="0" smtClean="0"/>
            <a:t>                       dušnost</a:t>
          </a:r>
          <a:endParaRPr lang="cs-CZ" dirty="0"/>
        </a:p>
      </dgm:t>
    </dgm:pt>
    <dgm:pt modelId="{FC5D2BC1-CB29-4A98-A0FB-C5CB1769D45F}" type="parTrans" cxnId="{C2ACA48D-CBC8-400C-867B-56D3BF4F3D24}">
      <dgm:prSet/>
      <dgm:spPr/>
      <dgm:t>
        <a:bodyPr/>
        <a:lstStyle/>
        <a:p>
          <a:endParaRPr lang="cs-CZ"/>
        </a:p>
      </dgm:t>
    </dgm:pt>
    <dgm:pt modelId="{107A7B79-CDFB-4A30-97E4-6FFA267BF4AB}" type="sibTrans" cxnId="{C2ACA48D-CBC8-400C-867B-56D3BF4F3D24}">
      <dgm:prSet/>
      <dgm:spPr/>
      <dgm:t>
        <a:bodyPr/>
        <a:lstStyle/>
        <a:p>
          <a:endParaRPr lang="cs-CZ"/>
        </a:p>
      </dgm:t>
    </dgm:pt>
    <dgm:pt modelId="{1EB2FC52-E8FE-4290-B670-23569E2C9758}">
      <dgm:prSet phldrT="[Text]"/>
      <dgm:spPr/>
      <dgm:t>
        <a:bodyPr/>
        <a:lstStyle/>
        <a:p>
          <a:pPr algn="l"/>
          <a:r>
            <a:rPr lang="cs-CZ" dirty="0" smtClean="0"/>
            <a:t>                       bolesti hlavy</a:t>
          </a:r>
          <a:endParaRPr lang="cs-CZ" dirty="0"/>
        </a:p>
      </dgm:t>
    </dgm:pt>
    <dgm:pt modelId="{CB882BB0-F28D-4431-AA64-3E0FA57FF6EE}" type="parTrans" cxnId="{78BB2FF7-797D-41E9-BFF9-1F9A59AFA07E}">
      <dgm:prSet/>
      <dgm:spPr/>
      <dgm:t>
        <a:bodyPr/>
        <a:lstStyle/>
        <a:p>
          <a:endParaRPr lang="cs-CZ"/>
        </a:p>
      </dgm:t>
    </dgm:pt>
    <dgm:pt modelId="{06218005-9357-41BD-87AD-AF0E69114C68}" type="sibTrans" cxnId="{78BB2FF7-797D-41E9-BFF9-1F9A59AFA07E}">
      <dgm:prSet/>
      <dgm:spPr/>
      <dgm:t>
        <a:bodyPr/>
        <a:lstStyle/>
        <a:p>
          <a:endParaRPr lang="cs-CZ"/>
        </a:p>
      </dgm:t>
    </dgm:pt>
    <dgm:pt modelId="{E6F0A6FA-6C79-4F26-9409-FD3A2708CB3C}" type="pres">
      <dgm:prSet presAssocID="{E410E307-82D4-47AD-AE9F-631B5A33D65E}" presName="Name0" presStyleCnt="0">
        <dgm:presLayoutVars>
          <dgm:chMax val="7"/>
          <dgm:chPref val="7"/>
          <dgm:dir/>
        </dgm:presLayoutVars>
      </dgm:prSet>
      <dgm:spPr/>
      <dgm:t>
        <a:bodyPr/>
        <a:lstStyle/>
        <a:p>
          <a:endParaRPr lang="cs-CZ"/>
        </a:p>
      </dgm:t>
    </dgm:pt>
    <dgm:pt modelId="{3FDD1939-DA39-4B76-904B-A7DDD99A40A8}" type="pres">
      <dgm:prSet presAssocID="{E410E307-82D4-47AD-AE9F-631B5A33D65E}" presName="Name1" presStyleCnt="0"/>
      <dgm:spPr/>
    </dgm:pt>
    <dgm:pt modelId="{6376C03E-BCE7-4792-A330-76DB327ECF1E}" type="pres">
      <dgm:prSet presAssocID="{E410E307-82D4-47AD-AE9F-631B5A33D65E}" presName="cycle" presStyleCnt="0"/>
      <dgm:spPr/>
    </dgm:pt>
    <dgm:pt modelId="{94E32028-CD11-44E6-B4F5-A9EF8EA64A46}" type="pres">
      <dgm:prSet presAssocID="{E410E307-82D4-47AD-AE9F-631B5A33D65E}" presName="srcNode" presStyleLbl="node1" presStyleIdx="0" presStyleCnt="6"/>
      <dgm:spPr/>
    </dgm:pt>
    <dgm:pt modelId="{B88777F3-139F-4EC4-B709-07E70DD7F698}" type="pres">
      <dgm:prSet presAssocID="{E410E307-82D4-47AD-AE9F-631B5A33D65E}" presName="conn" presStyleLbl="parChTrans1D2" presStyleIdx="0" presStyleCnt="1"/>
      <dgm:spPr/>
      <dgm:t>
        <a:bodyPr/>
        <a:lstStyle/>
        <a:p>
          <a:endParaRPr lang="cs-CZ"/>
        </a:p>
      </dgm:t>
    </dgm:pt>
    <dgm:pt modelId="{8533B256-BD66-4156-ADDF-532870FAB57A}" type="pres">
      <dgm:prSet presAssocID="{E410E307-82D4-47AD-AE9F-631B5A33D65E}" presName="extraNode" presStyleLbl="node1" presStyleIdx="0" presStyleCnt="6"/>
      <dgm:spPr/>
    </dgm:pt>
    <dgm:pt modelId="{5EBA760C-FE91-4723-AA2A-31325F78BF81}" type="pres">
      <dgm:prSet presAssocID="{E410E307-82D4-47AD-AE9F-631B5A33D65E}" presName="dstNode" presStyleLbl="node1" presStyleIdx="0" presStyleCnt="6"/>
      <dgm:spPr/>
    </dgm:pt>
    <dgm:pt modelId="{D16BAE3F-BD37-48EA-9A0F-4B01875CDBF6}" type="pres">
      <dgm:prSet presAssocID="{C542991F-F3DE-42DD-8A12-81F252121942}" presName="text_1" presStyleLbl="node1" presStyleIdx="0" presStyleCnt="6">
        <dgm:presLayoutVars>
          <dgm:bulletEnabled val="1"/>
        </dgm:presLayoutVars>
      </dgm:prSet>
      <dgm:spPr/>
      <dgm:t>
        <a:bodyPr/>
        <a:lstStyle/>
        <a:p>
          <a:endParaRPr lang="cs-CZ"/>
        </a:p>
      </dgm:t>
    </dgm:pt>
    <dgm:pt modelId="{027933F9-3CA8-4549-8DDA-F3F93E4481A0}" type="pres">
      <dgm:prSet presAssocID="{C542991F-F3DE-42DD-8A12-81F252121942}" presName="accent_1" presStyleCnt="0"/>
      <dgm:spPr/>
    </dgm:pt>
    <dgm:pt modelId="{8FB87B5F-EF59-4010-81BD-19EB4AEBB69F}" type="pres">
      <dgm:prSet presAssocID="{C542991F-F3DE-42DD-8A12-81F252121942}" presName="accentRepeatNode" presStyleLbl="solidFgAcc1" presStyleIdx="0" presStyleCnt="6"/>
      <dgm:spPr/>
    </dgm:pt>
    <dgm:pt modelId="{4A8BB296-8C09-4CAA-87B1-06A47D2C43D9}" type="pres">
      <dgm:prSet presAssocID="{A5109EF9-C296-40C2-BA64-EDD021A18149}" presName="text_2" presStyleLbl="node1" presStyleIdx="1" presStyleCnt="6">
        <dgm:presLayoutVars>
          <dgm:bulletEnabled val="1"/>
        </dgm:presLayoutVars>
      </dgm:prSet>
      <dgm:spPr/>
      <dgm:t>
        <a:bodyPr/>
        <a:lstStyle/>
        <a:p>
          <a:endParaRPr lang="cs-CZ"/>
        </a:p>
      </dgm:t>
    </dgm:pt>
    <dgm:pt modelId="{B3CF2E1A-2095-4BAA-AFDA-BE52513C4530}" type="pres">
      <dgm:prSet presAssocID="{A5109EF9-C296-40C2-BA64-EDD021A18149}" presName="accent_2" presStyleCnt="0"/>
      <dgm:spPr/>
    </dgm:pt>
    <dgm:pt modelId="{85941952-B3B4-4A58-8657-3524724E44CB}" type="pres">
      <dgm:prSet presAssocID="{A5109EF9-C296-40C2-BA64-EDD021A18149}" presName="accentRepeatNode" presStyleLbl="solidFgAcc1" presStyleIdx="1" presStyleCnt="6"/>
      <dgm:spPr/>
    </dgm:pt>
    <dgm:pt modelId="{AF4D085C-249F-4E29-9252-83F32B23DD6C}" type="pres">
      <dgm:prSet presAssocID="{E850A6A1-0F7D-43E9-8323-580D1E2490C3}" presName="text_3" presStyleLbl="node1" presStyleIdx="2" presStyleCnt="6">
        <dgm:presLayoutVars>
          <dgm:bulletEnabled val="1"/>
        </dgm:presLayoutVars>
      </dgm:prSet>
      <dgm:spPr/>
      <dgm:t>
        <a:bodyPr/>
        <a:lstStyle/>
        <a:p>
          <a:endParaRPr lang="cs-CZ"/>
        </a:p>
      </dgm:t>
    </dgm:pt>
    <dgm:pt modelId="{FCBFDE58-5B29-4E42-B127-6D124A5B8C96}" type="pres">
      <dgm:prSet presAssocID="{E850A6A1-0F7D-43E9-8323-580D1E2490C3}" presName="accent_3" presStyleCnt="0"/>
      <dgm:spPr/>
    </dgm:pt>
    <dgm:pt modelId="{59F25954-15EB-48D4-B270-B44C6FC0CB40}" type="pres">
      <dgm:prSet presAssocID="{E850A6A1-0F7D-43E9-8323-580D1E2490C3}" presName="accentRepeatNode" presStyleLbl="solidFgAcc1" presStyleIdx="2" presStyleCnt="6"/>
      <dgm:spPr/>
    </dgm:pt>
    <dgm:pt modelId="{C0B8C045-C49C-4D06-8B08-56DD450082A5}" type="pres">
      <dgm:prSet presAssocID="{583E64BE-1FEE-4955-8F56-54A6AEC2EF38}" presName="text_4" presStyleLbl="node1" presStyleIdx="3" presStyleCnt="6">
        <dgm:presLayoutVars>
          <dgm:bulletEnabled val="1"/>
        </dgm:presLayoutVars>
      </dgm:prSet>
      <dgm:spPr/>
      <dgm:t>
        <a:bodyPr/>
        <a:lstStyle/>
        <a:p>
          <a:endParaRPr lang="cs-CZ"/>
        </a:p>
      </dgm:t>
    </dgm:pt>
    <dgm:pt modelId="{736E74B7-6001-48C6-8A1B-A09711E23CD6}" type="pres">
      <dgm:prSet presAssocID="{583E64BE-1FEE-4955-8F56-54A6AEC2EF38}" presName="accent_4" presStyleCnt="0"/>
      <dgm:spPr/>
    </dgm:pt>
    <dgm:pt modelId="{35396017-A03B-49D2-82DD-C9F9D84D804D}" type="pres">
      <dgm:prSet presAssocID="{583E64BE-1FEE-4955-8F56-54A6AEC2EF38}" presName="accentRepeatNode" presStyleLbl="solidFgAcc1" presStyleIdx="3" presStyleCnt="6"/>
      <dgm:spPr/>
    </dgm:pt>
    <dgm:pt modelId="{DEB52CDB-6288-42F5-970C-15C38C797F7F}" type="pres">
      <dgm:prSet presAssocID="{7D4273BC-7EFB-4C55-913F-1CB10D483F9E}" presName="text_5" presStyleLbl="node1" presStyleIdx="4" presStyleCnt="6">
        <dgm:presLayoutVars>
          <dgm:bulletEnabled val="1"/>
        </dgm:presLayoutVars>
      </dgm:prSet>
      <dgm:spPr/>
      <dgm:t>
        <a:bodyPr/>
        <a:lstStyle/>
        <a:p>
          <a:endParaRPr lang="cs-CZ"/>
        </a:p>
      </dgm:t>
    </dgm:pt>
    <dgm:pt modelId="{75FD3447-A0AC-4138-A2B1-DC014524FB6B}" type="pres">
      <dgm:prSet presAssocID="{7D4273BC-7EFB-4C55-913F-1CB10D483F9E}" presName="accent_5" presStyleCnt="0"/>
      <dgm:spPr/>
    </dgm:pt>
    <dgm:pt modelId="{21B06C3A-99A0-4385-A9BC-EBB638F23844}" type="pres">
      <dgm:prSet presAssocID="{7D4273BC-7EFB-4C55-913F-1CB10D483F9E}" presName="accentRepeatNode" presStyleLbl="solidFgAcc1" presStyleIdx="4" presStyleCnt="6"/>
      <dgm:spPr/>
    </dgm:pt>
    <dgm:pt modelId="{CA82FC29-E8FE-406D-8017-72219CF310E9}" type="pres">
      <dgm:prSet presAssocID="{1EB2FC52-E8FE-4290-B670-23569E2C9758}" presName="text_6" presStyleLbl="node1" presStyleIdx="5" presStyleCnt="6">
        <dgm:presLayoutVars>
          <dgm:bulletEnabled val="1"/>
        </dgm:presLayoutVars>
      </dgm:prSet>
      <dgm:spPr/>
      <dgm:t>
        <a:bodyPr/>
        <a:lstStyle/>
        <a:p>
          <a:endParaRPr lang="cs-CZ"/>
        </a:p>
      </dgm:t>
    </dgm:pt>
    <dgm:pt modelId="{DB8F2ABC-A88E-4847-BDCD-F0F66FE5179B}" type="pres">
      <dgm:prSet presAssocID="{1EB2FC52-E8FE-4290-B670-23569E2C9758}" presName="accent_6" presStyleCnt="0"/>
      <dgm:spPr/>
    </dgm:pt>
    <dgm:pt modelId="{9AFEDCBF-8068-44B4-B3FD-6F9C256E3315}" type="pres">
      <dgm:prSet presAssocID="{1EB2FC52-E8FE-4290-B670-23569E2C9758}" presName="accentRepeatNode" presStyleLbl="solidFgAcc1" presStyleIdx="5" presStyleCnt="6"/>
      <dgm:spPr/>
    </dgm:pt>
  </dgm:ptLst>
  <dgm:cxnLst>
    <dgm:cxn modelId="{9E36DC72-8003-4EE2-A67D-665A141A71BA}" srcId="{E410E307-82D4-47AD-AE9F-631B5A33D65E}" destId="{E850A6A1-0F7D-43E9-8323-580D1E2490C3}" srcOrd="2" destOrd="0" parTransId="{63B518F8-F2A1-4F0C-B991-0DF299277A1A}" sibTransId="{8D2BD519-599C-44E1-A529-997DCC789E82}"/>
    <dgm:cxn modelId="{C352AB1C-DECB-49FE-A664-29B4BF9C47E6}" srcId="{E410E307-82D4-47AD-AE9F-631B5A33D65E}" destId="{A5109EF9-C296-40C2-BA64-EDD021A18149}" srcOrd="1" destOrd="0" parTransId="{32C3F2FF-A08E-4C96-9EE5-E2623071A2A1}" sibTransId="{C0B66342-BEDE-49C1-B7AF-C79CD461AC64}"/>
    <dgm:cxn modelId="{B005B042-1F1E-49A9-9D7A-93A50A3F6C06}" type="presOf" srcId="{583E64BE-1FEE-4955-8F56-54A6AEC2EF38}" destId="{C0B8C045-C49C-4D06-8B08-56DD450082A5}" srcOrd="0" destOrd="0" presId="urn:microsoft.com/office/officeart/2008/layout/VerticalCurvedList"/>
    <dgm:cxn modelId="{95BC739F-3753-4B4A-A708-0FBC64CCC5EB}" type="presOf" srcId="{7D4273BC-7EFB-4C55-913F-1CB10D483F9E}" destId="{DEB52CDB-6288-42F5-970C-15C38C797F7F}" srcOrd="0" destOrd="0" presId="urn:microsoft.com/office/officeart/2008/layout/VerticalCurvedList"/>
    <dgm:cxn modelId="{CAF883AD-5803-420C-9CD9-7DC05A23F7E2}" type="presOf" srcId="{E850A6A1-0F7D-43E9-8323-580D1E2490C3}" destId="{AF4D085C-249F-4E29-9252-83F32B23DD6C}" srcOrd="0" destOrd="0" presId="urn:microsoft.com/office/officeart/2008/layout/VerticalCurvedList"/>
    <dgm:cxn modelId="{9D5EF40E-F9B3-4E23-85F4-69EBE1547170}" srcId="{E410E307-82D4-47AD-AE9F-631B5A33D65E}" destId="{C542991F-F3DE-42DD-8A12-81F252121942}" srcOrd="0" destOrd="0" parTransId="{0B1C94C5-5745-4064-A6F1-AC203D3CDAF6}" sibTransId="{C89EFEFC-F24D-4BFA-9DB4-EE3D9CEBC6CA}"/>
    <dgm:cxn modelId="{C2ACA48D-CBC8-400C-867B-56D3BF4F3D24}" srcId="{E410E307-82D4-47AD-AE9F-631B5A33D65E}" destId="{7D4273BC-7EFB-4C55-913F-1CB10D483F9E}" srcOrd="4" destOrd="0" parTransId="{FC5D2BC1-CB29-4A98-A0FB-C5CB1769D45F}" sibTransId="{107A7B79-CDFB-4A30-97E4-6FFA267BF4AB}"/>
    <dgm:cxn modelId="{3E48DFA4-859A-47F4-96D9-C0CC4C1F35F5}" type="presOf" srcId="{E410E307-82D4-47AD-AE9F-631B5A33D65E}" destId="{E6F0A6FA-6C79-4F26-9409-FD3A2708CB3C}" srcOrd="0" destOrd="0" presId="urn:microsoft.com/office/officeart/2008/layout/VerticalCurvedList"/>
    <dgm:cxn modelId="{78BB2FF7-797D-41E9-BFF9-1F9A59AFA07E}" srcId="{E410E307-82D4-47AD-AE9F-631B5A33D65E}" destId="{1EB2FC52-E8FE-4290-B670-23569E2C9758}" srcOrd="5" destOrd="0" parTransId="{CB882BB0-F28D-4431-AA64-3E0FA57FF6EE}" sibTransId="{06218005-9357-41BD-87AD-AF0E69114C68}"/>
    <dgm:cxn modelId="{0F3D2312-00ED-4568-95D6-207E6BF72506}" type="presOf" srcId="{C89EFEFC-F24D-4BFA-9DB4-EE3D9CEBC6CA}" destId="{B88777F3-139F-4EC4-B709-07E70DD7F698}" srcOrd="0" destOrd="0" presId="urn:microsoft.com/office/officeart/2008/layout/VerticalCurvedList"/>
    <dgm:cxn modelId="{B55BED29-F5F6-4F0A-8802-86A4825A1CBF}" type="presOf" srcId="{A5109EF9-C296-40C2-BA64-EDD021A18149}" destId="{4A8BB296-8C09-4CAA-87B1-06A47D2C43D9}" srcOrd="0" destOrd="0" presId="urn:microsoft.com/office/officeart/2008/layout/VerticalCurvedList"/>
    <dgm:cxn modelId="{792063D3-493D-434A-940F-DA841D2FD061}" type="presOf" srcId="{C542991F-F3DE-42DD-8A12-81F252121942}" destId="{D16BAE3F-BD37-48EA-9A0F-4B01875CDBF6}" srcOrd="0" destOrd="0" presId="urn:microsoft.com/office/officeart/2008/layout/VerticalCurvedList"/>
    <dgm:cxn modelId="{694263D1-FBBF-48FE-8B46-139554F6C43A}" srcId="{E410E307-82D4-47AD-AE9F-631B5A33D65E}" destId="{583E64BE-1FEE-4955-8F56-54A6AEC2EF38}" srcOrd="3" destOrd="0" parTransId="{E25A7EC9-AA4A-4B1E-886C-9BBF65A8DB2C}" sibTransId="{0F4F4DF0-CA29-44E5-9C38-A4FBD11C86F1}"/>
    <dgm:cxn modelId="{976987C5-0086-4D6E-832F-B10DB8E88030}" type="presOf" srcId="{1EB2FC52-E8FE-4290-B670-23569E2C9758}" destId="{CA82FC29-E8FE-406D-8017-72219CF310E9}" srcOrd="0" destOrd="0" presId="urn:microsoft.com/office/officeart/2008/layout/VerticalCurvedList"/>
    <dgm:cxn modelId="{3F5926C8-8A9A-45BF-A5AE-58C3EB58B75E}" type="presParOf" srcId="{E6F0A6FA-6C79-4F26-9409-FD3A2708CB3C}" destId="{3FDD1939-DA39-4B76-904B-A7DDD99A40A8}" srcOrd="0" destOrd="0" presId="urn:microsoft.com/office/officeart/2008/layout/VerticalCurvedList"/>
    <dgm:cxn modelId="{7AA4EE3F-A196-4126-9854-F112486077FF}" type="presParOf" srcId="{3FDD1939-DA39-4B76-904B-A7DDD99A40A8}" destId="{6376C03E-BCE7-4792-A330-76DB327ECF1E}" srcOrd="0" destOrd="0" presId="urn:microsoft.com/office/officeart/2008/layout/VerticalCurvedList"/>
    <dgm:cxn modelId="{D7F5E096-4333-4E48-BA68-A28F029D6008}" type="presParOf" srcId="{6376C03E-BCE7-4792-A330-76DB327ECF1E}" destId="{94E32028-CD11-44E6-B4F5-A9EF8EA64A46}" srcOrd="0" destOrd="0" presId="urn:microsoft.com/office/officeart/2008/layout/VerticalCurvedList"/>
    <dgm:cxn modelId="{E035711F-52E2-45E1-82B2-8E941BFE06E0}" type="presParOf" srcId="{6376C03E-BCE7-4792-A330-76DB327ECF1E}" destId="{B88777F3-139F-4EC4-B709-07E70DD7F698}" srcOrd="1" destOrd="0" presId="urn:microsoft.com/office/officeart/2008/layout/VerticalCurvedList"/>
    <dgm:cxn modelId="{A3680828-4B93-4589-BEAD-6C5A41EE17DD}" type="presParOf" srcId="{6376C03E-BCE7-4792-A330-76DB327ECF1E}" destId="{8533B256-BD66-4156-ADDF-532870FAB57A}" srcOrd="2" destOrd="0" presId="urn:microsoft.com/office/officeart/2008/layout/VerticalCurvedList"/>
    <dgm:cxn modelId="{B1CE0808-E060-4C80-BC72-D1C6401CF37F}" type="presParOf" srcId="{6376C03E-BCE7-4792-A330-76DB327ECF1E}" destId="{5EBA760C-FE91-4723-AA2A-31325F78BF81}" srcOrd="3" destOrd="0" presId="urn:microsoft.com/office/officeart/2008/layout/VerticalCurvedList"/>
    <dgm:cxn modelId="{D49480F9-82B3-4265-BFBB-1D4927E40154}" type="presParOf" srcId="{3FDD1939-DA39-4B76-904B-A7DDD99A40A8}" destId="{D16BAE3F-BD37-48EA-9A0F-4B01875CDBF6}" srcOrd="1" destOrd="0" presId="urn:microsoft.com/office/officeart/2008/layout/VerticalCurvedList"/>
    <dgm:cxn modelId="{35767AAA-10F1-4F7D-8C33-236E7BEE9835}" type="presParOf" srcId="{3FDD1939-DA39-4B76-904B-A7DDD99A40A8}" destId="{027933F9-3CA8-4549-8DDA-F3F93E4481A0}" srcOrd="2" destOrd="0" presId="urn:microsoft.com/office/officeart/2008/layout/VerticalCurvedList"/>
    <dgm:cxn modelId="{40D11FBE-F11F-4A3F-BDDD-BD0F518BF0D8}" type="presParOf" srcId="{027933F9-3CA8-4549-8DDA-F3F93E4481A0}" destId="{8FB87B5F-EF59-4010-81BD-19EB4AEBB69F}" srcOrd="0" destOrd="0" presId="urn:microsoft.com/office/officeart/2008/layout/VerticalCurvedList"/>
    <dgm:cxn modelId="{AB21617B-A4C6-4247-A39E-6AB032BAC380}" type="presParOf" srcId="{3FDD1939-DA39-4B76-904B-A7DDD99A40A8}" destId="{4A8BB296-8C09-4CAA-87B1-06A47D2C43D9}" srcOrd="3" destOrd="0" presId="urn:microsoft.com/office/officeart/2008/layout/VerticalCurvedList"/>
    <dgm:cxn modelId="{61F6AAC8-5017-4572-B557-73643E977D13}" type="presParOf" srcId="{3FDD1939-DA39-4B76-904B-A7DDD99A40A8}" destId="{B3CF2E1A-2095-4BAA-AFDA-BE52513C4530}" srcOrd="4" destOrd="0" presId="urn:microsoft.com/office/officeart/2008/layout/VerticalCurvedList"/>
    <dgm:cxn modelId="{39E4A8F1-13E0-450A-B480-D2C1C1F60252}" type="presParOf" srcId="{B3CF2E1A-2095-4BAA-AFDA-BE52513C4530}" destId="{85941952-B3B4-4A58-8657-3524724E44CB}" srcOrd="0" destOrd="0" presId="urn:microsoft.com/office/officeart/2008/layout/VerticalCurvedList"/>
    <dgm:cxn modelId="{2FB8AFDF-1B30-4C6E-86C2-1B968ADC0602}" type="presParOf" srcId="{3FDD1939-DA39-4B76-904B-A7DDD99A40A8}" destId="{AF4D085C-249F-4E29-9252-83F32B23DD6C}" srcOrd="5" destOrd="0" presId="urn:microsoft.com/office/officeart/2008/layout/VerticalCurvedList"/>
    <dgm:cxn modelId="{06A74CCE-90D8-42AE-BE72-4B214058C342}" type="presParOf" srcId="{3FDD1939-DA39-4B76-904B-A7DDD99A40A8}" destId="{FCBFDE58-5B29-4E42-B127-6D124A5B8C96}" srcOrd="6" destOrd="0" presId="urn:microsoft.com/office/officeart/2008/layout/VerticalCurvedList"/>
    <dgm:cxn modelId="{A65867DE-D477-40BD-9887-9C53C2A8C8F0}" type="presParOf" srcId="{FCBFDE58-5B29-4E42-B127-6D124A5B8C96}" destId="{59F25954-15EB-48D4-B270-B44C6FC0CB40}" srcOrd="0" destOrd="0" presId="urn:microsoft.com/office/officeart/2008/layout/VerticalCurvedList"/>
    <dgm:cxn modelId="{C7CA65B7-FDAF-4F41-A0E1-AC965444A58A}" type="presParOf" srcId="{3FDD1939-DA39-4B76-904B-A7DDD99A40A8}" destId="{C0B8C045-C49C-4D06-8B08-56DD450082A5}" srcOrd="7" destOrd="0" presId="urn:microsoft.com/office/officeart/2008/layout/VerticalCurvedList"/>
    <dgm:cxn modelId="{EC6A753D-3C2C-4970-8FF5-ACA1E443B4E2}" type="presParOf" srcId="{3FDD1939-DA39-4B76-904B-A7DDD99A40A8}" destId="{736E74B7-6001-48C6-8A1B-A09711E23CD6}" srcOrd="8" destOrd="0" presId="urn:microsoft.com/office/officeart/2008/layout/VerticalCurvedList"/>
    <dgm:cxn modelId="{77D2CF7B-C8E1-4A4B-AF10-2CC564A2BF52}" type="presParOf" srcId="{736E74B7-6001-48C6-8A1B-A09711E23CD6}" destId="{35396017-A03B-49D2-82DD-C9F9D84D804D}" srcOrd="0" destOrd="0" presId="urn:microsoft.com/office/officeart/2008/layout/VerticalCurvedList"/>
    <dgm:cxn modelId="{368FDD75-181D-4BFE-B2B6-2198FFDDA309}" type="presParOf" srcId="{3FDD1939-DA39-4B76-904B-A7DDD99A40A8}" destId="{DEB52CDB-6288-42F5-970C-15C38C797F7F}" srcOrd="9" destOrd="0" presId="urn:microsoft.com/office/officeart/2008/layout/VerticalCurvedList"/>
    <dgm:cxn modelId="{19E07BE2-15AB-4B30-A0E3-C94C65376ADD}" type="presParOf" srcId="{3FDD1939-DA39-4B76-904B-A7DDD99A40A8}" destId="{75FD3447-A0AC-4138-A2B1-DC014524FB6B}" srcOrd="10" destOrd="0" presId="urn:microsoft.com/office/officeart/2008/layout/VerticalCurvedList"/>
    <dgm:cxn modelId="{32974359-319F-4AF1-BE8A-EAA1CCC54277}" type="presParOf" srcId="{75FD3447-A0AC-4138-A2B1-DC014524FB6B}" destId="{21B06C3A-99A0-4385-A9BC-EBB638F23844}" srcOrd="0" destOrd="0" presId="urn:microsoft.com/office/officeart/2008/layout/VerticalCurvedList"/>
    <dgm:cxn modelId="{C4DC23B0-0894-41CE-BDAB-B6F92062697C}" type="presParOf" srcId="{3FDD1939-DA39-4B76-904B-A7DDD99A40A8}" destId="{CA82FC29-E8FE-406D-8017-72219CF310E9}" srcOrd="11" destOrd="0" presId="urn:microsoft.com/office/officeart/2008/layout/VerticalCurvedList"/>
    <dgm:cxn modelId="{A52E0BF2-B5B9-4E89-80AA-35838B08B770}" type="presParOf" srcId="{3FDD1939-DA39-4B76-904B-A7DDD99A40A8}" destId="{DB8F2ABC-A88E-4847-BDCD-F0F66FE5179B}" srcOrd="12" destOrd="0" presId="urn:microsoft.com/office/officeart/2008/layout/VerticalCurvedList"/>
    <dgm:cxn modelId="{4E353ED0-F82F-480E-8469-680B77BDAA44}" type="presParOf" srcId="{DB8F2ABC-A88E-4847-BDCD-F0F66FE5179B}" destId="{9AFEDCBF-8068-44B4-B3FD-6F9C256E331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10E307-82D4-47AD-AE9F-631B5A33D65E}"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cs-CZ"/>
        </a:p>
      </dgm:t>
    </dgm:pt>
    <dgm:pt modelId="{C542991F-F3DE-42DD-8A12-81F252121942}">
      <dgm:prSet phldrT="[Text]"/>
      <dgm:spPr/>
      <dgm:t>
        <a:bodyPr/>
        <a:lstStyle/>
        <a:p>
          <a:pPr algn="l"/>
          <a:r>
            <a:rPr lang="cs-CZ" dirty="0" smtClean="0"/>
            <a:t>poruchy neuromuskulární</a:t>
          </a:r>
          <a:endParaRPr lang="cs-CZ" dirty="0"/>
        </a:p>
      </dgm:t>
    </dgm:pt>
    <dgm:pt modelId="{0B1C94C5-5745-4064-A6F1-AC203D3CDAF6}" type="parTrans" cxnId="{9D5EF40E-F9B3-4E23-85F4-69EBE1547170}">
      <dgm:prSet/>
      <dgm:spPr/>
      <dgm:t>
        <a:bodyPr/>
        <a:lstStyle/>
        <a:p>
          <a:endParaRPr lang="cs-CZ"/>
        </a:p>
      </dgm:t>
    </dgm:pt>
    <dgm:pt modelId="{C89EFEFC-F24D-4BFA-9DB4-EE3D9CEBC6CA}" type="sibTrans" cxnId="{9D5EF40E-F9B3-4E23-85F4-69EBE1547170}">
      <dgm:prSet/>
      <dgm:spPr/>
      <dgm:t>
        <a:bodyPr/>
        <a:lstStyle/>
        <a:p>
          <a:endParaRPr lang="cs-CZ"/>
        </a:p>
      </dgm:t>
    </dgm:pt>
    <dgm:pt modelId="{583E64BE-1FEE-4955-8F56-54A6AEC2EF38}">
      <dgm:prSet phldrT="[Text]"/>
      <dgm:spPr/>
      <dgm:t>
        <a:bodyPr/>
        <a:lstStyle/>
        <a:p>
          <a:pPr algn="l"/>
          <a:r>
            <a:rPr lang="cs-CZ" dirty="0" smtClean="0"/>
            <a:t>postižení růstu u dětí a plodu</a:t>
          </a:r>
          <a:endParaRPr lang="cs-CZ" dirty="0"/>
        </a:p>
      </dgm:t>
    </dgm:pt>
    <dgm:pt modelId="{E25A7EC9-AA4A-4B1E-886C-9BBF65A8DB2C}" type="parTrans" cxnId="{694263D1-FBBF-48FE-8B46-139554F6C43A}">
      <dgm:prSet/>
      <dgm:spPr/>
      <dgm:t>
        <a:bodyPr/>
        <a:lstStyle/>
        <a:p>
          <a:endParaRPr lang="cs-CZ"/>
        </a:p>
      </dgm:t>
    </dgm:pt>
    <dgm:pt modelId="{0F4F4DF0-CA29-44E5-9C38-A4FBD11C86F1}" type="sibTrans" cxnId="{694263D1-FBBF-48FE-8B46-139554F6C43A}">
      <dgm:prSet/>
      <dgm:spPr/>
      <dgm:t>
        <a:bodyPr/>
        <a:lstStyle/>
        <a:p>
          <a:endParaRPr lang="cs-CZ"/>
        </a:p>
      </dgm:t>
    </dgm:pt>
    <dgm:pt modelId="{1EB2FC52-E8FE-4290-B670-23569E2C9758}">
      <dgm:prSet phldrT="[Text]"/>
      <dgm:spPr/>
      <dgm:t>
        <a:bodyPr/>
        <a:lstStyle/>
        <a:p>
          <a:pPr algn="l"/>
          <a:r>
            <a:rPr lang="cs-CZ" dirty="0" smtClean="0"/>
            <a:t>poruchy buněčné imunity</a:t>
          </a:r>
          <a:endParaRPr lang="cs-CZ" dirty="0"/>
        </a:p>
      </dgm:t>
    </dgm:pt>
    <dgm:pt modelId="{CB882BB0-F28D-4431-AA64-3E0FA57FF6EE}" type="parTrans" cxnId="{78BB2FF7-797D-41E9-BFF9-1F9A59AFA07E}">
      <dgm:prSet/>
      <dgm:spPr/>
      <dgm:t>
        <a:bodyPr/>
        <a:lstStyle/>
        <a:p>
          <a:endParaRPr lang="cs-CZ"/>
        </a:p>
      </dgm:t>
    </dgm:pt>
    <dgm:pt modelId="{06218005-9357-41BD-87AD-AF0E69114C68}" type="sibTrans" cxnId="{78BB2FF7-797D-41E9-BFF9-1F9A59AFA07E}">
      <dgm:prSet/>
      <dgm:spPr/>
      <dgm:t>
        <a:bodyPr/>
        <a:lstStyle/>
        <a:p>
          <a:endParaRPr lang="cs-CZ"/>
        </a:p>
      </dgm:t>
    </dgm:pt>
    <dgm:pt modelId="{3CD21DEF-3CC9-41BB-94DE-643B3D791E7D}">
      <dgm:prSet phldrT="[Text]"/>
      <dgm:spPr/>
      <dgm:t>
        <a:bodyPr/>
        <a:lstStyle/>
        <a:p>
          <a:pPr algn="l"/>
          <a:r>
            <a:rPr lang="cs-CZ" dirty="0" smtClean="0"/>
            <a:t>postižení epiteliálních tkání</a:t>
          </a:r>
          <a:endParaRPr lang="cs-CZ" dirty="0"/>
        </a:p>
      </dgm:t>
    </dgm:pt>
    <dgm:pt modelId="{EEFB8E91-1C13-405E-BF1D-3B2B1AC6CA3D}" type="parTrans" cxnId="{E7229A16-165C-473D-8723-6A656FC7E05C}">
      <dgm:prSet/>
      <dgm:spPr/>
      <dgm:t>
        <a:bodyPr/>
        <a:lstStyle/>
        <a:p>
          <a:endParaRPr lang="cs-CZ"/>
        </a:p>
      </dgm:t>
    </dgm:pt>
    <dgm:pt modelId="{21A43A91-E19E-4FAE-A9F2-3DF6D9431CE5}" type="sibTrans" cxnId="{E7229A16-165C-473D-8723-6A656FC7E05C}">
      <dgm:prSet/>
      <dgm:spPr/>
      <dgm:t>
        <a:bodyPr/>
        <a:lstStyle/>
        <a:p>
          <a:endParaRPr lang="cs-CZ"/>
        </a:p>
      </dgm:t>
    </dgm:pt>
    <dgm:pt modelId="{2D96FAAD-FF41-400A-8409-042623C72042}">
      <dgm:prSet phldrT="[Text]"/>
      <dgm:spPr/>
      <dgm:t>
        <a:bodyPr/>
        <a:lstStyle/>
        <a:p>
          <a:pPr algn="l"/>
          <a:r>
            <a:rPr lang="cs-CZ" dirty="0" smtClean="0"/>
            <a:t>pika (pojídání ledu, hlíny, omítky aj.)</a:t>
          </a:r>
          <a:endParaRPr lang="cs-CZ" dirty="0"/>
        </a:p>
      </dgm:t>
    </dgm:pt>
    <dgm:pt modelId="{D5D1BD81-DFD6-47BE-9BAB-1112C2BDEACA}" type="parTrans" cxnId="{794F82C4-1A2A-4280-8543-5D773941D9B1}">
      <dgm:prSet/>
      <dgm:spPr/>
      <dgm:t>
        <a:bodyPr/>
        <a:lstStyle/>
        <a:p>
          <a:endParaRPr lang="cs-CZ"/>
        </a:p>
      </dgm:t>
    </dgm:pt>
    <dgm:pt modelId="{DC7D9532-D517-49D4-A593-4AD314D9F172}" type="sibTrans" cxnId="{794F82C4-1A2A-4280-8543-5D773941D9B1}">
      <dgm:prSet/>
      <dgm:spPr/>
      <dgm:t>
        <a:bodyPr/>
        <a:lstStyle/>
        <a:p>
          <a:endParaRPr lang="cs-CZ"/>
        </a:p>
      </dgm:t>
    </dgm:pt>
    <dgm:pt modelId="{E6F0A6FA-6C79-4F26-9409-FD3A2708CB3C}" type="pres">
      <dgm:prSet presAssocID="{E410E307-82D4-47AD-AE9F-631B5A33D65E}" presName="Name0" presStyleCnt="0">
        <dgm:presLayoutVars>
          <dgm:chMax val="7"/>
          <dgm:chPref val="7"/>
          <dgm:dir/>
        </dgm:presLayoutVars>
      </dgm:prSet>
      <dgm:spPr/>
      <dgm:t>
        <a:bodyPr/>
        <a:lstStyle/>
        <a:p>
          <a:endParaRPr lang="cs-CZ"/>
        </a:p>
      </dgm:t>
    </dgm:pt>
    <dgm:pt modelId="{3FDD1939-DA39-4B76-904B-A7DDD99A40A8}" type="pres">
      <dgm:prSet presAssocID="{E410E307-82D4-47AD-AE9F-631B5A33D65E}" presName="Name1" presStyleCnt="0"/>
      <dgm:spPr/>
    </dgm:pt>
    <dgm:pt modelId="{6376C03E-BCE7-4792-A330-76DB327ECF1E}" type="pres">
      <dgm:prSet presAssocID="{E410E307-82D4-47AD-AE9F-631B5A33D65E}" presName="cycle" presStyleCnt="0"/>
      <dgm:spPr/>
    </dgm:pt>
    <dgm:pt modelId="{94E32028-CD11-44E6-B4F5-A9EF8EA64A46}" type="pres">
      <dgm:prSet presAssocID="{E410E307-82D4-47AD-AE9F-631B5A33D65E}" presName="srcNode" presStyleLbl="node1" presStyleIdx="0" presStyleCnt="5"/>
      <dgm:spPr/>
    </dgm:pt>
    <dgm:pt modelId="{B88777F3-139F-4EC4-B709-07E70DD7F698}" type="pres">
      <dgm:prSet presAssocID="{E410E307-82D4-47AD-AE9F-631B5A33D65E}" presName="conn" presStyleLbl="parChTrans1D2" presStyleIdx="0" presStyleCnt="1"/>
      <dgm:spPr/>
      <dgm:t>
        <a:bodyPr/>
        <a:lstStyle/>
        <a:p>
          <a:endParaRPr lang="cs-CZ"/>
        </a:p>
      </dgm:t>
    </dgm:pt>
    <dgm:pt modelId="{8533B256-BD66-4156-ADDF-532870FAB57A}" type="pres">
      <dgm:prSet presAssocID="{E410E307-82D4-47AD-AE9F-631B5A33D65E}" presName="extraNode" presStyleLbl="node1" presStyleIdx="0" presStyleCnt="5"/>
      <dgm:spPr/>
    </dgm:pt>
    <dgm:pt modelId="{5EBA760C-FE91-4723-AA2A-31325F78BF81}" type="pres">
      <dgm:prSet presAssocID="{E410E307-82D4-47AD-AE9F-631B5A33D65E}" presName="dstNode" presStyleLbl="node1" presStyleIdx="0" presStyleCnt="5"/>
      <dgm:spPr/>
    </dgm:pt>
    <dgm:pt modelId="{D16BAE3F-BD37-48EA-9A0F-4B01875CDBF6}" type="pres">
      <dgm:prSet presAssocID="{C542991F-F3DE-42DD-8A12-81F252121942}" presName="text_1" presStyleLbl="node1" presStyleIdx="0" presStyleCnt="5">
        <dgm:presLayoutVars>
          <dgm:bulletEnabled val="1"/>
        </dgm:presLayoutVars>
      </dgm:prSet>
      <dgm:spPr/>
      <dgm:t>
        <a:bodyPr/>
        <a:lstStyle/>
        <a:p>
          <a:endParaRPr lang="cs-CZ"/>
        </a:p>
      </dgm:t>
    </dgm:pt>
    <dgm:pt modelId="{027933F9-3CA8-4549-8DDA-F3F93E4481A0}" type="pres">
      <dgm:prSet presAssocID="{C542991F-F3DE-42DD-8A12-81F252121942}" presName="accent_1" presStyleCnt="0"/>
      <dgm:spPr/>
    </dgm:pt>
    <dgm:pt modelId="{8FB87B5F-EF59-4010-81BD-19EB4AEBB69F}" type="pres">
      <dgm:prSet presAssocID="{C542991F-F3DE-42DD-8A12-81F252121942}" presName="accentRepeatNode" presStyleLbl="solidFgAcc1" presStyleIdx="0" presStyleCnt="5"/>
      <dgm:spPr/>
    </dgm:pt>
    <dgm:pt modelId="{90A9E407-AB67-412E-83A1-D5F39210DD4C}" type="pres">
      <dgm:prSet presAssocID="{3CD21DEF-3CC9-41BB-94DE-643B3D791E7D}" presName="text_2" presStyleLbl="node1" presStyleIdx="1" presStyleCnt="5">
        <dgm:presLayoutVars>
          <dgm:bulletEnabled val="1"/>
        </dgm:presLayoutVars>
      </dgm:prSet>
      <dgm:spPr/>
      <dgm:t>
        <a:bodyPr/>
        <a:lstStyle/>
        <a:p>
          <a:endParaRPr lang="cs-CZ"/>
        </a:p>
      </dgm:t>
    </dgm:pt>
    <dgm:pt modelId="{88E8170A-11A5-4EB7-A067-2846F1CE7C88}" type="pres">
      <dgm:prSet presAssocID="{3CD21DEF-3CC9-41BB-94DE-643B3D791E7D}" presName="accent_2" presStyleCnt="0"/>
      <dgm:spPr/>
    </dgm:pt>
    <dgm:pt modelId="{41353547-9806-429C-BC74-80745DDEB8E3}" type="pres">
      <dgm:prSet presAssocID="{3CD21DEF-3CC9-41BB-94DE-643B3D791E7D}" presName="accentRepeatNode" presStyleLbl="solidFgAcc1" presStyleIdx="1" presStyleCnt="5"/>
      <dgm:spPr/>
    </dgm:pt>
    <dgm:pt modelId="{68FB6FD2-1650-4EC2-B704-62B2BBD2901E}" type="pres">
      <dgm:prSet presAssocID="{583E64BE-1FEE-4955-8F56-54A6AEC2EF38}" presName="text_3" presStyleLbl="node1" presStyleIdx="2" presStyleCnt="5">
        <dgm:presLayoutVars>
          <dgm:bulletEnabled val="1"/>
        </dgm:presLayoutVars>
      </dgm:prSet>
      <dgm:spPr/>
      <dgm:t>
        <a:bodyPr/>
        <a:lstStyle/>
        <a:p>
          <a:endParaRPr lang="cs-CZ"/>
        </a:p>
      </dgm:t>
    </dgm:pt>
    <dgm:pt modelId="{DC0F0652-2051-48F7-ABEB-A7D7E5687D49}" type="pres">
      <dgm:prSet presAssocID="{583E64BE-1FEE-4955-8F56-54A6AEC2EF38}" presName="accent_3" presStyleCnt="0"/>
      <dgm:spPr/>
    </dgm:pt>
    <dgm:pt modelId="{35396017-A03B-49D2-82DD-C9F9D84D804D}" type="pres">
      <dgm:prSet presAssocID="{583E64BE-1FEE-4955-8F56-54A6AEC2EF38}" presName="accentRepeatNode" presStyleLbl="solidFgAcc1" presStyleIdx="2" presStyleCnt="5"/>
      <dgm:spPr/>
    </dgm:pt>
    <dgm:pt modelId="{0FF04ED4-5A93-487E-86CE-8A09672F0703}" type="pres">
      <dgm:prSet presAssocID="{1EB2FC52-E8FE-4290-B670-23569E2C9758}" presName="text_4" presStyleLbl="node1" presStyleIdx="3" presStyleCnt="5">
        <dgm:presLayoutVars>
          <dgm:bulletEnabled val="1"/>
        </dgm:presLayoutVars>
      </dgm:prSet>
      <dgm:spPr/>
      <dgm:t>
        <a:bodyPr/>
        <a:lstStyle/>
        <a:p>
          <a:endParaRPr lang="cs-CZ"/>
        </a:p>
      </dgm:t>
    </dgm:pt>
    <dgm:pt modelId="{FFE9C25A-4166-4765-AB9B-AB9F544A26B3}" type="pres">
      <dgm:prSet presAssocID="{1EB2FC52-E8FE-4290-B670-23569E2C9758}" presName="accent_4" presStyleCnt="0"/>
      <dgm:spPr/>
    </dgm:pt>
    <dgm:pt modelId="{9AFEDCBF-8068-44B4-B3FD-6F9C256E3315}" type="pres">
      <dgm:prSet presAssocID="{1EB2FC52-E8FE-4290-B670-23569E2C9758}" presName="accentRepeatNode" presStyleLbl="solidFgAcc1" presStyleIdx="3" presStyleCnt="5"/>
      <dgm:spPr/>
    </dgm:pt>
    <dgm:pt modelId="{40DAEB8F-3715-4A22-B40D-DCE8E8530D17}" type="pres">
      <dgm:prSet presAssocID="{2D96FAAD-FF41-400A-8409-042623C72042}" presName="text_5" presStyleLbl="node1" presStyleIdx="4" presStyleCnt="5">
        <dgm:presLayoutVars>
          <dgm:bulletEnabled val="1"/>
        </dgm:presLayoutVars>
      </dgm:prSet>
      <dgm:spPr/>
      <dgm:t>
        <a:bodyPr/>
        <a:lstStyle/>
        <a:p>
          <a:endParaRPr lang="cs-CZ"/>
        </a:p>
      </dgm:t>
    </dgm:pt>
    <dgm:pt modelId="{1FA8B153-1EF5-4F23-800F-CD42D16BB7DD}" type="pres">
      <dgm:prSet presAssocID="{2D96FAAD-FF41-400A-8409-042623C72042}" presName="accent_5" presStyleCnt="0"/>
      <dgm:spPr/>
    </dgm:pt>
    <dgm:pt modelId="{7C459C26-3B49-4E00-B130-38A794F383C1}" type="pres">
      <dgm:prSet presAssocID="{2D96FAAD-FF41-400A-8409-042623C72042}" presName="accentRepeatNode" presStyleLbl="solidFgAcc1" presStyleIdx="4" presStyleCnt="5"/>
      <dgm:spPr/>
    </dgm:pt>
  </dgm:ptLst>
  <dgm:cxnLst>
    <dgm:cxn modelId="{5EEBC19F-3DD4-4286-8F56-1BC7FD27F90C}" type="presOf" srcId="{C89EFEFC-F24D-4BFA-9DB4-EE3D9CEBC6CA}" destId="{B88777F3-139F-4EC4-B709-07E70DD7F698}" srcOrd="0" destOrd="0" presId="urn:microsoft.com/office/officeart/2008/layout/VerticalCurvedList"/>
    <dgm:cxn modelId="{427B9C0A-4B41-4168-A21B-00CDD2383521}" type="presOf" srcId="{E410E307-82D4-47AD-AE9F-631B5A33D65E}" destId="{E6F0A6FA-6C79-4F26-9409-FD3A2708CB3C}" srcOrd="0" destOrd="0" presId="urn:microsoft.com/office/officeart/2008/layout/VerticalCurvedList"/>
    <dgm:cxn modelId="{07003AB2-8991-4348-94BF-62CEDFB97507}" type="presOf" srcId="{583E64BE-1FEE-4955-8F56-54A6AEC2EF38}" destId="{68FB6FD2-1650-4EC2-B704-62B2BBD2901E}" srcOrd="0" destOrd="0" presId="urn:microsoft.com/office/officeart/2008/layout/VerticalCurvedList"/>
    <dgm:cxn modelId="{B569DEEF-13F4-430C-9DBC-15AF0511285B}" type="presOf" srcId="{C542991F-F3DE-42DD-8A12-81F252121942}" destId="{D16BAE3F-BD37-48EA-9A0F-4B01875CDBF6}" srcOrd="0" destOrd="0" presId="urn:microsoft.com/office/officeart/2008/layout/VerticalCurvedList"/>
    <dgm:cxn modelId="{794F82C4-1A2A-4280-8543-5D773941D9B1}" srcId="{E410E307-82D4-47AD-AE9F-631B5A33D65E}" destId="{2D96FAAD-FF41-400A-8409-042623C72042}" srcOrd="4" destOrd="0" parTransId="{D5D1BD81-DFD6-47BE-9BAB-1112C2BDEACA}" sibTransId="{DC7D9532-D517-49D4-A593-4AD314D9F172}"/>
    <dgm:cxn modelId="{42113191-6AA2-4750-BCD6-78370D9405FA}" type="presOf" srcId="{1EB2FC52-E8FE-4290-B670-23569E2C9758}" destId="{0FF04ED4-5A93-487E-86CE-8A09672F0703}" srcOrd="0" destOrd="0" presId="urn:microsoft.com/office/officeart/2008/layout/VerticalCurvedList"/>
    <dgm:cxn modelId="{9D5EF40E-F9B3-4E23-85F4-69EBE1547170}" srcId="{E410E307-82D4-47AD-AE9F-631B5A33D65E}" destId="{C542991F-F3DE-42DD-8A12-81F252121942}" srcOrd="0" destOrd="0" parTransId="{0B1C94C5-5745-4064-A6F1-AC203D3CDAF6}" sibTransId="{C89EFEFC-F24D-4BFA-9DB4-EE3D9CEBC6CA}"/>
    <dgm:cxn modelId="{E7229A16-165C-473D-8723-6A656FC7E05C}" srcId="{E410E307-82D4-47AD-AE9F-631B5A33D65E}" destId="{3CD21DEF-3CC9-41BB-94DE-643B3D791E7D}" srcOrd="1" destOrd="0" parTransId="{EEFB8E91-1C13-405E-BF1D-3B2B1AC6CA3D}" sibTransId="{21A43A91-E19E-4FAE-A9F2-3DF6D9431CE5}"/>
    <dgm:cxn modelId="{78BB2FF7-797D-41E9-BFF9-1F9A59AFA07E}" srcId="{E410E307-82D4-47AD-AE9F-631B5A33D65E}" destId="{1EB2FC52-E8FE-4290-B670-23569E2C9758}" srcOrd="3" destOrd="0" parTransId="{CB882BB0-F28D-4431-AA64-3E0FA57FF6EE}" sibTransId="{06218005-9357-41BD-87AD-AF0E69114C68}"/>
    <dgm:cxn modelId="{72E5238A-1620-4723-801C-8A1D0083E4C0}" type="presOf" srcId="{2D96FAAD-FF41-400A-8409-042623C72042}" destId="{40DAEB8F-3715-4A22-B40D-DCE8E8530D17}" srcOrd="0" destOrd="0" presId="urn:microsoft.com/office/officeart/2008/layout/VerticalCurvedList"/>
    <dgm:cxn modelId="{FE464DD9-2774-4328-8043-2874CF2EACB2}" type="presOf" srcId="{3CD21DEF-3CC9-41BB-94DE-643B3D791E7D}" destId="{90A9E407-AB67-412E-83A1-D5F39210DD4C}" srcOrd="0" destOrd="0" presId="urn:microsoft.com/office/officeart/2008/layout/VerticalCurvedList"/>
    <dgm:cxn modelId="{694263D1-FBBF-48FE-8B46-139554F6C43A}" srcId="{E410E307-82D4-47AD-AE9F-631B5A33D65E}" destId="{583E64BE-1FEE-4955-8F56-54A6AEC2EF38}" srcOrd="2" destOrd="0" parTransId="{E25A7EC9-AA4A-4B1E-886C-9BBF65A8DB2C}" sibTransId="{0F4F4DF0-CA29-44E5-9C38-A4FBD11C86F1}"/>
    <dgm:cxn modelId="{731B0270-A7AD-454B-9ECE-DE97D089904F}" type="presParOf" srcId="{E6F0A6FA-6C79-4F26-9409-FD3A2708CB3C}" destId="{3FDD1939-DA39-4B76-904B-A7DDD99A40A8}" srcOrd="0" destOrd="0" presId="urn:microsoft.com/office/officeart/2008/layout/VerticalCurvedList"/>
    <dgm:cxn modelId="{F3AB716D-5DEE-48F0-B9BD-AD44B3573A76}" type="presParOf" srcId="{3FDD1939-DA39-4B76-904B-A7DDD99A40A8}" destId="{6376C03E-BCE7-4792-A330-76DB327ECF1E}" srcOrd="0" destOrd="0" presId="urn:microsoft.com/office/officeart/2008/layout/VerticalCurvedList"/>
    <dgm:cxn modelId="{4DEB21D4-8972-47AB-81AD-58925D774C5F}" type="presParOf" srcId="{6376C03E-BCE7-4792-A330-76DB327ECF1E}" destId="{94E32028-CD11-44E6-B4F5-A9EF8EA64A46}" srcOrd="0" destOrd="0" presId="urn:microsoft.com/office/officeart/2008/layout/VerticalCurvedList"/>
    <dgm:cxn modelId="{69DD0E1F-D543-436D-A602-6B7CAEA7B5CB}" type="presParOf" srcId="{6376C03E-BCE7-4792-A330-76DB327ECF1E}" destId="{B88777F3-139F-4EC4-B709-07E70DD7F698}" srcOrd="1" destOrd="0" presId="urn:microsoft.com/office/officeart/2008/layout/VerticalCurvedList"/>
    <dgm:cxn modelId="{C83CB3AA-DD0A-45F5-AE27-3B3B569871BA}" type="presParOf" srcId="{6376C03E-BCE7-4792-A330-76DB327ECF1E}" destId="{8533B256-BD66-4156-ADDF-532870FAB57A}" srcOrd="2" destOrd="0" presId="urn:microsoft.com/office/officeart/2008/layout/VerticalCurvedList"/>
    <dgm:cxn modelId="{D5C29037-81CB-4812-A7C2-581F475DFA43}" type="presParOf" srcId="{6376C03E-BCE7-4792-A330-76DB327ECF1E}" destId="{5EBA760C-FE91-4723-AA2A-31325F78BF81}" srcOrd="3" destOrd="0" presId="urn:microsoft.com/office/officeart/2008/layout/VerticalCurvedList"/>
    <dgm:cxn modelId="{DC13C8DA-73D2-44AB-A11C-21F80600FE02}" type="presParOf" srcId="{3FDD1939-DA39-4B76-904B-A7DDD99A40A8}" destId="{D16BAE3F-BD37-48EA-9A0F-4B01875CDBF6}" srcOrd="1" destOrd="0" presId="urn:microsoft.com/office/officeart/2008/layout/VerticalCurvedList"/>
    <dgm:cxn modelId="{6A555773-DC85-4B71-9832-F2E40CBFAE42}" type="presParOf" srcId="{3FDD1939-DA39-4B76-904B-A7DDD99A40A8}" destId="{027933F9-3CA8-4549-8DDA-F3F93E4481A0}" srcOrd="2" destOrd="0" presId="urn:microsoft.com/office/officeart/2008/layout/VerticalCurvedList"/>
    <dgm:cxn modelId="{AA328531-F8B5-4F0B-88B0-7392C9422AD5}" type="presParOf" srcId="{027933F9-3CA8-4549-8DDA-F3F93E4481A0}" destId="{8FB87B5F-EF59-4010-81BD-19EB4AEBB69F}" srcOrd="0" destOrd="0" presId="urn:microsoft.com/office/officeart/2008/layout/VerticalCurvedList"/>
    <dgm:cxn modelId="{A907C415-4148-4B5B-A677-170542B7DA4B}" type="presParOf" srcId="{3FDD1939-DA39-4B76-904B-A7DDD99A40A8}" destId="{90A9E407-AB67-412E-83A1-D5F39210DD4C}" srcOrd="3" destOrd="0" presId="urn:microsoft.com/office/officeart/2008/layout/VerticalCurvedList"/>
    <dgm:cxn modelId="{5CAAA88C-9024-4869-9759-E5586A8A7F25}" type="presParOf" srcId="{3FDD1939-DA39-4B76-904B-A7DDD99A40A8}" destId="{88E8170A-11A5-4EB7-A067-2846F1CE7C88}" srcOrd="4" destOrd="0" presId="urn:microsoft.com/office/officeart/2008/layout/VerticalCurvedList"/>
    <dgm:cxn modelId="{263A5361-BB6C-4FAC-A904-B1C379F49282}" type="presParOf" srcId="{88E8170A-11A5-4EB7-A067-2846F1CE7C88}" destId="{41353547-9806-429C-BC74-80745DDEB8E3}" srcOrd="0" destOrd="0" presId="urn:microsoft.com/office/officeart/2008/layout/VerticalCurvedList"/>
    <dgm:cxn modelId="{46D2D7EE-2098-4CB4-BB30-83773D76CBF3}" type="presParOf" srcId="{3FDD1939-DA39-4B76-904B-A7DDD99A40A8}" destId="{68FB6FD2-1650-4EC2-B704-62B2BBD2901E}" srcOrd="5" destOrd="0" presId="urn:microsoft.com/office/officeart/2008/layout/VerticalCurvedList"/>
    <dgm:cxn modelId="{123C4232-810A-4C0B-BD7D-0075305D6337}" type="presParOf" srcId="{3FDD1939-DA39-4B76-904B-A7DDD99A40A8}" destId="{DC0F0652-2051-48F7-ABEB-A7D7E5687D49}" srcOrd="6" destOrd="0" presId="urn:microsoft.com/office/officeart/2008/layout/VerticalCurvedList"/>
    <dgm:cxn modelId="{3F5B512C-9E88-4646-A737-2BE4B58964F6}" type="presParOf" srcId="{DC0F0652-2051-48F7-ABEB-A7D7E5687D49}" destId="{35396017-A03B-49D2-82DD-C9F9D84D804D}" srcOrd="0" destOrd="0" presId="urn:microsoft.com/office/officeart/2008/layout/VerticalCurvedList"/>
    <dgm:cxn modelId="{9D243E41-E7AE-4B61-ACB0-B72F155DF4C6}" type="presParOf" srcId="{3FDD1939-DA39-4B76-904B-A7DDD99A40A8}" destId="{0FF04ED4-5A93-487E-86CE-8A09672F0703}" srcOrd="7" destOrd="0" presId="urn:microsoft.com/office/officeart/2008/layout/VerticalCurvedList"/>
    <dgm:cxn modelId="{F222A73A-D542-4F7E-B5D7-AF189D3E187E}" type="presParOf" srcId="{3FDD1939-DA39-4B76-904B-A7DDD99A40A8}" destId="{FFE9C25A-4166-4765-AB9B-AB9F544A26B3}" srcOrd="8" destOrd="0" presId="urn:microsoft.com/office/officeart/2008/layout/VerticalCurvedList"/>
    <dgm:cxn modelId="{8FD49BF1-45CD-4FBB-91BE-C85A2FB2A89B}" type="presParOf" srcId="{FFE9C25A-4166-4765-AB9B-AB9F544A26B3}" destId="{9AFEDCBF-8068-44B4-B3FD-6F9C256E3315}" srcOrd="0" destOrd="0" presId="urn:microsoft.com/office/officeart/2008/layout/VerticalCurvedList"/>
    <dgm:cxn modelId="{EFD576D7-5263-40A6-B5D6-86D7529DA6BA}" type="presParOf" srcId="{3FDD1939-DA39-4B76-904B-A7DDD99A40A8}" destId="{40DAEB8F-3715-4A22-B40D-DCE8E8530D17}" srcOrd="9" destOrd="0" presId="urn:microsoft.com/office/officeart/2008/layout/VerticalCurvedList"/>
    <dgm:cxn modelId="{538FC931-BA33-42D8-8A42-5527A1D60F90}" type="presParOf" srcId="{3FDD1939-DA39-4B76-904B-A7DDD99A40A8}" destId="{1FA8B153-1EF5-4F23-800F-CD42D16BB7DD}" srcOrd="10" destOrd="0" presId="urn:microsoft.com/office/officeart/2008/layout/VerticalCurvedList"/>
    <dgm:cxn modelId="{4025D25E-6B12-4862-A76B-3CC2C2CB2404}" type="presParOf" srcId="{1FA8B153-1EF5-4F23-800F-CD42D16BB7DD}" destId="{7C459C26-3B49-4E00-B130-38A794F383C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8278D-43E5-48C0-9159-3B53AE94DA54}" type="doc">
      <dgm:prSet loTypeId="urn:microsoft.com/office/officeart/2005/8/layout/hProcess10#1" loCatId="picture" qsTypeId="urn:microsoft.com/office/officeart/2005/8/quickstyle/simple3" qsCatId="simple" csTypeId="urn:microsoft.com/office/officeart/2005/8/colors/colorful1#1" csCatId="colorful" phldr="1"/>
      <dgm:spPr/>
    </dgm:pt>
    <dgm:pt modelId="{1C074DE8-AC14-4E44-8FE5-48AB828177FF}">
      <dgm:prSet phldrT="[Text]"/>
      <dgm:spPr/>
      <dgm:t>
        <a:bodyPr/>
        <a:lstStyle/>
        <a:p>
          <a:r>
            <a:rPr lang="cs-CZ" dirty="0" smtClean="0"/>
            <a:t>1. období </a:t>
          </a:r>
          <a:r>
            <a:rPr lang="cs-CZ" dirty="0" err="1" smtClean="0"/>
            <a:t>mezoblastové</a:t>
          </a:r>
          <a:endParaRPr lang="cs-CZ" dirty="0"/>
        </a:p>
      </dgm:t>
    </dgm:pt>
    <dgm:pt modelId="{9C5CE8A9-DEAA-43CA-A85B-8032BE9A8100}" type="parTrans" cxnId="{20DAA928-93C5-4678-BF4E-BCFD1C145657}">
      <dgm:prSet/>
      <dgm:spPr/>
      <dgm:t>
        <a:bodyPr/>
        <a:lstStyle/>
        <a:p>
          <a:endParaRPr lang="cs-CZ"/>
        </a:p>
      </dgm:t>
    </dgm:pt>
    <dgm:pt modelId="{B1BA92D3-A5C6-4156-B697-F691B0D1F9F9}" type="sibTrans" cxnId="{20DAA928-93C5-4678-BF4E-BCFD1C145657}">
      <dgm:prSet/>
      <dgm:spPr/>
      <dgm:t>
        <a:bodyPr/>
        <a:lstStyle/>
        <a:p>
          <a:endParaRPr lang="cs-CZ"/>
        </a:p>
      </dgm:t>
    </dgm:pt>
    <dgm:pt modelId="{41E5564F-671C-47B7-B711-C82EF1C507C1}" type="pres">
      <dgm:prSet presAssocID="{C738278D-43E5-48C0-9159-3B53AE94DA54}" presName="Name0" presStyleCnt="0">
        <dgm:presLayoutVars>
          <dgm:dir/>
          <dgm:resizeHandles val="exact"/>
        </dgm:presLayoutVars>
      </dgm:prSet>
      <dgm:spPr/>
    </dgm:pt>
    <dgm:pt modelId="{C3B930A1-BE64-476A-B831-310975EAECDF}" type="pres">
      <dgm:prSet presAssocID="{1C074DE8-AC14-4E44-8FE5-48AB828177FF}" presName="composite" presStyleCnt="0"/>
      <dgm:spPr/>
    </dgm:pt>
    <dgm:pt modelId="{4C9D2DFC-B2A2-4AAB-B50D-8E0DC8AC9AA1}" type="pres">
      <dgm:prSet presAssocID="{1C074DE8-AC14-4E44-8FE5-48AB828177FF}" presName="imagSh" presStyleLbl="bgImgPlace1" presStyleIdx="0" presStyleCnt="1"/>
      <dgm:spPr/>
    </dgm:pt>
    <dgm:pt modelId="{1F3CC105-BAD4-46D9-A5E2-9979F775B731}" type="pres">
      <dgm:prSet presAssocID="{1C074DE8-AC14-4E44-8FE5-48AB828177FF}" presName="txNode" presStyleLbl="node1" presStyleIdx="0" presStyleCnt="1" custLinFactNeighborX="-16336" custLinFactNeighborY="-60000">
        <dgm:presLayoutVars>
          <dgm:bulletEnabled val="1"/>
        </dgm:presLayoutVars>
      </dgm:prSet>
      <dgm:spPr/>
      <dgm:t>
        <a:bodyPr/>
        <a:lstStyle/>
        <a:p>
          <a:endParaRPr lang="cs-CZ"/>
        </a:p>
      </dgm:t>
    </dgm:pt>
  </dgm:ptLst>
  <dgm:cxnLst>
    <dgm:cxn modelId="{20DAA928-93C5-4678-BF4E-BCFD1C145657}" srcId="{C738278D-43E5-48C0-9159-3B53AE94DA54}" destId="{1C074DE8-AC14-4E44-8FE5-48AB828177FF}" srcOrd="0" destOrd="0" parTransId="{9C5CE8A9-DEAA-43CA-A85B-8032BE9A8100}" sibTransId="{B1BA92D3-A5C6-4156-B697-F691B0D1F9F9}"/>
    <dgm:cxn modelId="{78A8FFF7-AB7B-4B97-9957-E26532A89CB0}" type="presOf" srcId="{C738278D-43E5-48C0-9159-3B53AE94DA54}" destId="{41E5564F-671C-47B7-B711-C82EF1C507C1}" srcOrd="0" destOrd="0" presId="urn:microsoft.com/office/officeart/2005/8/layout/hProcess10#1"/>
    <dgm:cxn modelId="{81FA3196-AAFD-4B3D-9E6A-2F802A15BE28}" type="presOf" srcId="{1C074DE8-AC14-4E44-8FE5-48AB828177FF}" destId="{1F3CC105-BAD4-46D9-A5E2-9979F775B731}" srcOrd="0" destOrd="0" presId="urn:microsoft.com/office/officeart/2005/8/layout/hProcess10#1"/>
    <dgm:cxn modelId="{2A85EC2D-7C87-47D3-BD81-8BBDBA02DCD1}" type="presParOf" srcId="{41E5564F-671C-47B7-B711-C82EF1C507C1}" destId="{C3B930A1-BE64-476A-B831-310975EAECDF}" srcOrd="0" destOrd="0" presId="urn:microsoft.com/office/officeart/2005/8/layout/hProcess10#1"/>
    <dgm:cxn modelId="{8DEEDDA5-118C-4C2A-892C-C6D01F710CA5}" type="presParOf" srcId="{C3B930A1-BE64-476A-B831-310975EAECDF}" destId="{4C9D2DFC-B2A2-4AAB-B50D-8E0DC8AC9AA1}" srcOrd="0" destOrd="0" presId="urn:microsoft.com/office/officeart/2005/8/layout/hProcess10#1"/>
    <dgm:cxn modelId="{E02FDBFB-E804-4C8D-9273-7FF60951CCF3}" type="presParOf" srcId="{C3B930A1-BE64-476A-B831-310975EAECDF}" destId="{1F3CC105-BAD4-46D9-A5E2-9979F775B731}" srcOrd="1" destOrd="0" presId="urn:microsoft.com/office/officeart/2005/8/layout/hProcess10#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4E8385-FD7B-4686-AC07-2F85E443FDEF}" type="doc">
      <dgm:prSet loTypeId="urn:microsoft.com/office/officeart/2005/8/layout/hierarchy3" loCatId="list" qsTypeId="urn:microsoft.com/office/officeart/2005/8/quickstyle/simple3" qsCatId="simple" csTypeId="urn:microsoft.com/office/officeart/2005/8/colors/colorful3" csCatId="colorful" phldr="1"/>
      <dgm:spPr/>
      <dgm:t>
        <a:bodyPr/>
        <a:lstStyle/>
        <a:p>
          <a:endParaRPr lang="cs-CZ"/>
        </a:p>
      </dgm:t>
    </dgm:pt>
    <dgm:pt modelId="{352BAD86-B40B-407D-B266-CD6A5E4421A6}">
      <dgm:prSet phldrT="[Text]"/>
      <dgm:spPr/>
      <dgm:t>
        <a:bodyPr/>
        <a:lstStyle/>
        <a:p>
          <a:r>
            <a:rPr lang="cs-CZ" dirty="0" smtClean="0"/>
            <a:t>poruchy neuromuskulární</a:t>
          </a:r>
          <a:endParaRPr lang="cs-CZ" dirty="0"/>
        </a:p>
      </dgm:t>
    </dgm:pt>
    <dgm:pt modelId="{D029EE9C-B8EF-4FB7-8832-2C4BC6020353}" type="parTrans" cxnId="{416AAD4A-1FC3-48CA-BC47-55E52EA4538D}">
      <dgm:prSet/>
      <dgm:spPr/>
      <dgm:t>
        <a:bodyPr/>
        <a:lstStyle/>
        <a:p>
          <a:endParaRPr lang="cs-CZ"/>
        </a:p>
      </dgm:t>
    </dgm:pt>
    <dgm:pt modelId="{BDB68AAC-CE15-4775-944D-D2DE56A067BF}" type="sibTrans" cxnId="{416AAD4A-1FC3-48CA-BC47-55E52EA4538D}">
      <dgm:prSet/>
      <dgm:spPr/>
      <dgm:t>
        <a:bodyPr/>
        <a:lstStyle/>
        <a:p>
          <a:endParaRPr lang="cs-CZ"/>
        </a:p>
      </dgm:t>
    </dgm:pt>
    <dgm:pt modelId="{44D74FB8-6FE4-4020-9422-A282B38A1860}">
      <dgm:prSet phldrT="[Text]"/>
      <dgm:spPr/>
      <dgm:t>
        <a:bodyPr/>
        <a:lstStyle/>
        <a:p>
          <a:pPr algn="l"/>
          <a:r>
            <a:rPr lang="cs-CZ" dirty="0" smtClean="0"/>
            <a:t>snížená svalová výkonnost</a:t>
          </a:r>
          <a:endParaRPr lang="cs-CZ" dirty="0"/>
        </a:p>
      </dgm:t>
    </dgm:pt>
    <dgm:pt modelId="{2286F6B1-7D47-4C41-8A2D-A65035AFF1D0}" type="parTrans" cxnId="{D1D6EEB1-2201-4587-A2E3-E810C39E88D0}">
      <dgm:prSet/>
      <dgm:spPr/>
      <dgm:t>
        <a:bodyPr/>
        <a:lstStyle/>
        <a:p>
          <a:endParaRPr lang="cs-CZ"/>
        </a:p>
      </dgm:t>
    </dgm:pt>
    <dgm:pt modelId="{1A35E033-6729-4455-923E-A589736FA34E}" type="sibTrans" cxnId="{D1D6EEB1-2201-4587-A2E3-E810C39E88D0}">
      <dgm:prSet/>
      <dgm:spPr/>
      <dgm:t>
        <a:bodyPr/>
        <a:lstStyle/>
        <a:p>
          <a:endParaRPr lang="cs-CZ"/>
        </a:p>
      </dgm:t>
    </dgm:pt>
    <dgm:pt modelId="{A8FAD330-F194-423A-910D-9AC9BD67E97E}">
      <dgm:prSet phldrT="[Text]" custT="1"/>
      <dgm:spPr/>
      <dgm:t>
        <a:bodyPr/>
        <a:lstStyle/>
        <a:p>
          <a:pPr algn="l"/>
          <a:r>
            <a:rPr lang="cs-CZ" sz="1700" dirty="0" smtClean="0"/>
            <a:t>poruchy chování</a:t>
          </a:r>
          <a:endParaRPr lang="cs-CZ" sz="1700" dirty="0"/>
        </a:p>
      </dgm:t>
    </dgm:pt>
    <dgm:pt modelId="{1C31F700-6489-49C2-A9DA-DDC1D281F68F}" type="parTrans" cxnId="{E8F2A066-78F5-4092-BDA1-9A627DB054C6}">
      <dgm:prSet/>
      <dgm:spPr/>
      <dgm:t>
        <a:bodyPr/>
        <a:lstStyle/>
        <a:p>
          <a:endParaRPr lang="cs-CZ"/>
        </a:p>
      </dgm:t>
    </dgm:pt>
    <dgm:pt modelId="{20740501-376C-410E-AA92-85B1424051F8}" type="sibTrans" cxnId="{E8F2A066-78F5-4092-BDA1-9A627DB054C6}">
      <dgm:prSet/>
      <dgm:spPr/>
      <dgm:t>
        <a:bodyPr/>
        <a:lstStyle/>
        <a:p>
          <a:endParaRPr lang="cs-CZ"/>
        </a:p>
      </dgm:t>
    </dgm:pt>
    <dgm:pt modelId="{30817D79-8892-4C26-AA67-6B958F68BE5E}">
      <dgm:prSet phldrT="[Text]"/>
      <dgm:spPr/>
      <dgm:t>
        <a:bodyPr/>
        <a:lstStyle/>
        <a:p>
          <a:r>
            <a:rPr lang="cs-CZ" dirty="0" smtClean="0"/>
            <a:t>postižení epiteliálních tkání</a:t>
          </a:r>
          <a:endParaRPr lang="cs-CZ" dirty="0"/>
        </a:p>
      </dgm:t>
    </dgm:pt>
    <dgm:pt modelId="{2940C93A-4312-4B4D-A1A3-B8662FBB21F8}" type="parTrans" cxnId="{B7653149-91DB-45B0-9C53-F71BB64F6592}">
      <dgm:prSet/>
      <dgm:spPr/>
      <dgm:t>
        <a:bodyPr/>
        <a:lstStyle/>
        <a:p>
          <a:endParaRPr lang="cs-CZ"/>
        </a:p>
      </dgm:t>
    </dgm:pt>
    <dgm:pt modelId="{C1787445-BF85-4E9C-AC3C-54F566C1A2D4}" type="sibTrans" cxnId="{B7653149-91DB-45B0-9C53-F71BB64F6592}">
      <dgm:prSet/>
      <dgm:spPr/>
      <dgm:t>
        <a:bodyPr/>
        <a:lstStyle/>
        <a:p>
          <a:endParaRPr lang="cs-CZ"/>
        </a:p>
      </dgm:t>
    </dgm:pt>
    <dgm:pt modelId="{A3D72A9E-5052-44AC-B757-1302B793D7EA}">
      <dgm:prSet phldrT="[Text]"/>
      <dgm:spPr/>
      <dgm:t>
        <a:bodyPr/>
        <a:lstStyle/>
        <a:p>
          <a:pPr algn="l"/>
          <a:r>
            <a:rPr lang="cs-CZ" dirty="0" smtClean="0"/>
            <a:t>třepení a lámání nehtů</a:t>
          </a:r>
          <a:endParaRPr lang="cs-CZ" dirty="0"/>
        </a:p>
      </dgm:t>
    </dgm:pt>
    <dgm:pt modelId="{13801364-268D-432D-84D3-C7305558001A}" type="parTrans" cxnId="{59BF46F8-978C-4FE5-BDCF-85428175B793}">
      <dgm:prSet/>
      <dgm:spPr/>
      <dgm:t>
        <a:bodyPr/>
        <a:lstStyle/>
        <a:p>
          <a:endParaRPr lang="cs-CZ"/>
        </a:p>
      </dgm:t>
    </dgm:pt>
    <dgm:pt modelId="{BB5185E1-BCB6-40DB-8A58-5A65C6905121}" type="sibTrans" cxnId="{59BF46F8-978C-4FE5-BDCF-85428175B793}">
      <dgm:prSet/>
      <dgm:spPr/>
      <dgm:t>
        <a:bodyPr/>
        <a:lstStyle/>
        <a:p>
          <a:endParaRPr lang="cs-CZ"/>
        </a:p>
      </dgm:t>
    </dgm:pt>
    <dgm:pt modelId="{4C1A3022-B561-4A76-978F-B2153BB60360}">
      <dgm:prSet phldrT="[Text]"/>
      <dgm:spPr/>
      <dgm:t>
        <a:bodyPr/>
        <a:lstStyle/>
        <a:p>
          <a:pPr algn="l"/>
          <a:r>
            <a:rPr lang="cs-CZ" dirty="0" smtClean="0"/>
            <a:t>atrofie </a:t>
          </a:r>
          <a:r>
            <a:rPr lang="cs-CZ" dirty="0" err="1" smtClean="0"/>
            <a:t>linguálních</a:t>
          </a:r>
          <a:r>
            <a:rPr lang="cs-CZ" dirty="0" smtClean="0"/>
            <a:t> papil s pálením jazyka</a:t>
          </a:r>
          <a:endParaRPr lang="cs-CZ" dirty="0"/>
        </a:p>
      </dgm:t>
    </dgm:pt>
    <dgm:pt modelId="{EC3E2E97-5432-4FDB-9C23-42081C68BE98}" type="parTrans" cxnId="{62B0B14D-F411-4FE7-8BD6-6509E6881364}">
      <dgm:prSet/>
      <dgm:spPr/>
      <dgm:t>
        <a:bodyPr/>
        <a:lstStyle/>
        <a:p>
          <a:endParaRPr lang="cs-CZ"/>
        </a:p>
      </dgm:t>
    </dgm:pt>
    <dgm:pt modelId="{B95BEC81-19B1-4029-9F7F-CE3DD97B2265}" type="sibTrans" cxnId="{62B0B14D-F411-4FE7-8BD6-6509E6881364}">
      <dgm:prSet/>
      <dgm:spPr/>
      <dgm:t>
        <a:bodyPr/>
        <a:lstStyle/>
        <a:p>
          <a:endParaRPr lang="cs-CZ"/>
        </a:p>
      </dgm:t>
    </dgm:pt>
    <dgm:pt modelId="{EEDDD0E8-0333-4A65-A505-B85E737048FD}">
      <dgm:prSet phldrT="[Text]"/>
      <dgm:spPr/>
      <dgm:t>
        <a:bodyPr/>
        <a:lstStyle/>
        <a:p>
          <a:pPr algn="l"/>
          <a:r>
            <a:rPr lang="cs-CZ" dirty="0" smtClean="0"/>
            <a:t>angulární stomatitida</a:t>
          </a:r>
          <a:endParaRPr lang="cs-CZ" dirty="0"/>
        </a:p>
      </dgm:t>
    </dgm:pt>
    <dgm:pt modelId="{C7DB88EF-E4FF-45A2-B542-5C59F8734047}" type="parTrans" cxnId="{8C811FC1-C8F8-4985-9D2E-07653987B451}">
      <dgm:prSet/>
      <dgm:spPr/>
    </dgm:pt>
    <dgm:pt modelId="{32A65C49-DC0B-4CF3-A3E8-95DF9D01ED38}" type="sibTrans" cxnId="{8C811FC1-C8F8-4985-9D2E-07653987B451}">
      <dgm:prSet/>
      <dgm:spPr/>
    </dgm:pt>
    <dgm:pt modelId="{DBB5BEDC-A8E4-4B05-A9F7-5D53BD5B3FF9}">
      <dgm:prSet phldrT="[Text]"/>
      <dgm:spPr/>
      <dgm:t>
        <a:bodyPr/>
        <a:lstStyle/>
        <a:p>
          <a:pPr algn="l"/>
          <a:r>
            <a:rPr lang="cs-CZ" dirty="0" smtClean="0"/>
            <a:t>dysfagie</a:t>
          </a:r>
          <a:endParaRPr lang="cs-CZ" dirty="0"/>
        </a:p>
      </dgm:t>
    </dgm:pt>
    <dgm:pt modelId="{AEEADAB5-E1D6-41E6-AD89-AD2C170D5A65}" type="parTrans" cxnId="{F632B474-D6AC-4B0B-985D-0605B8E3025D}">
      <dgm:prSet/>
      <dgm:spPr/>
    </dgm:pt>
    <dgm:pt modelId="{0557D6E7-80FC-45DE-AAE8-D4B87069ED33}" type="sibTrans" cxnId="{F632B474-D6AC-4B0B-985D-0605B8E3025D}">
      <dgm:prSet/>
      <dgm:spPr/>
    </dgm:pt>
    <dgm:pt modelId="{4A516E09-E99B-42B4-9FEF-E70D85EE9AFD}">
      <dgm:prSet phldrT="[Text]"/>
      <dgm:spPr/>
      <dgm:t>
        <a:bodyPr/>
        <a:lstStyle/>
        <a:p>
          <a:pPr algn="l"/>
          <a:r>
            <a:rPr lang="cs-CZ" dirty="0" smtClean="0"/>
            <a:t>pocit </a:t>
          </a:r>
          <a:r>
            <a:rPr lang="cs-CZ" dirty="0" err="1" smtClean="0"/>
            <a:t>dyskomfortu</a:t>
          </a:r>
          <a:r>
            <a:rPr lang="cs-CZ" dirty="0" smtClean="0"/>
            <a:t> hltanu, obtížné polykání soust</a:t>
          </a:r>
          <a:endParaRPr lang="cs-CZ" dirty="0"/>
        </a:p>
      </dgm:t>
    </dgm:pt>
    <dgm:pt modelId="{24AD637A-E972-439B-BE0A-64D5A531BAF4}" type="parTrans" cxnId="{37AF8A11-0ABA-41E8-8B5A-551485F17CDA}">
      <dgm:prSet/>
      <dgm:spPr/>
    </dgm:pt>
    <dgm:pt modelId="{98F59723-7624-48F5-BABC-D652E144809F}" type="sibTrans" cxnId="{37AF8A11-0ABA-41E8-8B5A-551485F17CDA}">
      <dgm:prSet/>
      <dgm:spPr/>
    </dgm:pt>
    <dgm:pt modelId="{6F5C10AA-0163-400A-A5BD-F680810005E9}">
      <dgm:prSet phldrT="[Text]"/>
      <dgm:spPr/>
      <dgm:t>
        <a:bodyPr/>
        <a:lstStyle/>
        <a:p>
          <a:pPr algn="l"/>
          <a:r>
            <a:rPr lang="cs-CZ" dirty="0" smtClean="0"/>
            <a:t>gastritida</a:t>
          </a:r>
          <a:endParaRPr lang="cs-CZ" dirty="0"/>
        </a:p>
      </dgm:t>
    </dgm:pt>
    <dgm:pt modelId="{B88A9D70-07EA-4567-A91A-6C7AB8055F9D}" type="parTrans" cxnId="{CE023942-4497-4555-A55D-2D24D6F0B94A}">
      <dgm:prSet/>
      <dgm:spPr/>
    </dgm:pt>
    <dgm:pt modelId="{45EDEBB4-BF3E-45AB-A975-54C33824F4C6}" type="sibTrans" cxnId="{CE023942-4497-4555-A55D-2D24D6F0B94A}">
      <dgm:prSet/>
      <dgm:spPr/>
    </dgm:pt>
    <dgm:pt modelId="{22D447E6-AC68-4D35-B5D7-119BBA7A5C31}" type="pres">
      <dgm:prSet presAssocID="{694E8385-FD7B-4686-AC07-2F85E443FDEF}" presName="diagram" presStyleCnt="0">
        <dgm:presLayoutVars>
          <dgm:chPref val="1"/>
          <dgm:dir/>
          <dgm:animOne val="branch"/>
          <dgm:animLvl val="lvl"/>
          <dgm:resizeHandles/>
        </dgm:presLayoutVars>
      </dgm:prSet>
      <dgm:spPr/>
      <dgm:t>
        <a:bodyPr/>
        <a:lstStyle/>
        <a:p>
          <a:endParaRPr lang="cs-CZ"/>
        </a:p>
      </dgm:t>
    </dgm:pt>
    <dgm:pt modelId="{9B6229BB-1061-4412-9150-251FC7B05E09}" type="pres">
      <dgm:prSet presAssocID="{352BAD86-B40B-407D-B266-CD6A5E4421A6}" presName="root" presStyleCnt="0"/>
      <dgm:spPr/>
    </dgm:pt>
    <dgm:pt modelId="{D3BDA0F7-B651-4542-B75A-37D5E25142EA}" type="pres">
      <dgm:prSet presAssocID="{352BAD86-B40B-407D-B266-CD6A5E4421A6}" presName="rootComposite" presStyleCnt="0"/>
      <dgm:spPr/>
    </dgm:pt>
    <dgm:pt modelId="{383E45BA-5CAA-4A1C-A4F9-916C8549B7A8}" type="pres">
      <dgm:prSet presAssocID="{352BAD86-B40B-407D-B266-CD6A5E4421A6}" presName="rootText" presStyleLbl="node1" presStyleIdx="0" presStyleCnt="2" custScaleX="155516"/>
      <dgm:spPr/>
      <dgm:t>
        <a:bodyPr/>
        <a:lstStyle/>
        <a:p>
          <a:endParaRPr lang="cs-CZ"/>
        </a:p>
      </dgm:t>
    </dgm:pt>
    <dgm:pt modelId="{D9FE95CE-8D8B-4DC5-B153-87917BF34DA0}" type="pres">
      <dgm:prSet presAssocID="{352BAD86-B40B-407D-B266-CD6A5E4421A6}" presName="rootConnector" presStyleLbl="node1" presStyleIdx="0" presStyleCnt="2"/>
      <dgm:spPr/>
      <dgm:t>
        <a:bodyPr/>
        <a:lstStyle/>
        <a:p>
          <a:endParaRPr lang="cs-CZ"/>
        </a:p>
      </dgm:t>
    </dgm:pt>
    <dgm:pt modelId="{49DF4135-8D99-4470-9114-5C66B74A7A01}" type="pres">
      <dgm:prSet presAssocID="{352BAD86-B40B-407D-B266-CD6A5E4421A6}" presName="childShape" presStyleCnt="0"/>
      <dgm:spPr/>
    </dgm:pt>
    <dgm:pt modelId="{296AF0B9-FF01-48E7-94B8-DA2A5A3EAD52}" type="pres">
      <dgm:prSet presAssocID="{2286F6B1-7D47-4C41-8A2D-A65035AFF1D0}" presName="Name13" presStyleLbl="parChTrans1D2" presStyleIdx="0" presStyleCnt="8"/>
      <dgm:spPr/>
      <dgm:t>
        <a:bodyPr/>
        <a:lstStyle/>
        <a:p>
          <a:endParaRPr lang="cs-CZ"/>
        </a:p>
      </dgm:t>
    </dgm:pt>
    <dgm:pt modelId="{6E025FEF-AEE9-4EED-A1BC-CC647B23E2C5}" type="pres">
      <dgm:prSet presAssocID="{44D74FB8-6FE4-4020-9422-A282B38A1860}" presName="childText" presStyleLbl="bgAcc1" presStyleIdx="0" presStyleCnt="8" custScaleX="158873">
        <dgm:presLayoutVars>
          <dgm:bulletEnabled val="1"/>
        </dgm:presLayoutVars>
      </dgm:prSet>
      <dgm:spPr/>
      <dgm:t>
        <a:bodyPr/>
        <a:lstStyle/>
        <a:p>
          <a:endParaRPr lang="cs-CZ"/>
        </a:p>
      </dgm:t>
    </dgm:pt>
    <dgm:pt modelId="{7E5067E8-CD3F-4412-9946-06BD1DC226AC}" type="pres">
      <dgm:prSet presAssocID="{1C31F700-6489-49C2-A9DA-DDC1D281F68F}" presName="Name13" presStyleLbl="parChTrans1D2" presStyleIdx="1" presStyleCnt="8"/>
      <dgm:spPr/>
      <dgm:t>
        <a:bodyPr/>
        <a:lstStyle/>
        <a:p>
          <a:endParaRPr lang="cs-CZ"/>
        </a:p>
      </dgm:t>
    </dgm:pt>
    <dgm:pt modelId="{8538D8AC-E57B-4081-A0D7-7BADF32A991D}" type="pres">
      <dgm:prSet presAssocID="{A8FAD330-F194-423A-910D-9AC9BD67E97E}" presName="childText" presStyleLbl="bgAcc1" presStyleIdx="1" presStyleCnt="8" custScaleX="155293" custLinFactNeighborX="1125" custLinFactNeighborY="1349">
        <dgm:presLayoutVars>
          <dgm:bulletEnabled val="1"/>
        </dgm:presLayoutVars>
      </dgm:prSet>
      <dgm:spPr/>
      <dgm:t>
        <a:bodyPr/>
        <a:lstStyle/>
        <a:p>
          <a:endParaRPr lang="cs-CZ"/>
        </a:p>
      </dgm:t>
    </dgm:pt>
    <dgm:pt modelId="{F656A07B-40BA-490E-BB69-D816054009F7}" type="pres">
      <dgm:prSet presAssocID="{30817D79-8892-4C26-AA67-6B958F68BE5E}" presName="root" presStyleCnt="0"/>
      <dgm:spPr/>
    </dgm:pt>
    <dgm:pt modelId="{C94F87CB-B8D7-4E31-89BD-81F4C956DA09}" type="pres">
      <dgm:prSet presAssocID="{30817D79-8892-4C26-AA67-6B958F68BE5E}" presName="rootComposite" presStyleCnt="0"/>
      <dgm:spPr/>
    </dgm:pt>
    <dgm:pt modelId="{6320AACD-3E01-4009-A03A-6BA18135BC5B}" type="pres">
      <dgm:prSet presAssocID="{30817D79-8892-4C26-AA67-6B958F68BE5E}" presName="rootText" presStyleLbl="node1" presStyleIdx="1" presStyleCnt="2" custScaleX="148116"/>
      <dgm:spPr/>
      <dgm:t>
        <a:bodyPr/>
        <a:lstStyle/>
        <a:p>
          <a:endParaRPr lang="cs-CZ"/>
        </a:p>
      </dgm:t>
    </dgm:pt>
    <dgm:pt modelId="{B3D3D8F2-D6B6-403A-ADB9-D30AE94AAB90}" type="pres">
      <dgm:prSet presAssocID="{30817D79-8892-4C26-AA67-6B958F68BE5E}" presName="rootConnector" presStyleLbl="node1" presStyleIdx="1" presStyleCnt="2"/>
      <dgm:spPr/>
      <dgm:t>
        <a:bodyPr/>
        <a:lstStyle/>
        <a:p>
          <a:endParaRPr lang="cs-CZ"/>
        </a:p>
      </dgm:t>
    </dgm:pt>
    <dgm:pt modelId="{86F39D71-37A1-442D-A536-6853AE73BA54}" type="pres">
      <dgm:prSet presAssocID="{30817D79-8892-4C26-AA67-6B958F68BE5E}" presName="childShape" presStyleCnt="0"/>
      <dgm:spPr/>
    </dgm:pt>
    <dgm:pt modelId="{5172D4AE-6949-4CE4-A0FE-BD87413196C5}" type="pres">
      <dgm:prSet presAssocID="{13801364-268D-432D-84D3-C7305558001A}" presName="Name13" presStyleLbl="parChTrans1D2" presStyleIdx="2" presStyleCnt="8"/>
      <dgm:spPr/>
      <dgm:t>
        <a:bodyPr/>
        <a:lstStyle/>
        <a:p>
          <a:endParaRPr lang="cs-CZ"/>
        </a:p>
      </dgm:t>
    </dgm:pt>
    <dgm:pt modelId="{F0D5434A-CA29-4A0B-84E8-0D2243349A96}" type="pres">
      <dgm:prSet presAssocID="{A3D72A9E-5052-44AC-B757-1302B793D7EA}" presName="childText" presStyleLbl="bgAcc1" presStyleIdx="2" presStyleCnt="8" custScaleX="213290" custScaleY="60828">
        <dgm:presLayoutVars>
          <dgm:bulletEnabled val="1"/>
        </dgm:presLayoutVars>
      </dgm:prSet>
      <dgm:spPr/>
      <dgm:t>
        <a:bodyPr/>
        <a:lstStyle/>
        <a:p>
          <a:endParaRPr lang="cs-CZ"/>
        </a:p>
      </dgm:t>
    </dgm:pt>
    <dgm:pt modelId="{4E9E756A-84EE-43EB-B746-BF79423AE5F4}" type="pres">
      <dgm:prSet presAssocID="{EC3E2E97-5432-4FDB-9C23-42081C68BE98}" presName="Name13" presStyleLbl="parChTrans1D2" presStyleIdx="3" presStyleCnt="8"/>
      <dgm:spPr/>
      <dgm:t>
        <a:bodyPr/>
        <a:lstStyle/>
        <a:p>
          <a:endParaRPr lang="cs-CZ"/>
        </a:p>
      </dgm:t>
    </dgm:pt>
    <dgm:pt modelId="{ED4FA5C5-D552-4079-81F5-BEE551AC09FD}" type="pres">
      <dgm:prSet presAssocID="{4C1A3022-B561-4A76-978F-B2153BB60360}" presName="childText" presStyleLbl="bgAcc1" presStyleIdx="3" presStyleCnt="8" custScaleX="214865" custScaleY="58657">
        <dgm:presLayoutVars>
          <dgm:bulletEnabled val="1"/>
        </dgm:presLayoutVars>
      </dgm:prSet>
      <dgm:spPr/>
      <dgm:t>
        <a:bodyPr/>
        <a:lstStyle/>
        <a:p>
          <a:endParaRPr lang="cs-CZ"/>
        </a:p>
      </dgm:t>
    </dgm:pt>
    <dgm:pt modelId="{4BF0E640-DEF5-4F4A-8B7F-D3026F451FAB}" type="pres">
      <dgm:prSet presAssocID="{C7DB88EF-E4FF-45A2-B542-5C59F8734047}" presName="Name13" presStyleLbl="parChTrans1D2" presStyleIdx="4" presStyleCnt="8"/>
      <dgm:spPr/>
    </dgm:pt>
    <dgm:pt modelId="{3CB73818-294D-4D3D-A1F4-8272115F5D0A}" type="pres">
      <dgm:prSet presAssocID="{EEDDD0E8-0333-4A65-A505-B85E737048FD}" presName="childText" presStyleLbl="bgAcc1" presStyleIdx="4" presStyleCnt="8" custScaleX="213289" custScaleY="40723">
        <dgm:presLayoutVars>
          <dgm:bulletEnabled val="1"/>
        </dgm:presLayoutVars>
      </dgm:prSet>
      <dgm:spPr/>
      <dgm:t>
        <a:bodyPr/>
        <a:lstStyle/>
        <a:p>
          <a:endParaRPr lang="cs-CZ"/>
        </a:p>
      </dgm:t>
    </dgm:pt>
    <dgm:pt modelId="{EF6E552E-9CA7-4418-A05C-0B83EF04863F}" type="pres">
      <dgm:prSet presAssocID="{AEEADAB5-E1D6-41E6-AD89-AD2C170D5A65}" presName="Name13" presStyleLbl="parChTrans1D2" presStyleIdx="5" presStyleCnt="8"/>
      <dgm:spPr/>
    </dgm:pt>
    <dgm:pt modelId="{DE174AFB-A7B8-4DFA-8EC7-3EE08CCD31AD}" type="pres">
      <dgm:prSet presAssocID="{DBB5BEDC-A8E4-4B05-A9F7-5D53BD5B3FF9}" presName="childText" presStyleLbl="bgAcc1" presStyleIdx="5" presStyleCnt="8" custScaleX="213291" custScaleY="55009">
        <dgm:presLayoutVars>
          <dgm:bulletEnabled val="1"/>
        </dgm:presLayoutVars>
      </dgm:prSet>
      <dgm:spPr/>
      <dgm:t>
        <a:bodyPr/>
        <a:lstStyle/>
        <a:p>
          <a:endParaRPr lang="cs-CZ"/>
        </a:p>
      </dgm:t>
    </dgm:pt>
    <dgm:pt modelId="{BB65161D-E1BD-45F6-A553-3215FE166520}" type="pres">
      <dgm:prSet presAssocID="{24AD637A-E972-439B-BE0A-64D5A531BAF4}" presName="Name13" presStyleLbl="parChTrans1D2" presStyleIdx="6" presStyleCnt="8"/>
      <dgm:spPr/>
    </dgm:pt>
    <dgm:pt modelId="{6B189F67-A8D4-48EE-AC75-13CDC301D5D6}" type="pres">
      <dgm:prSet presAssocID="{4A516E09-E99B-42B4-9FEF-E70D85EE9AFD}" presName="childText" presStyleLbl="bgAcc1" presStyleIdx="6" presStyleCnt="8" custScaleX="213290" custScaleY="80121">
        <dgm:presLayoutVars>
          <dgm:bulletEnabled val="1"/>
        </dgm:presLayoutVars>
      </dgm:prSet>
      <dgm:spPr/>
      <dgm:t>
        <a:bodyPr/>
        <a:lstStyle/>
        <a:p>
          <a:endParaRPr lang="cs-CZ"/>
        </a:p>
      </dgm:t>
    </dgm:pt>
    <dgm:pt modelId="{0D6950F6-7A14-4A52-9EF8-ED77C540E394}" type="pres">
      <dgm:prSet presAssocID="{B88A9D70-07EA-4567-A91A-6C7AB8055F9D}" presName="Name13" presStyleLbl="parChTrans1D2" presStyleIdx="7" presStyleCnt="8"/>
      <dgm:spPr/>
    </dgm:pt>
    <dgm:pt modelId="{5E87A322-DE1D-4BC6-B905-6DF862D7D64D}" type="pres">
      <dgm:prSet presAssocID="{6F5C10AA-0163-400A-A5BD-F680810005E9}" presName="childText" presStyleLbl="bgAcc1" presStyleIdx="7" presStyleCnt="8" custScaleX="213290" custScaleY="38055">
        <dgm:presLayoutVars>
          <dgm:bulletEnabled val="1"/>
        </dgm:presLayoutVars>
      </dgm:prSet>
      <dgm:spPr/>
      <dgm:t>
        <a:bodyPr/>
        <a:lstStyle/>
        <a:p>
          <a:endParaRPr lang="cs-CZ"/>
        </a:p>
      </dgm:t>
    </dgm:pt>
  </dgm:ptLst>
  <dgm:cxnLst>
    <dgm:cxn modelId="{8A0067D2-38F1-44CF-B231-A847F469F13C}" type="presOf" srcId="{44D74FB8-6FE4-4020-9422-A282B38A1860}" destId="{6E025FEF-AEE9-4EED-A1BC-CC647B23E2C5}" srcOrd="0" destOrd="0" presId="urn:microsoft.com/office/officeart/2005/8/layout/hierarchy3"/>
    <dgm:cxn modelId="{E8F2A066-78F5-4092-BDA1-9A627DB054C6}" srcId="{352BAD86-B40B-407D-B266-CD6A5E4421A6}" destId="{A8FAD330-F194-423A-910D-9AC9BD67E97E}" srcOrd="1" destOrd="0" parTransId="{1C31F700-6489-49C2-A9DA-DDC1D281F68F}" sibTransId="{20740501-376C-410E-AA92-85B1424051F8}"/>
    <dgm:cxn modelId="{6EDB63D9-62EB-4DEF-A385-8A6E87AEB426}" type="presOf" srcId="{694E8385-FD7B-4686-AC07-2F85E443FDEF}" destId="{22D447E6-AC68-4D35-B5D7-119BBA7A5C31}" srcOrd="0" destOrd="0" presId="urn:microsoft.com/office/officeart/2005/8/layout/hierarchy3"/>
    <dgm:cxn modelId="{37AF8A11-0ABA-41E8-8B5A-551485F17CDA}" srcId="{30817D79-8892-4C26-AA67-6B958F68BE5E}" destId="{4A516E09-E99B-42B4-9FEF-E70D85EE9AFD}" srcOrd="4" destOrd="0" parTransId="{24AD637A-E972-439B-BE0A-64D5A531BAF4}" sibTransId="{98F59723-7624-48F5-BABC-D652E144809F}"/>
    <dgm:cxn modelId="{C51250D7-006B-4EF0-9349-4D73C2E8D629}" type="presOf" srcId="{13801364-268D-432D-84D3-C7305558001A}" destId="{5172D4AE-6949-4CE4-A0FE-BD87413196C5}" srcOrd="0" destOrd="0" presId="urn:microsoft.com/office/officeart/2005/8/layout/hierarchy3"/>
    <dgm:cxn modelId="{F5A0362E-B178-468F-A3F3-82A0DC7450C6}" type="presOf" srcId="{DBB5BEDC-A8E4-4B05-A9F7-5D53BD5B3FF9}" destId="{DE174AFB-A7B8-4DFA-8EC7-3EE08CCD31AD}" srcOrd="0" destOrd="0" presId="urn:microsoft.com/office/officeart/2005/8/layout/hierarchy3"/>
    <dgm:cxn modelId="{8C811FC1-C8F8-4985-9D2E-07653987B451}" srcId="{30817D79-8892-4C26-AA67-6B958F68BE5E}" destId="{EEDDD0E8-0333-4A65-A505-B85E737048FD}" srcOrd="2" destOrd="0" parTransId="{C7DB88EF-E4FF-45A2-B542-5C59F8734047}" sibTransId="{32A65C49-DC0B-4CF3-A3E8-95DF9D01ED38}"/>
    <dgm:cxn modelId="{1CAC3C3E-FE44-4A1D-BAAC-49CB94283804}" type="presOf" srcId="{2286F6B1-7D47-4C41-8A2D-A65035AFF1D0}" destId="{296AF0B9-FF01-48E7-94B8-DA2A5A3EAD52}" srcOrd="0" destOrd="0" presId="urn:microsoft.com/office/officeart/2005/8/layout/hierarchy3"/>
    <dgm:cxn modelId="{416AAD4A-1FC3-48CA-BC47-55E52EA4538D}" srcId="{694E8385-FD7B-4686-AC07-2F85E443FDEF}" destId="{352BAD86-B40B-407D-B266-CD6A5E4421A6}" srcOrd="0" destOrd="0" parTransId="{D029EE9C-B8EF-4FB7-8832-2C4BC6020353}" sibTransId="{BDB68AAC-CE15-4775-944D-D2DE56A067BF}"/>
    <dgm:cxn modelId="{D1D6EEB1-2201-4587-A2E3-E810C39E88D0}" srcId="{352BAD86-B40B-407D-B266-CD6A5E4421A6}" destId="{44D74FB8-6FE4-4020-9422-A282B38A1860}" srcOrd="0" destOrd="0" parTransId="{2286F6B1-7D47-4C41-8A2D-A65035AFF1D0}" sibTransId="{1A35E033-6729-4455-923E-A589736FA34E}"/>
    <dgm:cxn modelId="{B7653149-91DB-45B0-9C53-F71BB64F6592}" srcId="{694E8385-FD7B-4686-AC07-2F85E443FDEF}" destId="{30817D79-8892-4C26-AA67-6B958F68BE5E}" srcOrd="1" destOrd="0" parTransId="{2940C93A-4312-4B4D-A1A3-B8662FBB21F8}" sibTransId="{C1787445-BF85-4E9C-AC3C-54F566C1A2D4}"/>
    <dgm:cxn modelId="{1328DE84-EB9E-45A0-B1DB-155F555E88BB}" type="presOf" srcId="{24AD637A-E972-439B-BE0A-64D5A531BAF4}" destId="{BB65161D-E1BD-45F6-A553-3215FE166520}" srcOrd="0" destOrd="0" presId="urn:microsoft.com/office/officeart/2005/8/layout/hierarchy3"/>
    <dgm:cxn modelId="{4F709EB9-89C2-40CB-8BD7-61CB5E9CEFBF}" type="presOf" srcId="{6F5C10AA-0163-400A-A5BD-F680810005E9}" destId="{5E87A322-DE1D-4BC6-B905-6DF862D7D64D}" srcOrd="0" destOrd="0" presId="urn:microsoft.com/office/officeart/2005/8/layout/hierarchy3"/>
    <dgm:cxn modelId="{885070A1-E43F-43C1-ADB3-461474CAF394}" type="presOf" srcId="{B88A9D70-07EA-4567-A91A-6C7AB8055F9D}" destId="{0D6950F6-7A14-4A52-9EF8-ED77C540E394}" srcOrd="0" destOrd="0" presId="urn:microsoft.com/office/officeart/2005/8/layout/hierarchy3"/>
    <dgm:cxn modelId="{2036FE1A-1C0D-48E9-9EB0-DF4141CC06C0}" type="presOf" srcId="{4C1A3022-B561-4A76-978F-B2153BB60360}" destId="{ED4FA5C5-D552-4079-81F5-BEE551AC09FD}" srcOrd="0" destOrd="0" presId="urn:microsoft.com/office/officeart/2005/8/layout/hierarchy3"/>
    <dgm:cxn modelId="{D1F1C2A0-C825-4F0F-A739-A9C2CCE9133B}" type="presOf" srcId="{30817D79-8892-4C26-AA67-6B958F68BE5E}" destId="{B3D3D8F2-D6B6-403A-ADB9-D30AE94AAB90}" srcOrd="1" destOrd="0" presId="urn:microsoft.com/office/officeart/2005/8/layout/hierarchy3"/>
    <dgm:cxn modelId="{59BF46F8-978C-4FE5-BDCF-85428175B793}" srcId="{30817D79-8892-4C26-AA67-6B958F68BE5E}" destId="{A3D72A9E-5052-44AC-B757-1302B793D7EA}" srcOrd="0" destOrd="0" parTransId="{13801364-268D-432D-84D3-C7305558001A}" sibTransId="{BB5185E1-BCB6-40DB-8A58-5A65C6905121}"/>
    <dgm:cxn modelId="{F632B474-D6AC-4B0B-985D-0605B8E3025D}" srcId="{30817D79-8892-4C26-AA67-6B958F68BE5E}" destId="{DBB5BEDC-A8E4-4B05-A9F7-5D53BD5B3FF9}" srcOrd="3" destOrd="0" parTransId="{AEEADAB5-E1D6-41E6-AD89-AD2C170D5A65}" sibTransId="{0557D6E7-80FC-45DE-AAE8-D4B87069ED33}"/>
    <dgm:cxn modelId="{8C387E30-BD5E-4103-A3E6-CAF81E7689CA}" type="presOf" srcId="{352BAD86-B40B-407D-B266-CD6A5E4421A6}" destId="{D9FE95CE-8D8B-4DC5-B153-87917BF34DA0}" srcOrd="1" destOrd="0" presId="urn:microsoft.com/office/officeart/2005/8/layout/hierarchy3"/>
    <dgm:cxn modelId="{DC44E9D7-8B54-4FEC-870E-357655B759F3}" type="presOf" srcId="{EEDDD0E8-0333-4A65-A505-B85E737048FD}" destId="{3CB73818-294D-4D3D-A1F4-8272115F5D0A}" srcOrd="0" destOrd="0" presId="urn:microsoft.com/office/officeart/2005/8/layout/hierarchy3"/>
    <dgm:cxn modelId="{F62D8DB2-B776-40EB-842C-D48F7006EB2F}" type="presOf" srcId="{A8FAD330-F194-423A-910D-9AC9BD67E97E}" destId="{8538D8AC-E57B-4081-A0D7-7BADF32A991D}" srcOrd="0" destOrd="0" presId="urn:microsoft.com/office/officeart/2005/8/layout/hierarchy3"/>
    <dgm:cxn modelId="{62B0B14D-F411-4FE7-8BD6-6509E6881364}" srcId="{30817D79-8892-4C26-AA67-6B958F68BE5E}" destId="{4C1A3022-B561-4A76-978F-B2153BB60360}" srcOrd="1" destOrd="0" parTransId="{EC3E2E97-5432-4FDB-9C23-42081C68BE98}" sibTransId="{B95BEC81-19B1-4029-9F7F-CE3DD97B2265}"/>
    <dgm:cxn modelId="{4002DA1B-A55F-43A0-8E0E-A27AB34EA322}" type="presOf" srcId="{1C31F700-6489-49C2-A9DA-DDC1D281F68F}" destId="{7E5067E8-CD3F-4412-9946-06BD1DC226AC}" srcOrd="0" destOrd="0" presId="urn:microsoft.com/office/officeart/2005/8/layout/hierarchy3"/>
    <dgm:cxn modelId="{CE023942-4497-4555-A55D-2D24D6F0B94A}" srcId="{30817D79-8892-4C26-AA67-6B958F68BE5E}" destId="{6F5C10AA-0163-400A-A5BD-F680810005E9}" srcOrd="5" destOrd="0" parTransId="{B88A9D70-07EA-4567-A91A-6C7AB8055F9D}" sibTransId="{45EDEBB4-BF3E-45AB-A975-54C33824F4C6}"/>
    <dgm:cxn modelId="{06274026-D000-4BC1-8B94-69AEE644ABF2}" type="presOf" srcId="{C7DB88EF-E4FF-45A2-B542-5C59F8734047}" destId="{4BF0E640-DEF5-4F4A-8B7F-D3026F451FAB}" srcOrd="0" destOrd="0" presId="urn:microsoft.com/office/officeart/2005/8/layout/hierarchy3"/>
    <dgm:cxn modelId="{D0A5FC19-195C-4EA3-AC09-451FD6856B58}" type="presOf" srcId="{A3D72A9E-5052-44AC-B757-1302B793D7EA}" destId="{F0D5434A-CA29-4A0B-84E8-0D2243349A96}" srcOrd="0" destOrd="0" presId="urn:microsoft.com/office/officeart/2005/8/layout/hierarchy3"/>
    <dgm:cxn modelId="{DACE7EC9-D7A6-49DF-BDE2-4E97A500DEC3}" type="presOf" srcId="{AEEADAB5-E1D6-41E6-AD89-AD2C170D5A65}" destId="{EF6E552E-9CA7-4418-A05C-0B83EF04863F}" srcOrd="0" destOrd="0" presId="urn:microsoft.com/office/officeart/2005/8/layout/hierarchy3"/>
    <dgm:cxn modelId="{D911EF9C-D885-4D52-AE71-03488FCF676E}" type="presOf" srcId="{EC3E2E97-5432-4FDB-9C23-42081C68BE98}" destId="{4E9E756A-84EE-43EB-B746-BF79423AE5F4}" srcOrd="0" destOrd="0" presId="urn:microsoft.com/office/officeart/2005/8/layout/hierarchy3"/>
    <dgm:cxn modelId="{6630E84E-681E-4C9A-83D6-BDE142D2006D}" type="presOf" srcId="{30817D79-8892-4C26-AA67-6B958F68BE5E}" destId="{6320AACD-3E01-4009-A03A-6BA18135BC5B}" srcOrd="0" destOrd="0" presId="urn:microsoft.com/office/officeart/2005/8/layout/hierarchy3"/>
    <dgm:cxn modelId="{DCF6C9DD-828D-48C1-8977-B32F5F26D598}" type="presOf" srcId="{4A516E09-E99B-42B4-9FEF-E70D85EE9AFD}" destId="{6B189F67-A8D4-48EE-AC75-13CDC301D5D6}" srcOrd="0" destOrd="0" presId="urn:microsoft.com/office/officeart/2005/8/layout/hierarchy3"/>
    <dgm:cxn modelId="{A791A714-1BDD-40B9-AB14-86B38307B23D}" type="presOf" srcId="{352BAD86-B40B-407D-B266-CD6A5E4421A6}" destId="{383E45BA-5CAA-4A1C-A4F9-916C8549B7A8}" srcOrd="0" destOrd="0" presId="urn:microsoft.com/office/officeart/2005/8/layout/hierarchy3"/>
    <dgm:cxn modelId="{08D37DE0-EE14-40DA-9EF0-4AE4552205FB}" type="presParOf" srcId="{22D447E6-AC68-4D35-B5D7-119BBA7A5C31}" destId="{9B6229BB-1061-4412-9150-251FC7B05E09}" srcOrd="0" destOrd="0" presId="urn:microsoft.com/office/officeart/2005/8/layout/hierarchy3"/>
    <dgm:cxn modelId="{ADD74D26-1A78-4B9A-81BC-ECFC031C4079}" type="presParOf" srcId="{9B6229BB-1061-4412-9150-251FC7B05E09}" destId="{D3BDA0F7-B651-4542-B75A-37D5E25142EA}" srcOrd="0" destOrd="0" presId="urn:microsoft.com/office/officeart/2005/8/layout/hierarchy3"/>
    <dgm:cxn modelId="{2F11BBBE-1984-4C70-B24F-EC9A9445D22E}" type="presParOf" srcId="{D3BDA0F7-B651-4542-B75A-37D5E25142EA}" destId="{383E45BA-5CAA-4A1C-A4F9-916C8549B7A8}" srcOrd="0" destOrd="0" presId="urn:microsoft.com/office/officeart/2005/8/layout/hierarchy3"/>
    <dgm:cxn modelId="{53F9501D-070C-475B-9751-366F2C6D788A}" type="presParOf" srcId="{D3BDA0F7-B651-4542-B75A-37D5E25142EA}" destId="{D9FE95CE-8D8B-4DC5-B153-87917BF34DA0}" srcOrd="1" destOrd="0" presId="urn:microsoft.com/office/officeart/2005/8/layout/hierarchy3"/>
    <dgm:cxn modelId="{B9AF952A-E745-4B1D-BED8-FED3A8CD9B54}" type="presParOf" srcId="{9B6229BB-1061-4412-9150-251FC7B05E09}" destId="{49DF4135-8D99-4470-9114-5C66B74A7A01}" srcOrd="1" destOrd="0" presId="urn:microsoft.com/office/officeart/2005/8/layout/hierarchy3"/>
    <dgm:cxn modelId="{370F6629-6228-4C48-9629-02EB6FB35905}" type="presParOf" srcId="{49DF4135-8D99-4470-9114-5C66B74A7A01}" destId="{296AF0B9-FF01-48E7-94B8-DA2A5A3EAD52}" srcOrd="0" destOrd="0" presId="urn:microsoft.com/office/officeart/2005/8/layout/hierarchy3"/>
    <dgm:cxn modelId="{5F3BA39B-B940-4E68-AB56-D333F9A29FC0}" type="presParOf" srcId="{49DF4135-8D99-4470-9114-5C66B74A7A01}" destId="{6E025FEF-AEE9-4EED-A1BC-CC647B23E2C5}" srcOrd="1" destOrd="0" presId="urn:microsoft.com/office/officeart/2005/8/layout/hierarchy3"/>
    <dgm:cxn modelId="{D6E3E31E-478E-49D8-B048-FBCD70E4233C}" type="presParOf" srcId="{49DF4135-8D99-4470-9114-5C66B74A7A01}" destId="{7E5067E8-CD3F-4412-9946-06BD1DC226AC}" srcOrd="2" destOrd="0" presId="urn:microsoft.com/office/officeart/2005/8/layout/hierarchy3"/>
    <dgm:cxn modelId="{FD338653-5677-4C14-84D4-D66EF9BEBD0D}" type="presParOf" srcId="{49DF4135-8D99-4470-9114-5C66B74A7A01}" destId="{8538D8AC-E57B-4081-A0D7-7BADF32A991D}" srcOrd="3" destOrd="0" presId="urn:microsoft.com/office/officeart/2005/8/layout/hierarchy3"/>
    <dgm:cxn modelId="{AC77CF87-8B14-467E-902F-1561794E89E0}" type="presParOf" srcId="{22D447E6-AC68-4D35-B5D7-119BBA7A5C31}" destId="{F656A07B-40BA-490E-BB69-D816054009F7}" srcOrd="1" destOrd="0" presId="urn:microsoft.com/office/officeart/2005/8/layout/hierarchy3"/>
    <dgm:cxn modelId="{177529EA-D981-4925-AD61-B3E4E3D1CF62}" type="presParOf" srcId="{F656A07B-40BA-490E-BB69-D816054009F7}" destId="{C94F87CB-B8D7-4E31-89BD-81F4C956DA09}" srcOrd="0" destOrd="0" presId="urn:microsoft.com/office/officeart/2005/8/layout/hierarchy3"/>
    <dgm:cxn modelId="{1903D09A-F136-437C-A096-919081B67103}" type="presParOf" srcId="{C94F87CB-B8D7-4E31-89BD-81F4C956DA09}" destId="{6320AACD-3E01-4009-A03A-6BA18135BC5B}" srcOrd="0" destOrd="0" presId="urn:microsoft.com/office/officeart/2005/8/layout/hierarchy3"/>
    <dgm:cxn modelId="{49DFED46-A38D-41E6-8E00-9C6360B10CD6}" type="presParOf" srcId="{C94F87CB-B8D7-4E31-89BD-81F4C956DA09}" destId="{B3D3D8F2-D6B6-403A-ADB9-D30AE94AAB90}" srcOrd="1" destOrd="0" presId="urn:microsoft.com/office/officeart/2005/8/layout/hierarchy3"/>
    <dgm:cxn modelId="{0D591B11-FDC8-45A7-B82A-9624679D0E06}" type="presParOf" srcId="{F656A07B-40BA-490E-BB69-D816054009F7}" destId="{86F39D71-37A1-442D-A536-6853AE73BA54}" srcOrd="1" destOrd="0" presId="urn:microsoft.com/office/officeart/2005/8/layout/hierarchy3"/>
    <dgm:cxn modelId="{299CE181-A04D-4A24-B23C-E0E3C539DB83}" type="presParOf" srcId="{86F39D71-37A1-442D-A536-6853AE73BA54}" destId="{5172D4AE-6949-4CE4-A0FE-BD87413196C5}" srcOrd="0" destOrd="0" presId="urn:microsoft.com/office/officeart/2005/8/layout/hierarchy3"/>
    <dgm:cxn modelId="{A0008E66-290B-4FEF-81D8-A1E254FA0FAE}" type="presParOf" srcId="{86F39D71-37A1-442D-A536-6853AE73BA54}" destId="{F0D5434A-CA29-4A0B-84E8-0D2243349A96}" srcOrd="1" destOrd="0" presId="urn:microsoft.com/office/officeart/2005/8/layout/hierarchy3"/>
    <dgm:cxn modelId="{44D92A9D-0423-4655-B46D-7077AAC85012}" type="presParOf" srcId="{86F39D71-37A1-442D-A536-6853AE73BA54}" destId="{4E9E756A-84EE-43EB-B746-BF79423AE5F4}" srcOrd="2" destOrd="0" presId="urn:microsoft.com/office/officeart/2005/8/layout/hierarchy3"/>
    <dgm:cxn modelId="{B8468BC6-E3DC-4F5F-9F72-C55F0C47FADB}" type="presParOf" srcId="{86F39D71-37A1-442D-A536-6853AE73BA54}" destId="{ED4FA5C5-D552-4079-81F5-BEE551AC09FD}" srcOrd="3" destOrd="0" presId="urn:microsoft.com/office/officeart/2005/8/layout/hierarchy3"/>
    <dgm:cxn modelId="{A6212F3B-40FB-4F6B-B555-9121696A3A78}" type="presParOf" srcId="{86F39D71-37A1-442D-A536-6853AE73BA54}" destId="{4BF0E640-DEF5-4F4A-8B7F-D3026F451FAB}" srcOrd="4" destOrd="0" presId="urn:microsoft.com/office/officeart/2005/8/layout/hierarchy3"/>
    <dgm:cxn modelId="{8FC8E666-0561-4FDB-9078-F4EF2C6217D5}" type="presParOf" srcId="{86F39D71-37A1-442D-A536-6853AE73BA54}" destId="{3CB73818-294D-4D3D-A1F4-8272115F5D0A}" srcOrd="5" destOrd="0" presId="urn:microsoft.com/office/officeart/2005/8/layout/hierarchy3"/>
    <dgm:cxn modelId="{0C65C960-A6E8-4A65-A45D-BC9262CF2058}" type="presParOf" srcId="{86F39D71-37A1-442D-A536-6853AE73BA54}" destId="{EF6E552E-9CA7-4418-A05C-0B83EF04863F}" srcOrd="6" destOrd="0" presId="urn:microsoft.com/office/officeart/2005/8/layout/hierarchy3"/>
    <dgm:cxn modelId="{871E09A1-258F-490C-9A0D-67BCA812C3CE}" type="presParOf" srcId="{86F39D71-37A1-442D-A536-6853AE73BA54}" destId="{DE174AFB-A7B8-4DFA-8EC7-3EE08CCD31AD}" srcOrd="7" destOrd="0" presId="urn:microsoft.com/office/officeart/2005/8/layout/hierarchy3"/>
    <dgm:cxn modelId="{C0CCF639-3C02-4667-9EE7-E917AEBA2DD2}" type="presParOf" srcId="{86F39D71-37A1-442D-A536-6853AE73BA54}" destId="{BB65161D-E1BD-45F6-A553-3215FE166520}" srcOrd="8" destOrd="0" presId="urn:microsoft.com/office/officeart/2005/8/layout/hierarchy3"/>
    <dgm:cxn modelId="{3FB39530-6F00-4A98-8795-898363A20583}" type="presParOf" srcId="{86F39D71-37A1-442D-A536-6853AE73BA54}" destId="{6B189F67-A8D4-48EE-AC75-13CDC301D5D6}" srcOrd="9" destOrd="0" presId="urn:microsoft.com/office/officeart/2005/8/layout/hierarchy3"/>
    <dgm:cxn modelId="{08E1D07D-11EB-47D0-BDD1-72001C86E26E}" type="presParOf" srcId="{86F39D71-37A1-442D-A536-6853AE73BA54}" destId="{0D6950F6-7A14-4A52-9EF8-ED77C540E394}" srcOrd="10" destOrd="0" presId="urn:microsoft.com/office/officeart/2005/8/layout/hierarchy3"/>
    <dgm:cxn modelId="{3DD9AE24-FF3E-46EE-92BE-254D9A34D548}" type="presParOf" srcId="{86F39D71-37A1-442D-A536-6853AE73BA54}" destId="{5E87A322-DE1D-4BC6-B905-6DF862D7D64D}"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554AF7-9E9F-476C-9D3A-3A248DCE9B12}"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cs-CZ"/>
        </a:p>
      </dgm:t>
    </dgm:pt>
    <dgm:pt modelId="{1F54B484-F6B9-42C2-B7FB-6AF1037EF1DF}">
      <dgm:prSet/>
      <dgm:spPr/>
      <dgm:t>
        <a:bodyPr/>
        <a:lstStyle/>
        <a:p>
          <a:r>
            <a:rPr lang="cs-CZ" dirty="0" smtClean="0"/>
            <a:t>zvýšená celková kapacita transferinu pro </a:t>
          </a:r>
          <a:r>
            <a:rPr lang="cs-CZ" dirty="0" err="1" smtClean="0"/>
            <a:t>Fe</a:t>
          </a:r>
          <a:endParaRPr lang="cs-CZ" dirty="0" smtClean="0"/>
        </a:p>
      </dgm:t>
    </dgm:pt>
    <dgm:pt modelId="{7A08AD6A-5A1A-40C6-B133-D6EAD286238B}" type="parTrans" cxnId="{26855B16-7A55-4E2A-BE74-6F97977D4242}">
      <dgm:prSet/>
      <dgm:spPr/>
      <dgm:t>
        <a:bodyPr/>
        <a:lstStyle/>
        <a:p>
          <a:endParaRPr lang="cs-CZ"/>
        </a:p>
      </dgm:t>
    </dgm:pt>
    <dgm:pt modelId="{786F471D-A1BA-4C40-A33C-260D00602F21}" type="sibTrans" cxnId="{26855B16-7A55-4E2A-BE74-6F97977D4242}">
      <dgm:prSet/>
      <dgm:spPr/>
      <dgm:t>
        <a:bodyPr/>
        <a:lstStyle/>
        <a:p>
          <a:endParaRPr lang="cs-CZ"/>
        </a:p>
      </dgm:t>
    </dgm:pt>
    <dgm:pt modelId="{76BCFD7D-2744-461E-9030-2AFAC5AF269C}">
      <dgm:prSet/>
      <dgm:spPr/>
      <dgm:t>
        <a:bodyPr/>
        <a:lstStyle/>
        <a:p>
          <a:r>
            <a:rPr lang="cs-CZ" dirty="0" smtClean="0"/>
            <a:t>.</a:t>
          </a:r>
          <a:endParaRPr lang="cs-CZ" dirty="0"/>
        </a:p>
      </dgm:t>
    </dgm:pt>
    <dgm:pt modelId="{93F6FF19-A5D2-44B5-84BF-0475A890DAE5}" type="parTrans" cxnId="{2C437068-3E40-4747-AAFC-52F1C7B34FF9}">
      <dgm:prSet/>
      <dgm:spPr/>
      <dgm:t>
        <a:bodyPr/>
        <a:lstStyle/>
        <a:p>
          <a:endParaRPr lang="cs-CZ"/>
        </a:p>
      </dgm:t>
    </dgm:pt>
    <dgm:pt modelId="{1FA7E6F3-39CC-49DC-AE04-17895D121801}" type="sibTrans" cxnId="{2C437068-3E40-4747-AAFC-52F1C7B34FF9}">
      <dgm:prSet/>
      <dgm:spPr/>
      <dgm:t>
        <a:bodyPr/>
        <a:lstStyle/>
        <a:p>
          <a:endParaRPr lang="cs-CZ"/>
        </a:p>
      </dgm:t>
    </dgm:pt>
    <dgm:pt modelId="{5A0AE6C1-40C4-463C-9540-43D39610528F}">
      <dgm:prSet/>
      <dgm:spPr/>
      <dgm:t>
        <a:bodyPr/>
        <a:lstStyle/>
        <a:p>
          <a:r>
            <a:rPr lang="cs-CZ" dirty="0" smtClean="0"/>
            <a:t>.</a:t>
          </a:r>
          <a:endParaRPr lang="cs-CZ" dirty="0"/>
        </a:p>
      </dgm:t>
    </dgm:pt>
    <dgm:pt modelId="{F1747DB8-9422-413F-B918-3F3EA4831ABD}" type="parTrans" cxnId="{629F6988-A706-421C-90D4-4F822B90B935}">
      <dgm:prSet/>
      <dgm:spPr/>
      <dgm:t>
        <a:bodyPr/>
        <a:lstStyle/>
        <a:p>
          <a:endParaRPr lang="cs-CZ"/>
        </a:p>
      </dgm:t>
    </dgm:pt>
    <dgm:pt modelId="{3750D5DE-1B76-4142-9C3C-2C1D0BA9693B}" type="sibTrans" cxnId="{629F6988-A706-421C-90D4-4F822B90B935}">
      <dgm:prSet/>
      <dgm:spPr/>
      <dgm:t>
        <a:bodyPr/>
        <a:lstStyle/>
        <a:p>
          <a:endParaRPr lang="cs-CZ"/>
        </a:p>
      </dgm:t>
    </dgm:pt>
    <dgm:pt modelId="{351A4D8D-6C93-4DA3-AD05-1A80054A5D46}">
      <dgm:prSet/>
      <dgm:spPr/>
      <dgm:t>
        <a:bodyPr/>
        <a:lstStyle/>
        <a:p>
          <a:r>
            <a:rPr lang="cs-CZ" dirty="0" smtClean="0"/>
            <a:t>snížený obsah feritinu v erytrocytech</a:t>
          </a:r>
        </a:p>
      </dgm:t>
    </dgm:pt>
    <dgm:pt modelId="{92EAB696-FCFA-4D1E-8E32-2DBFF252E900}" type="parTrans" cxnId="{C7256940-D2B1-4EAA-A856-9D8C33CB830D}">
      <dgm:prSet/>
      <dgm:spPr/>
      <dgm:t>
        <a:bodyPr/>
        <a:lstStyle/>
        <a:p>
          <a:endParaRPr lang="cs-CZ"/>
        </a:p>
      </dgm:t>
    </dgm:pt>
    <dgm:pt modelId="{0C95C719-A631-4D60-B68E-DD53BE5F2A91}" type="sibTrans" cxnId="{C7256940-D2B1-4EAA-A856-9D8C33CB830D}">
      <dgm:prSet/>
      <dgm:spPr/>
      <dgm:t>
        <a:bodyPr/>
        <a:lstStyle/>
        <a:p>
          <a:endParaRPr lang="cs-CZ"/>
        </a:p>
      </dgm:t>
    </dgm:pt>
    <dgm:pt modelId="{38B67580-6B08-4F32-99DD-0527886D5B5E}">
      <dgm:prSet/>
      <dgm:spPr/>
      <dgm:t>
        <a:bodyPr/>
        <a:lstStyle/>
        <a:p>
          <a:r>
            <a:rPr lang="cs-CZ" dirty="0" smtClean="0"/>
            <a:t>.</a:t>
          </a:r>
        </a:p>
      </dgm:t>
    </dgm:pt>
    <dgm:pt modelId="{D91E1A31-1EBD-485D-9587-51F28965CA87}" type="parTrans" cxnId="{04D283C8-26AF-4F05-BEA3-11994ECE9641}">
      <dgm:prSet/>
      <dgm:spPr/>
      <dgm:t>
        <a:bodyPr/>
        <a:lstStyle/>
        <a:p>
          <a:endParaRPr lang="cs-CZ"/>
        </a:p>
      </dgm:t>
    </dgm:pt>
    <dgm:pt modelId="{4BE22A30-68CA-49FF-B7FC-331D7F342F24}" type="sibTrans" cxnId="{04D283C8-26AF-4F05-BEA3-11994ECE9641}">
      <dgm:prSet/>
      <dgm:spPr/>
      <dgm:t>
        <a:bodyPr/>
        <a:lstStyle/>
        <a:p>
          <a:endParaRPr lang="cs-CZ"/>
        </a:p>
      </dgm:t>
    </dgm:pt>
    <dgm:pt modelId="{3CCDE2D2-BF0E-4ACA-BB54-D8E32833098F}">
      <dgm:prSet/>
      <dgm:spPr/>
      <dgm:t>
        <a:bodyPr/>
        <a:lstStyle/>
        <a:p>
          <a:r>
            <a:rPr lang="cs-CZ" dirty="0" smtClean="0"/>
            <a:t>.</a:t>
          </a:r>
          <a:endParaRPr lang="cs-CZ" dirty="0"/>
        </a:p>
      </dgm:t>
    </dgm:pt>
    <dgm:pt modelId="{40E08B44-83AD-42C5-8B6C-D4C643FFEB6A}" type="parTrans" cxnId="{C6687EA1-5E71-4C33-9517-16AF98DFD96C}">
      <dgm:prSet/>
      <dgm:spPr/>
      <dgm:t>
        <a:bodyPr/>
        <a:lstStyle/>
        <a:p>
          <a:endParaRPr lang="cs-CZ"/>
        </a:p>
      </dgm:t>
    </dgm:pt>
    <dgm:pt modelId="{F1876C98-C4DA-4259-A824-7C8FF2023733}" type="sibTrans" cxnId="{C6687EA1-5E71-4C33-9517-16AF98DFD96C}">
      <dgm:prSet/>
      <dgm:spPr/>
      <dgm:t>
        <a:bodyPr/>
        <a:lstStyle/>
        <a:p>
          <a:endParaRPr lang="cs-CZ"/>
        </a:p>
      </dgm:t>
    </dgm:pt>
    <dgm:pt modelId="{02AE4E93-D820-480C-962F-BCE2298D4B63}">
      <dgm:prSet phldrT="[Text]"/>
      <dgm:spPr/>
      <dgm:t>
        <a:bodyPr/>
        <a:lstStyle/>
        <a:p>
          <a:r>
            <a:rPr lang="cs-CZ" dirty="0" smtClean="0"/>
            <a:t>.</a:t>
          </a:r>
          <a:endParaRPr lang="cs-CZ" dirty="0"/>
        </a:p>
      </dgm:t>
    </dgm:pt>
    <dgm:pt modelId="{0E4FA517-35B8-4741-9526-05F8C6275B8D}" type="parTrans" cxnId="{BE37E846-6096-40C2-BDD3-BCF82040CAB6}">
      <dgm:prSet/>
      <dgm:spPr/>
      <dgm:t>
        <a:bodyPr/>
        <a:lstStyle/>
        <a:p>
          <a:endParaRPr lang="cs-CZ"/>
        </a:p>
      </dgm:t>
    </dgm:pt>
    <dgm:pt modelId="{54D08E0B-372C-4214-96DD-81C483A594A9}" type="sibTrans" cxnId="{BE37E846-6096-40C2-BDD3-BCF82040CAB6}">
      <dgm:prSet/>
      <dgm:spPr/>
      <dgm:t>
        <a:bodyPr/>
        <a:lstStyle/>
        <a:p>
          <a:endParaRPr lang="cs-CZ"/>
        </a:p>
      </dgm:t>
    </dgm:pt>
    <dgm:pt modelId="{6B90D991-3CA4-40F5-8B31-2889CB4B6501}">
      <dgm:prSet/>
      <dgm:spPr/>
      <dgm:t>
        <a:bodyPr/>
        <a:lstStyle/>
        <a:p>
          <a:r>
            <a:rPr lang="cs-CZ" dirty="0" smtClean="0"/>
            <a:t>snížená saturace transferinu</a:t>
          </a:r>
          <a:endParaRPr lang="cs-CZ" dirty="0"/>
        </a:p>
      </dgm:t>
    </dgm:pt>
    <dgm:pt modelId="{EE2BDE6D-48D4-417A-B1A4-4ABD12F7D125}" type="parTrans" cxnId="{9B3A79CB-747C-4FAB-8220-DC8EFF556E56}">
      <dgm:prSet/>
      <dgm:spPr/>
      <dgm:t>
        <a:bodyPr/>
        <a:lstStyle/>
        <a:p>
          <a:endParaRPr lang="cs-CZ"/>
        </a:p>
      </dgm:t>
    </dgm:pt>
    <dgm:pt modelId="{B6299C34-180D-41EE-889F-9910880FB1BA}" type="sibTrans" cxnId="{9B3A79CB-747C-4FAB-8220-DC8EFF556E56}">
      <dgm:prSet/>
      <dgm:spPr/>
      <dgm:t>
        <a:bodyPr/>
        <a:lstStyle/>
        <a:p>
          <a:endParaRPr lang="cs-CZ"/>
        </a:p>
      </dgm:t>
    </dgm:pt>
    <dgm:pt modelId="{785FE5B8-0A0E-4ED3-8D02-594FBA89B8D4}">
      <dgm:prSet/>
      <dgm:spPr/>
      <dgm:t>
        <a:bodyPr/>
        <a:lstStyle/>
        <a:p>
          <a:r>
            <a:rPr lang="cs-CZ" dirty="0" smtClean="0"/>
            <a:t>snížená hodnota feritinu</a:t>
          </a:r>
          <a:endParaRPr lang="cs-CZ" dirty="0"/>
        </a:p>
      </dgm:t>
    </dgm:pt>
    <dgm:pt modelId="{D726DDB4-C5B6-44A7-B024-43419BC58D1E}" type="parTrans" cxnId="{E2B3A00A-8840-4CFD-95A0-F6B0360C780D}">
      <dgm:prSet/>
      <dgm:spPr/>
      <dgm:t>
        <a:bodyPr/>
        <a:lstStyle/>
        <a:p>
          <a:endParaRPr lang="cs-CZ"/>
        </a:p>
      </dgm:t>
    </dgm:pt>
    <dgm:pt modelId="{5ADB4D73-6064-4E66-8004-12FB91913F3C}" type="sibTrans" cxnId="{E2B3A00A-8840-4CFD-95A0-F6B0360C780D}">
      <dgm:prSet/>
      <dgm:spPr/>
      <dgm:t>
        <a:bodyPr/>
        <a:lstStyle/>
        <a:p>
          <a:endParaRPr lang="cs-CZ"/>
        </a:p>
      </dgm:t>
    </dgm:pt>
    <dgm:pt modelId="{8B421DE5-E39B-4022-BE79-11A302675272}">
      <dgm:prSet/>
      <dgm:spPr/>
      <dgm:t>
        <a:bodyPr/>
        <a:lstStyle/>
        <a:p>
          <a:r>
            <a:rPr lang="cs-CZ" dirty="0" smtClean="0"/>
            <a:t>.</a:t>
          </a:r>
          <a:endParaRPr lang="cs-CZ" dirty="0"/>
        </a:p>
      </dgm:t>
    </dgm:pt>
    <dgm:pt modelId="{3F2F7E9E-305A-42DB-9A87-78DFBE27805E}" type="parTrans" cxnId="{DB171B84-471B-4A56-91E4-13C1A97E239B}">
      <dgm:prSet/>
      <dgm:spPr/>
      <dgm:t>
        <a:bodyPr/>
        <a:lstStyle/>
        <a:p>
          <a:endParaRPr lang="cs-CZ"/>
        </a:p>
      </dgm:t>
    </dgm:pt>
    <dgm:pt modelId="{578DC8CF-93EA-4473-A6CF-1E1F83482CCC}" type="sibTrans" cxnId="{DB171B84-471B-4A56-91E4-13C1A97E239B}">
      <dgm:prSet/>
      <dgm:spPr/>
      <dgm:t>
        <a:bodyPr/>
        <a:lstStyle/>
        <a:p>
          <a:endParaRPr lang="cs-CZ"/>
        </a:p>
      </dgm:t>
    </dgm:pt>
    <dgm:pt modelId="{1E257F41-A135-4EF9-ADEC-EC70F5A5B46F}">
      <dgm:prSet/>
      <dgm:spPr/>
      <dgm:t>
        <a:bodyPr/>
        <a:lstStyle/>
        <a:p>
          <a:r>
            <a:rPr lang="cs-CZ" dirty="0" smtClean="0"/>
            <a:t>zvýšená hladina volného </a:t>
          </a:r>
          <a:r>
            <a:rPr lang="cs-CZ" dirty="0" err="1" smtClean="0"/>
            <a:t>protoporfyrinu</a:t>
          </a:r>
          <a:r>
            <a:rPr lang="cs-CZ" dirty="0" smtClean="0"/>
            <a:t> v erytrocytech</a:t>
          </a:r>
        </a:p>
      </dgm:t>
    </dgm:pt>
    <dgm:pt modelId="{F884FAAC-BF2D-4F1A-A58C-A081BAA64C68}" type="parTrans" cxnId="{B144DD22-C6AF-48BD-9468-B87496560614}">
      <dgm:prSet/>
      <dgm:spPr/>
      <dgm:t>
        <a:bodyPr/>
        <a:lstStyle/>
        <a:p>
          <a:endParaRPr lang="cs-CZ"/>
        </a:p>
      </dgm:t>
    </dgm:pt>
    <dgm:pt modelId="{91C03183-7397-4928-AC4F-3F61FD03F2AB}" type="sibTrans" cxnId="{B144DD22-C6AF-48BD-9468-B87496560614}">
      <dgm:prSet/>
      <dgm:spPr/>
      <dgm:t>
        <a:bodyPr/>
        <a:lstStyle/>
        <a:p>
          <a:endParaRPr lang="cs-CZ"/>
        </a:p>
      </dgm:t>
    </dgm:pt>
    <dgm:pt modelId="{5245D0D4-874D-4508-B932-99C6674A7501}">
      <dgm:prSet/>
      <dgm:spPr/>
      <dgm:t>
        <a:bodyPr/>
        <a:lstStyle/>
        <a:p>
          <a:r>
            <a:rPr lang="cs-CZ" dirty="0" smtClean="0"/>
            <a:t>zvýšení solubilních transferinových receptorů</a:t>
          </a:r>
          <a:endParaRPr lang="cs-CZ" dirty="0"/>
        </a:p>
      </dgm:t>
    </dgm:pt>
    <dgm:pt modelId="{49B452DA-848C-4E12-B5CE-25C62CD0B1F7}" type="parTrans" cxnId="{E7809DBC-6D07-41EC-8AAC-1DADAEF0C266}">
      <dgm:prSet/>
      <dgm:spPr/>
      <dgm:t>
        <a:bodyPr/>
        <a:lstStyle/>
        <a:p>
          <a:endParaRPr lang="cs-CZ"/>
        </a:p>
      </dgm:t>
    </dgm:pt>
    <dgm:pt modelId="{D9CBF75E-5D99-4491-8F36-2AF596828444}" type="sibTrans" cxnId="{E7809DBC-6D07-41EC-8AAC-1DADAEF0C266}">
      <dgm:prSet/>
      <dgm:spPr/>
      <dgm:t>
        <a:bodyPr/>
        <a:lstStyle/>
        <a:p>
          <a:endParaRPr lang="cs-CZ"/>
        </a:p>
      </dgm:t>
    </dgm:pt>
    <dgm:pt modelId="{ABDFE9E2-03AB-4E83-B6D2-823B3743245C}">
      <dgm:prSet phldrT="[Text]"/>
      <dgm:spPr/>
      <dgm:t>
        <a:bodyPr/>
        <a:lstStyle/>
        <a:p>
          <a:r>
            <a:rPr lang="cs-CZ" dirty="0" smtClean="0"/>
            <a:t>snížená hodnota plazmatického </a:t>
          </a:r>
          <a:r>
            <a:rPr lang="cs-CZ" dirty="0" err="1" smtClean="0"/>
            <a:t>Fe</a:t>
          </a:r>
          <a:endParaRPr lang="cs-CZ" dirty="0"/>
        </a:p>
      </dgm:t>
    </dgm:pt>
    <dgm:pt modelId="{9DE24F1B-C64E-4885-B61C-BAEBEB70AC9B}" type="parTrans" cxnId="{FA7F41B9-5E41-43B1-88B9-141E1AC6C3A8}">
      <dgm:prSet/>
      <dgm:spPr/>
      <dgm:t>
        <a:bodyPr/>
        <a:lstStyle/>
        <a:p>
          <a:endParaRPr lang="cs-CZ"/>
        </a:p>
      </dgm:t>
    </dgm:pt>
    <dgm:pt modelId="{3675A84C-F76D-4DFD-A480-56919F17BC21}" type="sibTrans" cxnId="{FA7F41B9-5E41-43B1-88B9-141E1AC6C3A8}">
      <dgm:prSet/>
      <dgm:spPr/>
      <dgm:t>
        <a:bodyPr/>
        <a:lstStyle/>
        <a:p>
          <a:endParaRPr lang="cs-CZ"/>
        </a:p>
      </dgm:t>
    </dgm:pt>
    <dgm:pt modelId="{0190FACE-A385-4391-83ED-8BCC6BE0F0A1}">
      <dgm:prSet phldrT="[Text]"/>
      <dgm:spPr/>
      <dgm:t>
        <a:bodyPr/>
        <a:lstStyle/>
        <a:p>
          <a:r>
            <a:rPr lang="cs-CZ" dirty="0" smtClean="0"/>
            <a:t>.</a:t>
          </a:r>
          <a:endParaRPr lang="cs-CZ" dirty="0"/>
        </a:p>
      </dgm:t>
    </dgm:pt>
    <dgm:pt modelId="{5050A84B-A6B5-429D-816E-9508DF15D898}" type="parTrans" cxnId="{6D1DE0BC-B8A2-4E13-9CB1-1E70CE17DA77}">
      <dgm:prSet/>
      <dgm:spPr/>
      <dgm:t>
        <a:bodyPr/>
        <a:lstStyle/>
        <a:p>
          <a:endParaRPr lang="cs-CZ"/>
        </a:p>
      </dgm:t>
    </dgm:pt>
    <dgm:pt modelId="{2382CAFF-9184-4B83-BAA5-6A064E602250}" type="sibTrans" cxnId="{6D1DE0BC-B8A2-4E13-9CB1-1E70CE17DA77}">
      <dgm:prSet/>
      <dgm:spPr/>
      <dgm:t>
        <a:bodyPr/>
        <a:lstStyle/>
        <a:p>
          <a:endParaRPr lang="cs-CZ"/>
        </a:p>
      </dgm:t>
    </dgm:pt>
    <dgm:pt modelId="{8D6AD2B2-44A5-4DB4-92D1-7F9D0DA4EC83}" type="pres">
      <dgm:prSet presAssocID="{EF554AF7-9E9F-476C-9D3A-3A248DCE9B12}" presName="linearFlow" presStyleCnt="0">
        <dgm:presLayoutVars>
          <dgm:dir/>
          <dgm:animLvl val="lvl"/>
          <dgm:resizeHandles val="exact"/>
        </dgm:presLayoutVars>
      </dgm:prSet>
      <dgm:spPr/>
      <dgm:t>
        <a:bodyPr/>
        <a:lstStyle/>
        <a:p>
          <a:endParaRPr lang="cs-CZ"/>
        </a:p>
      </dgm:t>
    </dgm:pt>
    <dgm:pt modelId="{E83895CB-724F-402B-9218-BB12E895D12F}" type="pres">
      <dgm:prSet presAssocID="{02AE4E93-D820-480C-962F-BCE2298D4B63}" presName="composite" presStyleCnt="0"/>
      <dgm:spPr/>
    </dgm:pt>
    <dgm:pt modelId="{B1820BB4-ED8A-48D0-899E-59F91FA2D05F}" type="pres">
      <dgm:prSet presAssocID="{02AE4E93-D820-480C-962F-BCE2298D4B63}" presName="parentText" presStyleLbl="alignNode1" presStyleIdx="0" presStyleCnt="7" custAng="0">
        <dgm:presLayoutVars>
          <dgm:chMax val="1"/>
          <dgm:bulletEnabled val="1"/>
        </dgm:presLayoutVars>
      </dgm:prSet>
      <dgm:spPr/>
      <dgm:t>
        <a:bodyPr/>
        <a:lstStyle/>
        <a:p>
          <a:endParaRPr lang="cs-CZ"/>
        </a:p>
      </dgm:t>
    </dgm:pt>
    <dgm:pt modelId="{F2C51541-0D17-47AE-B35E-77854AD913E1}" type="pres">
      <dgm:prSet presAssocID="{02AE4E93-D820-480C-962F-BCE2298D4B63}" presName="descendantText" presStyleLbl="alignAcc1" presStyleIdx="0" presStyleCnt="7">
        <dgm:presLayoutVars>
          <dgm:bulletEnabled val="1"/>
        </dgm:presLayoutVars>
      </dgm:prSet>
      <dgm:spPr/>
      <dgm:t>
        <a:bodyPr/>
        <a:lstStyle/>
        <a:p>
          <a:endParaRPr lang="cs-CZ"/>
        </a:p>
      </dgm:t>
    </dgm:pt>
    <dgm:pt modelId="{7C3A7F04-D0BC-4B14-B4A3-015006730592}" type="pres">
      <dgm:prSet presAssocID="{54D08E0B-372C-4214-96DD-81C483A594A9}" presName="sp" presStyleCnt="0"/>
      <dgm:spPr/>
    </dgm:pt>
    <dgm:pt modelId="{62011F42-D0B8-4837-B379-44AA5295B239}" type="pres">
      <dgm:prSet presAssocID="{0190FACE-A385-4391-83ED-8BCC6BE0F0A1}" presName="composite" presStyleCnt="0"/>
      <dgm:spPr/>
    </dgm:pt>
    <dgm:pt modelId="{5C4C8AB0-075E-4C41-A2CA-A5BB0132D4A0}" type="pres">
      <dgm:prSet presAssocID="{0190FACE-A385-4391-83ED-8BCC6BE0F0A1}" presName="parentText" presStyleLbl="alignNode1" presStyleIdx="1" presStyleCnt="7" custAng="10800000">
        <dgm:presLayoutVars>
          <dgm:chMax val="1"/>
          <dgm:bulletEnabled val="1"/>
        </dgm:presLayoutVars>
      </dgm:prSet>
      <dgm:spPr/>
      <dgm:t>
        <a:bodyPr/>
        <a:lstStyle/>
        <a:p>
          <a:endParaRPr lang="cs-CZ"/>
        </a:p>
      </dgm:t>
    </dgm:pt>
    <dgm:pt modelId="{CBC08464-73AA-4A46-BACD-EAAA76C31B47}" type="pres">
      <dgm:prSet presAssocID="{0190FACE-A385-4391-83ED-8BCC6BE0F0A1}" presName="descendantText" presStyleLbl="alignAcc1" presStyleIdx="1" presStyleCnt="7">
        <dgm:presLayoutVars>
          <dgm:bulletEnabled val="1"/>
        </dgm:presLayoutVars>
      </dgm:prSet>
      <dgm:spPr/>
      <dgm:t>
        <a:bodyPr/>
        <a:lstStyle/>
        <a:p>
          <a:endParaRPr lang="cs-CZ"/>
        </a:p>
      </dgm:t>
    </dgm:pt>
    <dgm:pt modelId="{1F2EF3DB-EC38-4268-AC81-F8B61D21E027}" type="pres">
      <dgm:prSet presAssocID="{2382CAFF-9184-4B83-BAA5-6A064E602250}" presName="sp" presStyleCnt="0"/>
      <dgm:spPr/>
    </dgm:pt>
    <dgm:pt modelId="{75339767-F65A-466A-991C-0C66334B97F9}" type="pres">
      <dgm:prSet presAssocID="{76BCFD7D-2744-461E-9030-2AFAC5AF269C}" presName="composite" presStyleCnt="0"/>
      <dgm:spPr/>
    </dgm:pt>
    <dgm:pt modelId="{3F50EABD-1C90-4F4F-820D-E248F52EEFF0}" type="pres">
      <dgm:prSet presAssocID="{76BCFD7D-2744-461E-9030-2AFAC5AF269C}" presName="parentText" presStyleLbl="alignNode1" presStyleIdx="2" presStyleCnt="7">
        <dgm:presLayoutVars>
          <dgm:chMax val="1"/>
          <dgm:bulletEnabled val="1"/>
        </dgm:presLayoutVars>
      </dgm:prSet>
      <dgm:spPr/>
      <dgm:t>
        <a:bodyPr/>
        <a:lstStyle/>
        <a:p>
          <a:endParaRPr lang="cs-CZ"/>
        </a:p>
      </dgm:t>
    </dgm:pt>
    <dgm:pt modelId="{73C631C8-FC99-4663-AD3F-AABFE36EFF8F}" type="pres">
      <dgm:prSet presAssocID="{76BCFD7D-2744-461E-9030-2AFAC5AF269C}" presName="descendantText" presStyleLbl="alignAcc1" presStyleIdx="2" presStyleCnt="7">
        <dgm:presLayoutVars>
          <dgm:bulletEnabled val="1"/>
        </dgm:presLayoutVars>
      </dgm:prSet>
      <dgm:spPr/>
      <dgm:t>
        <a:bodyPr/>
        <a:lstStyle/>
        <a:p>
          <a:endParaRPr lang="cs-CZ"/>
        </a:p>
      </dgm:t>
    </dgm:pt>
    <dgm:pt modelId="{DE9FCFE6-A526-4D9B-B768-33AAB3E660E6}" type="pres">
      <dgm:prSet presAssocID="{1FA7E6F3-39CC-49DC-AE04-17895D121801}" presName="sp" presStyleCnt="0"/>
      <dgm:spPr/>
    </dgm:pt>
    <dgm:pt modelId="{6282B419-F1D9-4FEC-8474-E37D50A395FD}" type="pres">
      <dgm:prSet presAssocID="{5A0AE6C1-40C4-463C-9540-43D39610528F}" presName="composite" presStyleCnt="0"/>
      <dgm:spPr/>
    </dgm:pt>
    <dgm:pt modelId="{1CC103B0-B432-4FD9-B640-BE2369E54949}" type="pres">
      <dgm:prSet presAssocID="{5A0AE6C1-40C4-463C-9540-43D39610528F}" presName="parentText" presStyleLbl="alignNode1" presStyleIdx="3" presStyleCnt="7" custAng="0">
        <dgm:presLayoutVars>
          <dgm:chMax val="1"/>
          <dgm:bulletEnabled val="1"/>
        </dgm:presLayoutVars>
      </dgm:prSet>
      <dgm:spPr/>
      <dgm:t>
        <a:bodyPr/>
        <a:lstStyle/>
        <a:p>
          <a:endParaRPr lang="cs-CZ"/>
        </a:p>
      </dgm:t>
    </dgm:pt>
    <dgm:pt modelId="{393D610B-5C1D-4CD7-9901-BFB02C664073}" type="pres">
      <dgm:prSet presAssocID="{5A0AE6C1-40C4-463C-9540-43D39610528F}" presName="descendantText" presStyleLbl="alignAcc1" presStyleIdx="3" presStyleCnt="7">
        <dgm:presLayoutVars>
          <dgm:bulletEnabled val="1"/>
        </dgm:presLayoutVars>
      </dgm:prSet>
      <dgm:spPr/>
      <dgm:t>
        <a:bodyPr/>
        <a:lstStyle/>
        <a:p>
          <a:endParaRPr lang="cs-CZ"/>
        </a:p>
      </dgm:t>
    </dgm:pt>
    <dgm:pt modelId="{BD39EB53-F85C-4AB4-B2E7-996AD3DC4272}" type="pres">
      <dgm:prSet presAssocID="{3750D5DE-1B76-4142-9C3C-2C1D0BA9693B}" presName="sp" presStyleCnt="0"/>
      <dgm:spPr/>
    </dgm:pt>
    <dgm:pt modelId="{77EBEA46-B990-4602-BE7A-0AFE79B3E339}" type="pres">
      <dgm:prSet presAssocID="{8B421DE5-E39B-4022-BE79-11A302675272}" presName="composite" presStyleCnt="0"/>
      <dgm:spPr/>
    </dgm:pt>
    <dgm:pt modelId="{A09A25B8-6BAB-40FC-9C72-8F7D2BB451A4}" type="pres">
      <dgm:prSet presAssocID="{8B421DE5-E39B-4022-BE79-11A302675272}" presName="parentText" presStyleLbl="alignNode1" presStyleIdx="4" presStyleCnt="7">
        <dgm:presLayoutVars>
          <dgm:chMax val="1"/>
          <dgm:bulletEnabled val="1"/>
        </dgm:presLayoutVars>
      </dgm:prSet>
      <dgm:spPr/>
      <dgm:t>
        <a:bodyPr/>
        <a:lstStyle/>
        <a:p>
          <a:endParaRPr lang="cs-CZ"/>
        </a:p>
      </dgm:t>
    </dgm:pt>
    <dgm:pt modelId="{E6C803A0-BE26-4163-90BD-1E9108CC19A8}" type="pres">
      <dgm:prSet presAssocID="{8B421DE5-E39B-4022-BE79-11A302675272}" presName="descendantText" presStyleLbl="alignAcc1" presStyleIdx="4" presStyleCnt="7">
        <dgm:presLayoutVars>
          <dgm:bulletEnabled val="1"/>
        </dgm:presLayoutVars>
      </dgm:prSet>
      <dgm:spPr/>
      <dgm:t>
        <a:bodyPr/>
        <a:lstStyle/>
        <a:p>
          <a:endParaRPr lang="cs-CZ"/>
        </a:p>
      </dgm:t>
    </dgm:pt>
    <dgm:pt modelId="{7FC814B7-588D-41FA-985A-84E031FCBA44}" type="pres">
      <dgm:prSet presAssocID="{578DC8CF-93EA-4473-A6CF-1E1F83482CCC}" presName="sp" presStyleCnt="0"/>
      <dgm:spPr/>
    </dgm:pt>
    <dgm:pt modelId="{125552FB-4E6F-4E59-B572-297B565F4E20}" type="pres">
      <dgm:prSet presAssocID="{38B67580-6B08-4F32-99DD-0527886D5B5E}" presName="composite" presStyleCnt="0"/>
      <dgm:spPr/>
    </dgm:pt>
    <dgm:pt modelId="{B9D5DDBC-CE55-4544-AC52-8B8D767C035B}" type="pres">
      <dgm:prSet presAssocID="{38B67580-6B08-4F32-99DD-0527886D5B5E}" presName="parentText" presStyleLbl="alignNode1" presStyleIdx="5" presStyleCnt="7" custAng="10800000">
        <dgm:presLayoutVars>
          <dgm:chMax val="1"/>
          <dgm:bulletEnabled val="1"/>
        </dgm:presLayoutVars>
      </dgm:prSet>
      <dgm:spPr/>
      <dgm:t>
        <a:bodyPr/>
        <a:lstStyle/>
        <a:p>
          <a:endParaRPr lang="cs-CZ"/>
        </a:p>
      </dgm:t>
    </dgm:pt>
    <dgm:pt modelId="{D90E2433-40DF-40DB-A425-9BD560E2EE40}" type="pres">
      <dgm:prSet presAssocID="{38B67580-6B08-4F32-99DD-0527886D5B5E}" presName="descendantText" presStyleLbl="alignAcc1" presStyleIdx="5" presStyleCnt="7">
        <dgm:presLayoutVars>
          <dgm:bulletEnabled val="1"/>
        </dgm:presLayoutVars>
      </dgm:prSet>
      <dgm:spPr/>
      <dgm:t>
        <a:bodyPr/>
        <a:lstStyle/>
        <a:p>
          <a:endParaRPr lang="cs-CZ"/>
        </a:p>
      </dgm:t>
    </dgm:pt>
    <dgm:pt modelId="{0BEC21B5-94FF-48FB-AF71-FB10BFE15F5A}" type="pres">
      <dgm:prSet presAssocID="{4BE22A30-68CA-49FF-B7FC-331D7F342F24}" presName="sp" presStyleCnt="0"/>
      <dgm:spPr/>
    </dgm:pt>
    <dgm:pt modelId="{35694DC3-8765-4C16-A10E-BFE9481A78A1}" type="pres">
      <dgm:prSet presAssocID="{3CCDE2D2-BF0E-4ACA-BB54-D8E32833098F}" presName="composite" presStyleCnt="0"/>
      <dgm:spPr/>
    </dgm:pt>
    <dgm:pt modelId="{EC1859F6-70E2-42CB-B92F-EE0E60BD3E63}" type="pres">
      <dgm:prSet presAssocID="{3CCDE2D2-BF0E-4ACA-BB54-D8E32833098F}" presName="parentText" presStyleLbl="alignNode1" presStyleIdx="6" presStyleCnt="7" custAng="10800000">
        <dgm:presLayoutVars>
          <dgm:chMax val="1"/>
          <dgm:bulletEnabled val="1"/>
        </dgm:presLayoutVars>
      </dgm:prSet>
      <dgm:spPr/>
      <dgm:t>
        <a:bodyPr/>
        <a:lstStyle/>
        <a:p>
          <a:endParaRPr lang="cs-CZ"/>
        </a:p>
      </dgm:t>
    </dgm:pt>
    <dgm:pt modelId="{6216D120-BD91-4936-841C-276D31E42599}" type="pres">
      <dgm:prSet presAssocID="{3CCDE2D2-BF0E-4ACA-BB54-D8E32833098F}" presName="descendantText" presStyleLbl="alignAcc1" presStyleIdx="6" presStyleCnt="7">
        <dgm:presLayoutVars>
          <dgm:bulletEnabled val="1"/>
        </dgm:presLayoutVars>
      </dgm:prSet>
      <dgm:spPr/>
      <dgm:t>
        <a:bodyPr/>
        <a:lstStyle/>
        <a:p>
          <a:endParaRPr lang="cs-CZ"/>
        </a:p>
      </dgm:t>
    </dgm:pt>
  </dgm:ptLst>
  <dgm:cxnLst>
    <dgm:cxn modelId="{470E0D6D-9144-420A-A6DA-7B3F23807A8C}" type="presOf" srcId="{76BCFD7D-2744-461E-9030-2AFAC5AF269C}" destId="{3F50EABD-1C90-4F4F-820D-E248F52EEFF0}" srcOrd="0" destOrd="0" presId="urn:microsoft.com/office/officeart/2005/8/layout/chevron2"/>
    <dgm:cxn modelId="{BE37E846-6096-40C2-BDD3-BCF82040CAB6}" srcId="{EF554AF7-9E9F-476C-9D3A-3A248DCE9B12}" destId="{02AE4E93-D820-480C-962F-BCE2298D4B63}" srcOrd="0" destOrd="0" parTransId="{0E4FA517-35B8-4741-9526-05F8C6275B8D}" sibTransId="{54D08E0B-372C-4214-96DD-81C483A594A9}"/>
    <dgm:cxn modelId="{634A22AD-DA21-48DE-B85A-7C1AB7FB5EEF}" type="presOf" srcId="{02AE4E93-D820-480C-962F-BCE2298D4B63}" destId="{B1820BB4-ED8A-48D0-899E-59F91FA2D05F}" srcOrd="0" destOrd="0" presId="urn:microsoft.com/office/officeart/2005/8/layout/chevron2"/>
    <dgm:cxn modelId="{2C437068-3E40-4747-AAFC-52F1C7B34FF9}" srcId="{EF554AF7-9E9F-476C-9D3A-3A248DCE9B12}" destId="{76BCFD7D-2744-461E-9030-2AFAC5AF269C}" srcOrd="2" destOrd="0" parTransId="{93F6FF19-A5D2-44B5-84BF-0475A890DAE5}" sibTransId="{1FA7E6F3-39CC-49DC-AE04-17895D121801}"/>
    <dgm:cxn modelId="{DB171B84-471B-4A56-91E4-13C1A97E239B}" srcId="{EF554AF7-9E9F-476C-9D3A-3A248DCE9B12}" destId="{8B421DE5-E39B-4022-BE79-11A302675272}" srcOrd="4" destOrd="0" parTransId="{3F2F7E9E-305A-42DB-9A87-78DFBE27805E}" sibTransId="{578DC8CF-93EA-4473-A6CF-1E1F83482CCC}"/>
    <dgm:cxn modelId="{26855B16-7A55-4E2A-BE74-6F97977D4242}" srcId="{0190FACE-A385-4391-83ED-8BCC6BE0F0A1}" destId="{1F54B484-F6B9-42C2-B7FB-6AF1037EF1DF}" srcOrd="0" destOrd="0" parTransId="{7A08AD6A-5A1A-40C6-B133-D6EAD286238B}" sibTransId="{786F471D-A1BA-4C40-A33C-260D00602F21}"/>
    <dgm:cxn modelId="{56B29DE7-3296-4BE7-AD63-CCE93FC308C7}" type="presOf" srcId="{0190FACE-A385-4391-83ED-8BCC6BE0F0A1}" destId="{5C4C8AB0-075E-4C41-A2CA-A5BB0132D4A0}" srcOrd="0" destOrd="0" presId="urn:microsoft.com/office/officeart/2005/8/layout/chevron2"/>
    <dgm:cxn modelId="{92BD9F2F-C097-45AB-BFE6-B88B5957D82A}" type="presOf" srcId="{ABDFE9E2-03AB-4E83-B6D2-823B3743245C}" destId="{F2C51541-0D17-47AE-B35E-77854AD913E1}" srcOrd="0" destOrd="0" presId="urn:microsoft.com/office/officeart/2005/8/layout/chevron2"/>
    <dgm:cxn modelId="{9B3A79CB-747C-4FAB-8220-DC8EFF556E56}" srcId="{76BCFD7D-2744-461E-9030-2AFAC5AF269C}" destId="{6B90D991-3CA4-40F5-8B31-2889CB4B6501}" srcOrd="0" destOrd="0" parTransId="{EE2BDE6D-48D4-417A-B1A4-4ABD12F7D125}" sibTransId="{B6299C34-180D-41EE-889F-9910880FB1BA}"/>
    <dgm:cxn modelId="{E2B3A00A-8840-4CFD-95A0-F6B0360C780D}" srcId="{5A0AE6C1-40C4-463C-9540-43D39610528F}" destId="{785FE5B8-0A0E-4ED3-8D02-594FBA89B8D4}" srcOrd="0" destOrd="0" parTransId="{D726DDB4-C5B6-44A7-B024-43419BC58D1E}" sibTransId="{5ADB4D73-6064-4E66-8004-12FB91913F3C}"/>
    <dgm:cxn modelId="{E54F16F8-51DB-4C49-833A-382DBECE5BE8}" type="presOf" srcId="{5A0AE6C1-40C4-463C-9540-43D39610528F}" destId="{1CC103B0-B432-4FD9-B640-BE2369E54949}" srcOrd="0" destOrd="0" presId="urn:microsoft.com/office/officeart/2005/8/layout/chevron2"/>
    <dgm:cxn modelId="{A628DBA3-C02E-4787-A312-8564A4DCDAB7}" type="presOf" srcId="{6B90D991-3CA4-40F5-8B31-2889CB4B6501}" destId="{73C631C8-FC99-4663-AD3F-AABFE36EFF8F}" srcOrd="0" destOrd="0" presId="urn:microsoft.com/office/officeart/2005/8/layout/chevron2"/>
    <dgm:cxn modelId="{568222D1-9C14-4EA4-AE78-DCDA11D66C8B}" type="presOf" srcId="{EF554AF7-9E9F-476C-9D3A-3A248DCE9B12}" destId="{8D6AD2B2-44A5-4DB4-92D1-7F9D0DA4EC83}" srcOrd="0" destOrd="0" presId="urn:microsoft.com/office/officeart/2005/8/layout/chevron2"/>
    <dgm:cxn modelId="{629F6988-A706-421C-90D4-4F822B90B935}" srcId="{EF554AF7-9E9F-476C-9D3A-3A248DCE9B12}" destId="{5A0AE6C1-40C4-463C-9540-43D39610528F}" srcOrd="3" destOrd="0" parTransId="{F1747DB8-9422-413F-B918-3F3EA4831ABD}" sibTransId="{3750D5DE-1B76-4142-9C3C-2C1D0BA9693B}"/>
    <dgm:cxn modelId="{04D283C8-26AF-4F05-BEA3-11994ECE9641}" srcId="{EF554AF7-9E9F-476C-9D3A-3A248DCE9B12}" destId="{38B67580-6B08-4F32-99DD-0527886D5B5E}" srcOrd="5" destOrd="0" parTransId="{D91E1A31-1EBD-485D-9587-51F28965CA87}" sibTransId="{4BE22A30-68CA-49FF-B7FC-331D7F342F24}"/>
    <dgm:cxn modelId="{818A875E-1296-441D-BFDE-C8C78DFAE8AB}" type="presOf" srcId="{5245D0D4-874D-4508-B932-99C6674A7501}" destId="{6216D120-BD91-4936-841C-276D31E42599}" srcOrd="0" destOrd="0" presId="urn:microsoft.com/office/officeart/2005/8/layout/chevron2"/>
    <dgm:cxn modelId="{05B132F7-56F0-4D36-91AA-9C2F0B378B68}" type="presOf" srcId="{3CCDE2D2-BF0E-4ACA-BB54-D8E32833098F}" destId="{EC1859F6-70E2-42CB-B92F-EE0E60BD3E63}" srcOrd="0" destOrd="0" presId="urn:microsoft.com/office/officeart/2005/8/layout/chevron2"/>
    <dgm:cxn modelId="{B87CE866-7E82-4249-9B83-412D4D5B930F}" type="presOf" srcId="{38B67580-6B08-4F32-99DD-0527886D5B5E}" destId="{B9D5DDBC-CE55-4544-AC52-8B8D767C035B}" srcOrd="0" destOrd="0" presId="urn:microsoft.com/office/officeart/2005/8/layout/chevron2"/>
    <dgm:cxn modelId="{69CB2C27-84F6-4B07-A5C7-6C047F8D7B20}" type="presOf" srcId="{351A4D8D-6C93-4DA3-AD05-1A80054A5D46}" destId="{E6C803A0-BE26-4163-90BD-1E9108CC19A8}" srcOrd="0" destOrd="0" presId="urn:microsoft.com/office/officeart/2005/8/layout/chevron2"/>
    <dgm:cxn modelId="{B64667B5-6573-44E1-A80B-05D49499BABB}" type="presOf" srcId="{8B421DE5-E39B-4022-BE79-11A302675272}" destId="{A09A25B8-6BAB-40FC-9C72-8F7D2BB451A4}" srcOrd="0" destOrd="0" presId="urn:microsoft.com/office/officeart/2005/8/layout/chevron2"/>
    <dgm:cxn modelId="{FA7F41B9-5E41-43B1-88B9-141E1AC6C3A8}" srcId="{02AE4E93-D820-480C-962F-BCE2298D4B63}" destId="{ABDFE9E2-03AB-4E83-B6D2-823B3743245C}" srcOrd="0" destOrd="0" parTransId="{9DE24F1B-C64E-4885-B61C-BAEBEB70AC9B}" sibTransId="{3675A84C-F76D-4DFD-A480-56919F17BC21}"/>
    <dgm:cxn modelId="{6D1DE0BC-B8A2-4E13-9CB1-1E70CE17DA77}" srcId="{EF554AF7-9E9F-476C-9D3A-3A248DCE9B12}" destId="{0190FACE-A385-4391-83ED-8BCC6BE0F0A1}" srcOrd="1" destOrd="0" parTransId="{5050A84B-A6B5-429D-816E-9508DF15D898}" sibTransId="{2382CAFF-9184-4B83-BAA5-6A064E602250}"/>
    <dgm:cxn modelId="{C7256940-D2B1-4EAA-A856-9D8C33CB830D}" srcId="{8B421DE5-E39B-4022-BE79-11A302675272}" destId="{351A4D8D-6C93-4DA3-AD05-1A80054A5D46}" srcOrd="0" destOrd="0" parTransId="{92EAB696-FCFA-4D1E-8E32-2DBFF252E900}" sibTransId="{0C95C719-A631-4D60-B68E-DD53BE5F2A91}"/>
    <dgm:cxn modelId="{BB8B08E5-6225-4CD3-9089-63BB95B6B84E}" type="presOf" srcId="{1F54B484-F6B9-42C2-B7FB-6AF1037EF1DF}" destId="{CBC08464-73AA-4A46-BACD-EAAA76C31B47}" srcOrd="0" destOrd="0" presId="urn:microsoft.com/office/officeart/2005/8/layout/chevron2"/>
    <dgm:cxn modelId="{C6687EA1-5E71-4C33-9517-16AF98DFD96C}" srcId="{EF554AF7-9E9F-476C-9D3A-3A248DCE9B12}" destId="{3CCDE2D2-BF0E-4ACA-BB54-D8E32833098F}" srcOrd="6" destOrd="0" parTransId="{40E08B44-83AD-42C5-8B6C-D4C643FFEB6A}" sibTransId="{F1876C98-C4DA-4259-A824-7C8FF2023733}"/>
    <dgm:cxn modelId="{B144DD22-C6AF-48BD-9468-B87496560614}" srcId="{38B67580-6B08-4F32-99DD-0527886D5B5E}" destId="{1E257F41-A135-4EF9-ADEC-EC70F5A5B46F}" srcOrd="0" destOrd="0" parTransId="{F884FAAC-BF2D-4F1A-A58C-A081BAA64C68}" sibTransId="{91C03183-7397-4928-AC4F-3F61FD03F2AB}"/>
    <dgm:cxn modelId="{80DE4477-5FE6-44C6-B9A6-C292094F3D40}" type="presOf" srcId="{1E257F41-A135-4EF9-ADEC-EC70F5A5B46F}" destId="{D90E2433-40DF-40DB-A425-9BD560E2EE40}" srcOrd="0" destOrd="0" presId="urn:microsoft.com/office/officeart/2005/8/layout/chevron2"/>
    <dgm:cxn modelId="{E7809DBC-6D07-41EC-8AAC-1DADAEF0C266}" srcId="{3CCDE2D2-BF0E-4ACA-BB54-D8E32833098F}" destId="{5245D0D4-874D-4508-B932-99C6674A7501}" srcOrd="0" destOrd="0" parTransId="{49B452DA-848C-4E12-B5CE-25C62CD0B1F7}" sibTransId="{D9CBF75E-5D99-4491-8F36-2AF596828444}"/>
    <dgm:cxn modelId="{A9BD7DDD-8362-4601-BACC-C13C102455E3}" type="presOf" srcId="{785FE5B8-0A0E-4ED3-8D02-594FBA89B8D4}" destId="{393D610B-5C1D-4CD7-9901-BFB02C664073}" srcOrd="0" destOrd="0" presId="urn:microsoft.com/office/officeart/2005/8/layout/chevron2"/>
    <dgm:cxn modelId="{829FE046-D002-4226-B004-FA650054521D}" type="presParOf" srcId="{8D6AD2B2-44A5-4DB4-92D1-7F9D0DA4EC83}" destId="{E83895CB-724F-402B-9218-BB12E895D12F}" srcOrd="0" destOrd="0" presId="urn:microsoft.com/office/officeart/2005/8/layout/chevron2"/>
    <dgm:cxn modelId="{DFA012D1-BA52-4EE1-8DDE-8F5750F6BCDD}" type="presParOf" srcId="{E83895CB-724F-402B-9218-BB12E895D12F}" destId="{B1820BB4-ED8A-48D0-899E-59F91FA2D05F}" srcOrd="0" destOrd="0" presId="urn:microsoft.com/office/officeart/2005/8/layout/chevron2"/>
    <dgm:cxn modelId="{81E34D64-6507-4746-953C-AE81441D0518}" type="presParOf" srcId="{E83895CB-724F-402B-9218-BB12E895D12F}" destId="{F2C51541-0D17-47AE-B35E-77854AD913E1}" srcOrd="1" destOrd="0" presId="urn:microsoft.com/office/officeart/2005/8/layout/chevron2"/>
    <dgm:cxn modelId="{2C994778-2924-4D03-A476-1FB186463D7A}" type="presParOf" srcId="{8D6AD2B2-44A5-4DB4-92D1-7F9D0DA4EC83}" destId="{7C3A7F04-D0BC-4B14-B4A3-015006730592}" srcOrd="1" destOrd="0" presId="urn:microsoft.com/office/officeart/2005/8/layout/chevron2"/>
    <dgm:cxn modelId="{B2863911-F246-466E-A83C-E82265578CF8}" type="presParOf" srcId="{8D6AD2B2-44A5-4DB4-92D1-7F9D0DA4EC83}" destId="{62011F42-D0B8-4837-B379-44AA5295B239}" srcOrd="2" destOrd="0" presId="urn:microsoft.com/office/officeart/2005/8/layout/chevron2"/>
    <dgm:cxn modelId="{56A0D28F-28BD-44A1-BA25-A46FD3B863B0}" type="presParOf" srcId="{62011F42-D0B8-4837-B379-44AA5295B239}" destId="{5C4C8AB0-075E-4C41-A2CA-A5BB0132D4A0}" srcOrd="0" destOrd="0" presId="urn:microsoft.com/office/officeart/2005/8/layout/chevron2"/>
    <dgm:cxn modelId="{9B2A9833-A0AF-4011-B21C-348B00504E89}" type="presParOf" srcId="{62011F42-D0B8-4837-B379-44AA5295B239}" destId="{CBC08464-73AA-4A46-BACD-EAAA76C31B47}" srcOrd="1" destOrd="0" presId="urn:microsoft.com/office/officeart/2005/8/layout/chevron2"/>
    <dgm:cxn modelId="{B3100B55-0B5B-4474-A3AC-158D12177E44}" type="presParOf" srcId="{8D6AD2B2-44A5-4DB4-92D1-7F9D0DA4EC83}" destId="{1F2EF3DB-EC38-4268-AC81-F8B61D21E027}" srcOrd="3" destOrd="0" presId="urn:microsoft.com/office/officeart/2005/8/layout/chevron2"/>
    <dgm:cxn modelId="{8874831F-10EE-4CEE-842B-8BA9F048BB8C}" type="presParOf" srcId="{8D6AD2B2-44A5-4DB4-92D1-7F9D0DA4EC83}" destId="{75339767-F65A-466A-991C-0C66334B97F9}" srcOrd="4" destOrd="0" presId="urn:microsoft.com/office/officeart/2005/8/layout/chevron2"/>
    <dgm:cxn modelId="{C563D5E0-F0B2-4375-B3C1-A000317B7561}" type="presParOf" srcId="{75339767-F65A-466A-991C-0C66334B97F9}" destId="{3F50EABD-1C90-4F4F-820D-E248F52EEFF0}" srcOrd="0" destOrd="0" presId="urn:microsoft.com/office/officeart/2005/8/layout/chevron2"/>
    <dgm:cxn modelId="{D6434019-3176-4C70-96D4-490FEBA81B10}" type="presParOf" srcId="{75339767-F65A-466A-991C-0C66334B97F9}" destId="{73C631C8-FC99-4663-AD3F-AABFE36EFF8F}" srcOrd="1" destOrd="0" presId="urn:microsoft.com/office/officeart/2005/8/layout/chevron2"/>
    <dgm:cxn modelId="{4AF88176-CCCD-4E30-959E-07D949239688}" type="presParOf" srcId="{8D6AD2B2-44A5-4DB4-92D1-7F9D0DA4EC83}" destId="{DE9FCFE6-A526-4D9B-B768-33AAB3E660E6}" srcOrd="5" destOrd="0" presId="urn:microsoft.com/office/officeart/2005/8/layout/chevron2"/>
    <dgm:cxn modelId="{964DB0DC-1307-4690-A4CC-9D978A7A6974}" type="presParOf" srcId="{8D6AD2B2-44A5-4DB4-92D1-7F9D0DA4EC83}" destId="{6282B419-F1D9-4FEC-8474-E37D50A395FD}" srcOrd="6" destOrd="0" presId="urn:microsoft.com/office/officeart/2005/8/layout/chevron2"/>
    <dgm:cxn modelId="{ACC933DD-042D-4CE8-B80D-200CCEEC173B}" type="presParOf" srcId="{6282B419-F1D9-4FEC-8474-E37D50A395FD}" destId="{1CC103B0-B432-4FD9-B640-BE2369E54949}" srcOrd="0" destOrd="0" presId="urn:microsoft.com/office/officeart/2005/8/layout/chevron2"/>
    <dgm:cxn modelId="{472CB240-BE88-4361-A3AE-2B97B707B32B}" type="presParOf" srcId="{6282B419-F1D9-4FEC-8474-E37D50A395FD}" destId="{393D610B-5C1D-4CD7-9901-BFB02C664073}" srcOrd="1" destOrd="0" presId="urn:microsoft.com/office/officeart/2005/8/layout/chevron2"/>
    <dgm:cxn modelId="{06FD1404-AB90-4EA3-8135-F2842C235F1A}" type="presParOf" srcId="{8D6AD2B2-44A5-4DB4-92D1-7F9D0DA4EC83}" destId="{BD39EB53-F85C-4AB4-B2E7-996AD3DC4272}" srcOrd="7" destOrd="0" presId="urn:microsoft.com/office/officeart/2005/8/layout/chevron2"/>
    <dgm:cxn modelId="{5EA235D7-09CB-4F60-A6B8-61D987AB158D}" type="presParOf" srcId="{8D6AD2B2-44A5-4DB4-92D1-7F9D0DA4EC83}" destId="{77EBEA46-B990-4602-BE7A-0AFE79B3E339}" srcOrd="8" destOrd="0" presId="urn:microsoft.com/office/officeart/2005/8/layout/chevron2"/>
    <dgm:cxn modelId="{559364B2-D83D-4F27-B14C-1E44A53897D1}" type="presParOf" srcId="{77EBEA46-B990-4602-BE7A-0AFE79B3E339}" destId="{A09A25B8-6BAB-40FC-9C72-8F7D2BB451A4}" srcOrd="0" destOrd="0" presId="urn:microsoft.com/office/officeart/2005/8/layout/chevron2"/>
    <dgm:cxn modelId="{95E1B67A-40A5-49D9-8D37-CB6B6B4978F9}" type="presParOf" srcId="{77EBEA46-B990-4602-BE7A-0AFE79B3E339}" destId="{E6C803A0-BE26-4163-90BD-1E9108CC19A8}" srcOrd="1" destOrd="0" presId="urn:microsoft.com/office/officeart/2005/8/layout/chevron2"/>
    <dgm:cxn modelId="{482602ED-C6B6-4934-AB58-5C62B066A543}" type="presParOf" srcId="{8D6AD2B2-44A5-4DB4-92D1-7F9D0DA4EC83}" destId="{7FC814B7-588D-41FA-985A-84E031FCBA44}" srcOrd="9" destOrd="0" presId="urn:microsoft.com/office/officeart/2005/8/layout/chevron2"/>
    <dgm:cxn modelId="{B1575DD4-3177-42F7-A62A-7EC8B1D3D43B}" type="presParOf" srcId="{8D6AD2B2-44A5-4DB4-92D1-7F9D0DA4EC83}" destId="{125552FB-4E6F-4E59-B572-297B565F4E20}" srcOrd="10" destOrd="0" presId="urn:microsoft.com/office/officeart/2005/8/layout/chevron2"/>
    <dgm:cxn modelId="{EC1A0667-2628-43D9-8508-296B04B5855E}" type="presParOf" srcId="{125552FB-4E6F-4E59-B572-297B565F4E20}" destId="{B9D5DDBC-CE55-4544-AC52-8B8D767C035B}" srcOrd="0" destOrd="0" presId="urn:microsoft.com/office/officeart/2005/8/layout/chevron2"/>
    <dgm:cxn modelId="{1413EE50-EC5E-482C-B0DF-481E56FE4B48}" type="presParOf" srcId="{125552FB-4E6F-4E59-B572-297B565F4E20}" destId="{D90E2433-40DF-40DB-A425-9BD560E2EE40}" srcOrd="1" destOrd="0" presId="urn:microsoft.com/office/officeart/2005/8/layout/chevron2"/>
    <dgm:cxn modelId="{10FF24D8-E63A-469B-8954-E9194EDE2127}" type="presParOf" srcId="{8D6AD2B2-44A5-4DB4-92D1-7F9D0DA4EC83}" destId="{0BEC21B5-94FF-48FB-AF71-FB10BFE15F5A}" srcOrd="11" destOrd="0" presId="urn:microsoft.com/office/officeart/2005/8/layout/chevron2"/>
    <dgm:cxn modelId="{EBD3332B-38A1-49EB-82B8-AF423018F669}" type="presParOf" srcId="{8D6AD2B2-44A5-4DB4-92D1-7F9D0DA4EC83}" destId="{35694DC3-8765-4C16-A10E-BFE9481A78A1}" srcOrd="12" destOrd="0" presId="urn:microsoft.com/office/officeart/2005/8/layout/chevron2"/>
    <dgm:cxn modelId="{03387151-311F-47BB-93D7-66E856629937}" type="presParOf" srcId="{35694DC3-8765-4C16-A10E-BFE9481A78A1}" destId="{EC1859F6-70E2-42CB-B92F-EE0E60BD3E63}" srcOrd="0" destOrd="0" presId="urn:microsoft.com/office/officeart/2005/8/layout/chevron2"/>
    <dgm:cxn modelId="{39694C88-7486-4BC5-BB58-495A1AEF7232}" type="presParOf" srcId="{35694DC3-8765-4C16-A10E-BFE9481A78A1}" destId="{6216D120-BD91-4936-841C-276D31E4259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18C152-6458-47E0-BF31-601C7D87200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cs-CZ"/>
        </a:p>
      </dgm:t>
    </dgm:pt>
    <dgm:pt modelId="{4A131ED2-DB52-4861-BB2D-BF724DDA034A}">
      <dgm:prSet phldrT="[Text]"/>
      <dgm:spPr/>
      <dgm:t>
        <a:bodyPr/>
        <a:lstStyle/>
        <a:p>
          <a:r>
            <a:rPr lang="cs-CZ" dirty="0" smtClean="0"/>
            <a:t>odstranění příčiny krevních ztrát</a:t>
          </a:r>
          <a:endParaRPr lang="cs-CZ" dirty="0"/>
        </a:p>
      </dgm:t>
    </dgm:pt>
    <dgm:pt modelId="{E7F956B7-A0B0-4409-B6B0-594FB34BC2C5}" type="parTrans" cxnId="{37212B49-3250-41F8-B28A-4C948296228C}">
      <dgm:prSet/>
      <dgm:spPr/>
      <dgm:t>
        <a:bodyPr/>
        <a:lstStyle/>
        <a:p>
          <a:endParaRPr lang="cs-CZ"/>
        </a:p>
      </dgm:t>
    </dgm:pt>
    <dgm:pt modelId="{A91CB73A-20DD-4B8A-8CD2-040ACE4B6A38}" type="sibTrans" cxnId="{37212B49-3250-41F8-B28A-4C948296228C}">
      <dgm:prSet/>
      <dgm:spPr/>
      <dgm:t>
        <a:bodyPr/>
        <a:lstStyle/>
        <a:p>
          <a:endParaRPr lang="cs-CZ"/>
        </a:p>
      </dgm:t>
    </dgm:pt>
    <dgm:pt modelId="{6C87DD37-D6E2-460F-81C4-C69D95EDF852}">
      <dgm:prSet phldrT="[Text]"/>
      <dgm:spPr/>
      <dgm:t>
        <a:bodyPr/>
        <a:lstStyle/>
        <a:p>
          <a:r>
            <a:rPr lang="cs-CZ" dirty="0" smtClean="0"/>
            <a:t>počáteční útočná dávka 150-200 mg elementárního </a:t>
          </a:r>
          <a:r>
            <a:rPr lang="cs-CZ" dirty="0" err="1" smtClean="0"/>
            <a:t>Fe</a:t>
          </a:r>
          <a:r>
            <a:rPr lang="cs-CZ" dirty="0" smtClean="0"/>
            <a:t> denně</a:t>
          </a:r>
          <a:endParaRPr lang="cs-CZ" dirty="0"/>
        </a:p>
      </dgm:t>
    </dgm:pt>
    <dgm:pt modelId="{1099B192-8BD3-4564-8F3C-61ACB66D0287}" type="parTrans" cxnId="{04801C05-8B2E-47BD-9853-A74A86461A27}">
      <dgm:prSet/>
      <dgm:spPr/>
      <dgm:t>
        <a:bodyPr/>
        <a:lstStyle/>
        <a:p>
          <a:endParaRPr lang="cs-CZ"/>
        </a:p>
      </dgm:t>
    </dgm:pt>
    <dgm:pt modelId="{9EA259B7-831A-456E-AE29-3314B68474AE}" type="sibTrans" cxnId="{04801C05-8B2E-47BD-9853-A74A86461A27}">
      <dgm:prSet/>
      <dgm:spPr/>
      <dgm:t>
        <a:bodyPr/>
        <a:lstStyle/>
        <a:p>
          <a:endParaRPr lang="cs-CZ"/>
        </a:p>
      </dgm:t>
    </dgm:pt>
    <dgm:pt modelId="{EC7BEF58-D003-417B-BF04-C8FACF28DE7F}">
      <dgm:prSet/>
      <dgm:spPr/>
      <dgm:t>
        <a:bodyPr/>
        <a:lstStyle/>
        <a:p>
          <a:r>
            <a:rPr lang="cs-CZ" dirty="0" smtClean="0"/>
            <a:t>substituce železa především léky v </a:t>
          </a:r>
          <a:r>
            <a:rPr lang="cs-CZ" dirty="0" err="1" smtClean="0"/>
            <a:t>p.o</a:t>
          </a:r>
          <a:r>
            <a:rPr lang="cs-CZ" dirty="0" smtClean="0"/>
            <a:t>. formě</a:t>
          </a:r>
          <a:endParaRPr lang="cs-CZ" dirty="0"/>
        </a:p>
      </dgm:t>
    </dgm:pt>
    <dgm:pt modelId="{C9AE4AD3-9BAB-4323-9FCC-90130B87ED05}" type="parTrans" cxnId="{3158661A-ADF0-4EBE-9A0E-38EA5B1D19C8}">
      <dgm:prSet/>
      <dgm:spPr/>
      <dgm:t>
        <a:bodyPr/>
        <a:lstStyle/>
        <a:p>
          <a:endParaRPr lang="cs-CZ"/>
        </a:p>
      </dgm:t>
    </dgm:pt>
    <dgm:pt modelId="{BE3E30C0-435C-4D29-9F5F-EAA8513E2BBA}" type="sibTrans" cxnId="{3158661A-ADF0-4EBE-9A0E-38EA5B1D19C8}">
      <dgm:prSet/>
      <dgm:spPr/>
      <dgm:t>
        <a:bodyPr/>
        <a:lstStyle/>
        <a:p>
          <a:endParaRPr lang="cs-CZ"/>
        </a:p>
      </dgm:t>
    </dgm:pt>
    <dgm:pt modelId="{D99A5D47-ECE4-468D-97B4-B234AAC96C06}">
      <dgm:prSet/>
      <dgm:spPr/>
      <dgm:t>
        <a:bodyPr/>
        <a:lstStyle/>
        <a:p>
          <a:r>
            <a:rPr lang="cs-CZ" dirty="0" smtClean="0"/>
            <a:t>léčba preparáty </a:t>
          </a:r>
          <a:r>
            <a:rPr lang="cs-CZ" dirty="0" err="1" smtClean="0"/>
            <a:t>Fe</a:t>
          </a:r>
          <a:r>
            <a:rPr lang="cs-CZ" dirty="0" smtClean="0"/>
            <a:t> ještě 4-6 měsíců po vymizení anémie pro doplnění zásob</a:t>
          </a:r>
          <a:endParaRPr lang="cs-CZ" dirty="0"/>
        </a:p>
      </dgm:t>
    </dgm:pt>
    <dgm:pt modelId="{A02241D4-04B3-4C44-8E84-B9496B90E9B2}" type="parTrans" cxnId="{16F442DE-E376-4A94-ACDE-3FECABBE4954}">
      <dgm:prSet/>
      <dgm:spPr/>
      <dgm:t>
        <a:bodyPr/>
        <a:lstStyle/>
        <a:p>
          <a:endParaRPr lang="cs-CZ"/>
        </a:p>
      </dgm:t>
    </dgm:pt>
    <dgm:pt modelId="{C3432E01-A16E-4E56-8EFA-A653B948F796}" type="sibTrans" cxnId="{16F442DE-E376-4A94-ACDE-3FECABBE4954}">
      <dgm:prSet/>
      <dgm:spPr/>
      <dgm:t>
        <a:bodyPr/>
        <a:lstStyle/>
        <a:p>
          <a:endParaRPr lang="cs-CZ"/>
        </a:p>
      </dgm:t>
    </dgm:pt>
    <dgm:pt modelId="{900F3B50-7D74-4A24-87F1-C96E1A2E83FF}">
      <dgm:prSet/>
      <dgm:spPr/>
      <dgm:t>
        <a:bodyPr/>
        <a:lstStyle/>
        <a:p>
          <a:r>
            <a:rPr lang="cs-CZ" dirty="0" smtClean="0"/>
            <a:t>absorpce </a:t>
          </a:r>
          <a:r>
            <a:rPr lang="cs-CZ" dirty="0" err="1" smtClean="0"/>
            <a:t>Fe</a:t>
          </a:r>
          <a:r>
            <a:rPr lang="cs-CZ" dirty="0" smtClean="0"/>
            <a:t> je dokonalejší při podání na lačný žaludek</a:t>
          </a:r>
          <a:endParaRPr lang="cs-CZ" dirty="0"/>
        </a:p>
      </dgm:t>
    </dgm:pt>
    <dgm:pt modelId="{D84273D3-74C7-4182-B754-446D4E809534}" type="parTrans" cxnId="{FC01513E-8166-42FF-9D4C-0FC12553E919}">
      <dgm:prSet/>
      <dgm:spPr/>
      <dgm:t>
        <a:bodyPr/>
        <a:lstStyle/>
        <a:p>
          <a:endParaRPr lang="cs-CZ"/>
        </a:p>
      </dgm:t>
    </dgm:pt>
    <dgm:pt modelId="{FD038893-1C5C-48FD-BF36-6A616891238A}" type="sibTrans" cxnId="{FC01513E-8166-42FF-9D4C-0FC12553E919}">
      <dgm:prSet/>
      <dgm:spPr/>
      <dgm:t>
        <a:bodyPr/>
        <a:lstStyle/>
        <a:p>
          <a:endParaRPr lang="cs-CZ"/>
        </a:p>
      </dgm:t>
    </dgm:pt>
    <dgm:pt modelId="{E4C74840-855D-4E46-9143-7D035A168CDE}">
      <dgm:prSet/>
      <dgm:spPr/>
      <dgm:t>
        <a:bodyPr/>
        <a:lstStyle/>
        <a:p>
          <a:r>
            <a:rPr lang="cs-CZ" dirty="0" smtClean="0"/>
            <a:t>inhibována čajem, mlékem a cereáliemi</a:t>
          </a:r>
          <a:endParaRPr lang="cs-CZ" dirty="0"/>
        </a:p>
      </dgm:t>
    </dgm:pt>
    <dgm:pt modelId="{5F5CC302-0912-49F3-85D6-470B16F50B42}" type="parTrans" cxnId="{DEEB5220-BB08-47E4-878A-2D17EBCD1994}">
      <dgm:prSet/>
      <dgm:spPr/>
      <dgm:t>
        <a:bodyPr/>
        <a:lstStyle/>
        <a:p>
          <a:endParaRPr lang="cs-CZ"/>
        </a:p>
      </dgm:t>
    </dgm:pt>
    <dgm:pt modelId="{AB845ACE-7773-4E32-ADAA-9D0A135D25D2}" type="sibTrans" cxnId="{DEEB5220-BB08-47E4-878A-2D17EBCD1994}">
      <dgm:prSet/>
      <dgm:spPr/>
      <dgm:t>
        <a:bodyPr/>
        <a:lstStyle/>
        <a:p>
          <a:endParaRPr lang="cs-CZ"/>
        </a:p>
      </dgm:t>
    </dgm:pt>
    <dgm:pt modelId="{D08B6E2A-D3D3-4141-9CA5-C762F7A30254}">
      <dgm:prSet/>
      <dgm:spPr/>
      <dgm:t>
        <a:bodyPr/>
        <a:lstStyle/>
        <a:p>
          <a:r>
            <a:rPr lang="cs-CZ" dirty="0" smtClean="0"/>
            <a:t>potencována pomerančovým džusem</a:t>
          </a:r>
          <a:endParaRPr lang="cs-CZ" dirty="0"/>
        </a:p>
      </dgm:t>
    </dgm:pt>
    <dgm:pt modelId="{5312DD75-E4CB-426C-B916-DEF6908F60BC}" type="parTrans" cxnId="{4428DCDB-48A6-4BEC-87E7-2DE63C43B9BC}">
      <dgm:prSet/>
      <dgm:spPr/>
      <dgm:t>
        <a:bodyPr/>
        <a:lstStyle/>
        <a:p>
          <a:endParaRPr lang="cs-CZ"/>
        </a:p>
      </dgm:t>
    </dgm:pt>
    <dgm:pt modelId="{AB6F2895-7E3A-460E-8A4F-1A2B4830F5EE}" type="sibTrans" cxnId="{4428DCDB-48A6-4BEC-87E7-2DE63C43B9BC}">
      <dgm:prSet/>
      <dgm:spPr/>
      <dgm:t>
        <a:bodyPr/>
        <a:lstStyle/>
        <a:p>
          <a:endParaRPr lang="cs-CZ"/>
        </a:p>
      </dgm:t>
    </dgm:pt>
    <dgm:pt modelId="{3FCBA6E8-A26E-4D2A-8036-36058E1E357F}" type="pres">
      <dgm:prSet presAssocID="{AF18C152-6458-47E0-BF31-601C7D872003}" presName="linear" presStyleCnt="0">
        <dgm:presLayoutVars>
          <dgm:animLvl val="lvl"/>
          <dgm:resizeHandles val="exact"/>
        </dgm:presLayoutVars>
      </dgm:prSet>
      <dgm:spPr/>
      <dgm:t>
        <a:bodyPr/>
        <a:lstStyle/>
        <a:p>
          <a:endParaRPr lang="cs-CZ"/>
        </a:p>
      </dgm:t>
    </dgm:pt>
    <dgm:pt modelId="{BE68E79B-46C1-4270-BB84-4817AE5FB0EE}" type="pres">
      <dgm:prSet presAssocID="{4A131ED2-DB52-4861-BB2D-BF724DDA034A}" presName="parentText" presStyleLbl="node1" presStyleIdx="0" presStyleCnt="2">
        <dgm:presLayoutVars>
          <dgm:chMax val="0"/>
          <dgm:bulletEnabled val="1"/>
        </dgm:presLayoutVars>
      </dgm:prSet>
      <dgm:spPr/>
      <dgm:t>
        <a:bodyPr/>
        <a:lstStyle/>
        <a:p>
          <a:endParaRPr lang="cs-CZ"/>
        </a:p>
      </dgm:t>
    </dgm:pt>
    <dgm:pt modelId="{582D7EC4-B81C-4335-A857-8998A46B9668}" type="pres">
      <dgm:prSet presAssocID="{A91CB73A-20DD-4B8A-8CD2-040ACE4B6A38}" presName="spacer" presStyleCnt="0"/>
      <dgm:spPr/>
    </dgm:pt>
    <dgm:pt modelId="{9BBED241-1526-4A03-889B-66CF0C55650A}" type="pres">
      <dgm:prSet presAssocID="{EC7BEF58-D003-417B-BF04-C8FACF28DE7F}" presName="parentText" presStyleLbl="node1" presStyleIdx="1" presStyleCnt="2">
        <dgm:presLayoutVars>
          <dgm:chMax val="0"/>
          <dgm:bulletEnabled val="1"/>
        </dgm:presLayoutVars>
      </dgm:prSet>
      <dgm:spPr/>
      <dgm:t>
        <a:bodyPr/>
        <a:lstStyle/>
        <a:p>
          <a:endParaRPr lang="cs-CZ"/>
        </a:p>
      </dgm:t>
    </dgm:pt>
    <dgm:pt modelId="{910879E9-4CAA-4082-A273-C83205020666}" type="pres">
      <dgm:prSet presAssocID="{EC7BEF58-D003-417B-BF04-C8FACF28DE7F}" presName="childText" presStyleLbl="revTx" presStyleIdx="0" presStyleCnt="1">
        <dgm:presLayoutVars>
          <dgm:bulletEnabled val="1"/>
        </dgm:presLayoutVars>
      </dgm:prSet>
      <dgm:spPr/>
      <dgm:t>
        <a:bodyPr/>
        <a:lstStyle/>
        <a:p>
          <a:endParaRPr lang="cs-CZ"/>
        </a:p>
      </dgm:t>
    </dgm:pt>
  </dgm:ptLst>
  <dgm:cxnLst>
    <dgm:cxn modelId="{4428DCDB-48A6-4BEC-87E7-2DE63C43B9BC}" srcId="{900F3B50-7D74-4A24-87F1-C96E1A2E83FF}" destId="{D08B6E2A-D3D3-4141-9CA5-C762F7A30254}" srcOrd="0" destOrd="0" parTransId="{5312DD75-E4CB-426C-B916-DEF6908F60BC}" sibTransId="{AB6F2895-7E3A-460E-8A4F-1A2B4830F5EE}"/>
    <dgm:cxn modelId="{F093B4E3-0538-4883-8E1A-9844DAB810B5}" type="presOf" srcId="{4A131ED2-DB52-4861-BB2D-BF724DDA034A}" destId="{BE68E79B-46C1-4270-BB84-4817AE5FB0EE}" srcOrd="0" destOrd="0" presId="urn:microsoft.com/office/officeart/2005/8/layout/vList2"/>
    <dgm:cxn modelId="{6C0590EB-552C-4E24-917A-83A0116DC777}" type="presOf" srcId="{D99A5D47-ECE4-468D-97B4-B234AAC96C06}" destId="{910879E9-4CAA-4082-A273-C83205020666}" srcOrd="0" destOrd="1" presId="urn:microsoft.com/office/officeart/2005/8/layout/vList2"/>
    <dgm:cxn modelId="{04801C05-8B2E-47BD-9853-A74A86461A27}" srcId="{EC7BEF58-D003-417B-BF04-C8FACF28DE7F}" destId="{6C87DD37-D6E2-460F-81C4-C69D95EDF852}" srcOrd="0" destOrd="0" parTransId="{1099B192-8BD3-4564-8F3C-61ACB66D0287}" sibTransId="{9EA259B7-831A-456E-AE29-3314B68474AE}"/>
    <dgm:cxn modelId="{2632FFEC-6504-437D-845A-F507B84C29D4}" type="presOf" srcId="{6C87DD37-D6E2-460F-81C4-C69D95EDF852}" destId="{910879E9-4CAA-4082-A273-C83205020666}" srcOrd="0" destOrd="0" presId="urn:microsoft.com/office/officeart/2005/8/layout/vList2"/>
    <dgm:cxn modelId="{37212B49-3250-41F8-B28A-4C948296228C}" srcId="{AF18C152-6458-47E0-BF31-601C7D872003}" destId="{4A131ED2-DB52-4861-BB2D-BF724DDA034A}" srcOrd="0" destOrd="0" parTransId="{E7F956B7-A0B0-4409-B6B0-594FB34BC2C5}" sibTransId="{A91CB73A-20DD-4B8A-8CD2-040ACE4B6A38}"/>
    <dgm:cxn modelId="{F74DAF56-2E80-4021-99B4-E727CEEB9171}" type="presOf" srcId="{900F3B50-7D74-4A24-87F1-C96E1A2E83FF}" destId="{910879E9-4CAA-4082-A273-C83205020666}" srcOrd="0" destOrd="2" presId="urn:microsoft.com/office/officeart/2005/8/layout/vList2"/>
    <dgm:cxn modelId="{CA390EDB-FC69-4B63-AE99-1632B009E711}" type="presOf" srcId="{AF18C152-6458-47E0-BF31-601C7D872003}" destId="{3FCBA6E8-A26E-4D2A-8036-36058E1E357F}" srcOrd="0" destOrd="0" presId="urn:microsoft.com/office/officeart/2005/8/layout/vList2"/>
    <dgm:cxn modelId="{DEEB5220-BB08-47E4-878A-2D17EBCD1994}" srcId="{900F3B50-7D74-4A24-87F1-C96E1A2E83FF}" destId="{E4C74840-855D-4E46-9143-7D035A168CDE}" srcOrd="1" destOrd="0" parTransId="{5F5CC302-0912-49F3-85D6-470B16F50B42}" sibTransId="{AB845ACE-7773-4E32-ADAA-9D0A135D25D2}"/>
    <dgm:cxn modelId="{074DDCD8-B44D-4238-82BD-BF8C25DF3A8E}" type="presOf" srcId="{EC7BEF58-D003-417B-BF04-C8FACF28DE7F}" destId="{9BBED241-1526-4A03-889B-66CF0C55650A}" srcOrd="0" destOrd="0" presId="urn:microsoft.com/office/officeart/2005/8/layout/vList2"/>
    <dgm:cxn modelId="{16F442DE-E376-4A94-ACDE-3FECABBE4954}" srcId="{EC7BEF58-D003-417B-BF04-C8FACF28DE7F}" destId="{D99A5D47-ECE4-468D-97B4-B234AAC96C06}" srcOrd="1" destOrd="0" parTransId="{A02241D4-04B3-4C44-8E84-B9496B90E9B2}" sibTransId="{C3432E01-A16E-4E56-8EFA-A653B948F796}"/>
    <dgm:cxn modelId="{FC01513E-8166-42FF-9D4C-0FC12553E919}" srcId="{EC7BEF58-D003-417B-BF04-C8FACF28DE7F}" destId="{900F3B50-7D74-4A24-87F1-C96E1A2E83FF}" srcOrd="2" destOrd="0" parTransId="{D84273D3-74C7-4182-B754-446D4E809534}" sibTransId="{FD038893-1C5C-48FD-BF36-6A616891238A}"/>
    <dgm:cxn modelId="{EC5681ED-9D0B-4954-85F8-E7C97027DC26}" type="presOf" srcId="{E4C74840-855D-4E46-9143-7D035A168CDE}" destId="{910879E9-4CAA-4082-A273-C83205020666}" srcOrd="0" destOrd="4" presId="urn:microsoft.com/office/officeart/2005/8/layout/vList2"/>
    <dgm:cxn modelId="{67EE7FF7-85B5-4D6C-BD62-B192967AFE4E}" type="presOf" srcId="{D08B6E2A-D3D3-4141-9CA5-C762F7A30254}" destId="{910879E9-4CAA-4082-A273-C83205020666}" srcOrd="0" destOrd="3" presId="urn:microsoft.com/office/officeart/2005/8/layout/vList2"/>
    <dgm:cxn modelId="{3158661A-ADF0-4EBE-9A0E-38EA5B1D19C8}" srcId="{AF18C152-6458-47E0-BF31-601C7D872003}" destId="{EC7BEF58-D003-417B-BF04-C8FACF28DE7F}" srcOrd="1" destOrd="0" parTransId="{C9AE4AD3-9BAB-4323-9FCC-90130B87ED05}" sibTransId="{BE3E30C0-435C-4D29-9F5F-EAA8513E2BBA}"/>
    <dgm:cxn modelId="{0F4F6499-7EB0-47D7-9897-9441E1B07A6E}" type="presParOf" srcId="{3FCBA6E8-A26E-4D2A-8036-36058E1E357F}" destId="{BE68E79B-46C1-4270-BB84-4817AE5FB0EE}" srcOrd="0" destOrd="0" presId="urn:microsoft.com/office/officeart/2005/8/layout/vList2"/>
    <dgm:cxn modelId="{2FF4D23B-D08E-4AD7-9231-71FBDD7B422F}" type="presParOf" srcId="{3FCBA6E8-A26E-4D2A-8036-36058E1E357F}" destId="{582D7EC4-B81C-4335-A857-8998A46B9668}" srcOrd="1" destOrd="0" presId="urn:microsoft.com/office/officeart/2005/8/layout/vList2"/>
    <dgm:cxn modelId="{5B73A99B-CBEC-42B8-8525-A1ACDCEC0614}" type="presParOf" srcId="{3FCBA6E8-A26E-4D2A-8036-36058E1E357F}" destId="{9BBED241-1526-4A03-889B-66CF0C55650A}" srcOrd="2" destOrd="0" presId="urn:microsoft.com/office/officeart/2005/8/layout/vList2"/>
    <dgm:cxn modelId="{5841E249-1E01-4AA0-99F7-07A4D36DA36A}" type="presParOf" srcId="{3FCBA6E8-A26E-4D2A-8036-36058E1E357F}" destId="{910879E9-4CAA-4082-A273-C8320502066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2E5A65-2ACC-4334-9464-AC94B538B884}"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cs-CZ"/>
        </a:p>
      </dgm:t>
    </dgm:pt>
    <dgm:pt modelId="{7FA22126-A9EC-4E91-AE76-7FC9C58BDC4B}">
      <dgm:prSet phldrT="[Text]"/>
      <dgm:spPr/>
      <dgm:t>
        <a:bodyPr/>
        <a:lstStyle/>
        <a:p>
          <a:r>
            <a:rPr lang="cs-CZ" dirty="0" smtClean="0"/>
            <a:t>lokální</a:t>
          </a:r>
          <a:endParaRPr lang="cs-CZ" dirty="0"/>
        </a:p>
      </dgm:t>
    </dgm:pt>
    <dgm:pt modelId="{C3ED3604-57E3-4087-8619-028CDE8D6261}" type="parTrans" cxnId="{A5E361E0-1F54-481C-9151-B62129872847}">
      <dgm:prSet/>
      <dgm:spPr/>
      <dgm:t>
        <a:bodyPr/>
        <a:lstStyle/>
        <a:p>
          <a:endParaRPr lang="cs-CZ"/>
        </a:p>
      </dgm:t>
    </dgm:pt>
    <dgm:pt modelId="{BF7EB6C7-3C60-452C-A97A-7D91EB809D48}" type="sibTrans" cxnId="{A5E361E0-1F54-481C-9151-B62129872847}">
      <dgm:prSet/>
      <dgm:spPr/>
      <dgm:t>
        <a:bodyPr/>
        <a:lstStyle/>
        <a:p>
          <a:endParaRPr lang="cs-CZ"/>
        </a:p>
      </dgm:t>
    </dgm:pt>
    <dgm:pt modelId="{87BD0C08-F1D6-4DF3-99F2-980C2512D567}">
      <dgm:prSet phldrT="[Text]"/>
      <dgm:spPr/>
      <dgm:t>
        <a:bodyPr/>
        <a:lstStyle/>
        <a:p>
          <a:r>
            <a:rPr lang="cs-CZ" dirty="0" smtClean="0"/>
            <a:t>celkové</a:t>
          </a:r>
          <a:endParaRPr lang="cs-CZ" dirty="0"/>
        </a:p>
      </dgm:t>
    </dgm:pt>
    <dgm:pt modelId="{63773627-C914-4280-AFB7-31AA40D44D99}" type="parTrans" cxnId="{262BE690-E0FA-4D05-8618-62DC637059D0}">
      <dgm:prSet/>
      <dgm:spPr/>
      <dgm:t>
        <a:bodyPr/>
        <a:lstStyle/>
        <a:p>
          <a:endParaRPr lang="cs-CZ"/>
        </a:p>
      </dgm:t>
    </dgm:pt>
    <dgm:pt modelId="{08130034-B279-418C-8412-EFACEEA889C6}" type="sibTrans" cxnId="{262BE690-E0FA-4D05-8618-62DC637059D0}">
      <dgm:prSet/>
      <dgm:spPr/>
      <dgm:t>
        <a:bodyPr/>
        <a:lstStyle/>
        <a:p>
          <a:endParaRPr lang="cs-CZ"/>
        </a:p>
      </dgm:t>
    </dgm:pt>
    <dgm:pt modelId="{4010917B-BD3B-4950-B1F1-5D6E4EFA77C4}">
      <dgm:prSet phldrT="[Text]"/>
      <dgm:spPr/>
      <dgm:t>
        <a:bodyPr/>
        <a:lstStyle/>
        <a:p>
          <a:r>
            <a:rPr lang="cs-CZ" dirty="0" smtClean="0"/>
            <a:t>hypotenze</a:t>
          </a:r>
          <a:endParaRPr lang="cs-CZ" dirty="0"/>
        </a:p>
      </dgm:t>
    </dgm:pt>
    <dgm:pt modelId="{7867C037-6D6F-47F9-A4B9-17722945DBF4}" type="parTrans" cxnId="{195FC995-51CD-41FE-A279-C2484F2CA680}">
      <dgm:prSet/>
      <dgm:spPr/>
      <dgm:t>
        <a:bodyPr/>
        <a:lstStyle/>
        <a:p>
          <a:endParaRPr lang="cs-CZ"/>
        </a:p>
      </dgm:t>
    </dgm:pt>
    <dgm:pt modelId="{313C84C8-1B43-4494-9DC0-7BF7ADB58CC5}" type="sibTrans" cxnId="{195FC995-51CD-41FE-A279-C2484F2CA680}">
      <dgm:prSet/>
      <dgm:spPr/>
      <dgm:t>
        <a:bodyPr/>
        <a:lstStyle/>
        <a:p>
          <a:endParaRPr lang="cs-CZ"/>
        </a:p>
      </dgm:t>
    </dgm:pt>
    <dgm:pt modelId="{C30D0F47-E0BD-49F3-BBD9-E58744B452EE}">
      <dgm:prSet/>
      <dgm:spPr/>
      <dgm:t>
        <a:bodyPr/>
        <a:lstStyle/>
        <a:p>
          <a:r>
            <a:rPr lang="cs-CZ" dirty="0" smtClean="0"/>
            <a:t>poruchy pigmentace kůže</a:t>
          </a:r>
        </a:p>
      </dgm:t>
    </dgm:pt>
    <dgm:pt modelId="{F2C98D31-5E73-45FF-BC82-3180DB879073}" type="parTrans" cxnId="{32CA13B4-528F-4D85-96CB-A44FC03F130A}">
      <dgm:prSet/>
      <dgm:spPr/>
      <dgm:t>
        <a:bodyPr/>
        <a:lstStyle/>
        <a:p>
          <a:endParaRPr lang="cs-CZ"/>
        </a:p>
      </dgm:t>
    </dgm:pt>
    <dgm:pt modelId="{7C5BF223-6C7A-4A43-B455-73B79B3D9AEA}" type="sibTrans" cxnId="{32CA13B4-528F-4D85-96CB-A44FC03F130A}">
      <dgm:prSet/>
      <dgm:spPr/>
      <dgm:t>
        <a:bodyPr/>
        <a:lstStyle/>
        <a:p>
          <a:endParaRPr lang="cs-CZ"/>
        </a:p>
      </dgm:t>
    </dgm:pt>
    <dgm:pt modelId="{785EDCB4-080D-4774-9875-3D11B53B2B7A}">
      <dgm:prSet/>
      <dgm:spPr/>
      <dgm:t>
        <a:bodyPr/>
        <a:lstStyle/>
        <a:p>
          <a:r>
            <a:rPr lang="cs-CZ" dirty="0" smtClean="0"/>
            <a:t>citlivost regionálních uzlin</a:t>
          </a:r>
          <a:endParaRPr lang="cs-CZ" dirty="0"/>
        </a:p>
      </dgm:t>
    </dgm:pt>
    <dgm:pt modelId="{3033155A-4801-4393-8E68-8820348C9577}" type="parTrans" cxnId="{5A983FA6-0237-4E87-A420-D3349B134324}">
      <dgm:prSet/>
      <dgm:spPr/>
      <dgm:t>
        <a:bodyPr/>
        <a:lstStyle/>
        <a:p>
          <a:endParaRPr lang="cs-CZ"/>
        </a:p>
      </dgm:t>
    </dgm:pt>
    <dgm:pt modelId="{CBFC3ADD-2FE5-4E19-A243-359E6ADEA2F9}" type="sibTrans" cxnId="{5A983FA6-0237-4E87-A420-D3349B134324}">
      <dgm:prSet/>
      <dgm:spPr/>
      <dgm:t>
        <a:bodyPr/>
        <a:lstStyle/>
        <a:p>
          <a:endParaRPr lang="cs-CZ"/>
        </a:p>
      </dgm:t>
    </dgm:pt>
    <dgm:pt modelId="{6958DCB6-8A1B-4FE9-9599-F45D2AEA76AD}">
      <dgm:prSet phldrT="[Text]"/>
      <dgm:spPr/>
      <dgm:t>
        <a:bodyPr/>
        <a:lstStyle/>
        <a:p>
          <a:r>
            <a:rPr lang="cs-CZ" dirty="0" smtClean="0"/>
            <a:t>bolest v místě vpichu při </a:t>
          </a:r>
          <a:r>
            <a:rPr lang="cs-CZ" dirty="0" err="1" smtClean="0"/>
            <a:t>i.m</a:t>
          </a:r>
          <a:r>
            <a:rPr lang="cs-CZ" dirty="0" smtClean="0"/>
            <a:t>. aplikaci</a:t>
          </a:r>
          <a:endParaRPr lang="cs-CZ" dirty="0"/>
        </a:p>
      </dgm:t>
    </dgm:pt>
    <dgm:pt modelId="{1F2B7795-6EDE-46BE-B025-C55E4894ED8A}" type="sibTrans" cxnId="{52B8138F-FB0A-4E38-82D9-922C07709AF3}">
      <dgm:prSet/>
      <dgm:spPr/>
      <dgm:t>
        <a:bodyPr/>
        <a:lstStyle/>
        <a:p>
          <a:endParaRPr lang="cs-CZ"/>
        </a:p>
      </dgm:t>
    </dgm:pt>
    <dgm:pt modelId="{C776081E-79F8-4F0C-A2C7-5BD302C4CF39}" type="parTrans" cxnId="{52B8138F-FB0A-4E38-82D9-922C07709AF3}">
      <dgm:prSet/>
      <dgm:spPr/>
      <dgm:t>
        <a:bodyPr/>
        <a:lstStyle/>
        <a:p>
          <a:endParaRPr lang="cs-CZ"/>
        </a:p>
      </dgm:t>
    </dgm:pt>
    <dgm:pt modelId="{97551099-B8EB-451D-BE62-7ED281F7C463}">
      <dgm:prSet phldrT="[Text]"/>
      <dgm:spPr/>
      <dgm:t>
        <a:bodyPr/>
        <a:lstStyle/>
        <a:p>
          <a:r>
            <a:rPr lang="cs-CZ" dirty="0" err="1" smtClean="0"/>
            <a:t>nausea</a:t>
          </a:r>
          <a:endParaRPr lang="cs-CZ" dirty="0"/>
        </a:p>
      </dgm:t>
    </dgm:pt>
    <dgm:pt modelId="{6412B7FB-F6B3-4EF0-B61B-B7449988F308}" type="parTrans" cxnId="{97C30B61-5B05-4F9C-A2A3-325667CE2DAA}">
      <dgm:prSet/>
      <dgm:spPr/>
      <dgm:t>
        <a:bodyPr/>
        <a:lstStyle/>
        <a:p>
          <a:endParaRPr lang="cs-CZ"/>
        </a:p>
      </dgm:t>
    </dgm:pt>
    <dgm:pt modelId="{DC1BB50B-1DC8-4099-A719-E5EB37AFF494}" type="sibTrans" cxnId="{97C30B61-5B05-4F9C-A2A3-325667CE2DAA}">
      <dgm:prSet/>
      <dgm:spPr/>
      <dgm:t>
        <a:bodyPr/>
        <a:lstStyle/>
        <a:p>
          <a:endParaRPr lang="cs-CZ"/>
        </a:p>
      </dgm:t>
    </dgm:pt>
    <dgm:pt modelId="{C4F2F8D6-DB25-465D-9AFB-3ECB508AA7EA}">
      <dgm:prSet phldrT="[Text]"/>
      <dgm:spPr/>
      <dgm:t>
        <a:bodyPr/>
        <a:lstStyle/>
        <a:p>
          <a:r>
            <a:rPr lang="cs-CZ" dirty="0" smtClean="0"/>
            <a:t>bolest hlavy</a:t>
          </a:r>
          <a:endParaRPr lang="cs-CZ" dirty="0"/>
        </a:p>
      </dgm:t>
    </dgm:pt>
    <dgm:pt modelId="{3801DD5B-DD8A-4926-9A93-B354FDD2547C}" type="parTrans" cxnId="{CC5067CE-7ADB-487F-9AA3-C5B8279D8949}">
      <dgm:prSet/>
      <dgm:spPr/>
      <dgm:t>
        <a:bodyPr/>
        <a:lstStyle/>
        <a:p>
          <a:endParaRPr lang="cs-CZ"/>
        </a:p>
      </dgm:t>
    </dgm:pt>
    <dgm:pt modelId="{EA5743AE-9F30-47BA-A730-F2FA0E980426}" type="sibTrans" cxnId="{CC5067CE-7ADB-487F-9AA3-C5B8279D8949}">
      <dgm:prSet/>
      <dgm:spPr/>
      <dgm:t>
        <a:bodyPr/>
        <a:lstStyle/>
        <a:p>
          <a:endParaRPr lang="cs-CZ"/>
        </a:p>
      </dgm:t>
    </dgm:pt>
    <dgm:pt modelId="{92542791-9B0E-4098-82D8-7D0DF05839C4}">
      <dgm:prSet phldrT="[Text]"/>
      <dgm:spPr/>
      <dgm:t>
        <a:bodyPr/>
        <a:lstStyle/>
        <a:p>
          <a:r>
            <a:rPr lang="cs-CZ" dirty="0" err="1" smtClean="0"/>
            <a:t>urtika</a:t>
          </a:r>
          <a:r>
            <a:rPr lang="cs-CZ" dirty="0" smtClean="0"/>
            <a:t> až </a:t>
          </a:r>
          <a:r>
            <a:rPr lang="cs-CZ" dirty="0" err="1" smtClean="0"/>
            <a:t>anafylaktoidní</a:t>
          </a:r>
          <a:r>
            <a:rPr lang="cs-CZ" dirty="0" smtClean="0"/>
            <a:t> reakce</a:t>
          </a:r>
          <a:endParaRPr lang="cs-CZ" dirty="0"/>
        </a:p>
      </dgm:t>
    </dgm:pt>
    <dgm:pt modelId="{50D62EC8-97BD-483F-90CC-E690C2E5C094}" type="parTrans" cxnId="{AC80FC7B-64BC-402D-BEF1-93338027AEEA}">
      <dgm:prSet/>
      <dgm:spPr/>
      <dgm:t>
        <a:bodyPr/>
        <a:lstStyle/>
        <a:p>
          <a:endParaRPr lang="cs-CZ"/>
        </a:p>
      </dgm:t>
    </dgm:pt>
    <dgm:pt modelId="{5398CC9A-DC25-4545-8D31-26461613C49F}" type="sibTrans" cxnId="{AC80FC7B-64BC-402D-BEF1-93338027AEEA}">
      <dgm:prSet/>
      <dgm:spPr/>
      <dgm:t>
        <a:bodyPr/>
        <a:lstStyle/>
        <a:p>
          <a:endParaRPr lang="cs-CZ"/>
        </a:p>
      </dgm:t>
    </dgm:pt>
    <dgm:pt modelId="{A9441A66-6862-425D-9DE0-8DA10565BA30}" type="pres">
      <dgm:prSet presAssocID="{E92E5A65-2ACC-4334-9464-AC94B538B884}" presName="Name0" presStyleCnt="0">
        <dgm:presLayoutVars>
          <dgm:dir/>
          <dgm:animLvl val="lvl"/>
          <dgm:resizeHandles/>
        </dgm:presLayoutVars>
      </dgm:prSet>
      <dgm:spPr/>
      <dgm:t>
        <a:bodyPr/>
        <a:lstStyle/>
        <a:p>
          <a:endParaRPr lang="cs-CZ"/>
        </a:p>
      </dgm:t>
    </dgm:pt>
    <dgm:pt modelId="{6664C882-1AFE-49BE-841C-F4B1B4BAB8B1}" type="pres">
      <dgm:prSet presAssocID="{7FA22126-A9EC-4E91-AE76-7FC9C58BDC4B}" presName="linNode" presStyleCnt="0"/>
      <dgm:spPr/>
    </dgm:pt>
    <dgm:pt modelId="{CA091AF2-6154-47CA-968B-EC7A8EBF0357}" type="pres">
      <dgm:prSet presAssocID="{7FA22126-A9EC-4E91-AE76-7FC9C58BDC4B}" presName="parentShp" presStyleLbl="node1" presStyleIdx="0" presStyleCnt="2" custScaleX="63272" custLinFactX="10465" custLinFactNeighborX="100000" custLinFactNeighborY="7418">
        <dgm:presLayoutVars>
          <dgm:bulletEnabled val="1"/>
        </dgm:presLayoutVars>
      </dgm:prSet>
      <dgm:spPr/>
      <dgm:t>
        <a:bodyPr/>
        <a:lstStyle/>
        <a:p>
          <a:endParaRPr lang="cs-CZ"/>
        </a:p>
      </dgm:t>
    </dgm:pt>
    <dgm:pt modelId="{ADFA9572-B46D-4F7B-A145-18C461C7009C}" type="pres">
      <dgm:prSet presAssocID="{7FA22126-A9EC-4E91-AE76-7FC9C58BDC4B}" presName="childShp" presStyleLbl="bgAccFollowNode1" presStyleIdx="0" presStyleCnt="2" custScaleX="101201" custLinFactNeighborX="-82987" custLinFactNeighborY="3696">
        <dgm:presLayoutVars>
          <dgm:bulletEnabled val="1"/>
        </dgm:presLayoutVars>
      </dgm:prSet>
      <dgm:spPr/>
      <dgm:t>
        <a:bodyPr/>
        <a:lstStyle/>
        <a:p>
          <a:endParaRPr lang="cs-CZ"/>
        </a:p>
      </dgm:t>
    </dgm:pt>
    <dgm:pt modelId="{048F0893-3B09-4882-8779-D6B8AFCB4F04}" type="pres">
      <dgm:prSet presAssocID="{BF7EB6C7-3C60-452C-A97A-7D91EB809D48}" presName="spacing" presStyleCnt="0"/>
      <dgm:spPr/>
    </dgm:pt>
    <dgm:pt modelId="{8C594A10-7C2F-4B92-9A38-D0103CB4265C}" type="pres">
      <dgm:prSet presAssocID="{87BD0C08-F1D6-4DF3-99F2-980C2512D567}" presName="linNode" presStyleCnt="0"/>
      <dgm:spPr/>
    </dgm:pt>
    <dgm:pt modelId="{49C082F9-B2C4-4811-8F02-3278CE17B37C}" type="pres">
      <dgm:prSet presAssocID="{87BD0C08-F1D6-4DF3-99F2-980C2512D567}" presName="parentShp" presStyleLbl="node1" presStyleIdx="1" presStyleCnt="2" custScaleX="63964" custLinFactX="9910" custLinFactNeighborX="100000" custLinFactNeighborY="1628">
        <dgm:presLayoutVars>
          <dgm:bulletEnabled val="1"/>
        </dgm:presLayoutVars>
      </dgm:prSet>
      <dgm:spPr/>
      <dgm:t>
        <a:bodyPr/>
        <a:lstStyle/>
        <a:p>
          <a:endParaRPr lang="cs-CZ"/>
        </a:p>
      </dgm:t>
    </dgm:pt>
    <dgm:pt modelId="{545B103A-00AA-47D1-8B1E-031F83BFD6F6}" type="pres">
      <dgm:prSet presAssocID="{87BD0C08-F1D6-4DF3-99F2-980C2512D567}" presName="childShp" presStyleLbl="bgAccFollowNode1" presStyleIdx="1" presStyleCnt="2" custScaleX="103003" custLinFactNeighborX="-81081" custLinFactNeighborY="-2094">
        <dgm:presLayoutVars>
          <dgm:bulletEnabled val="1"/>
        </dgm:presLayoutVars>
      </dgm:prSet>
      <dgm:spPr/>
      <dgm:t>
        <a:bodyPr/>
        <a:lstStyle/>
        <a:p>
          <a:endParaRPr lang="cs-CZ"/>
        </a:p>
      </dgm:t>
    </dgm:pt>
  </dgm:ptLst>
  <dgm:cxnLst>
    <dgm:cxn modelId="{AC80FC7B-64BC-402D-BEF1-93338027AEEA}" srcId="{87BD0C08-F1D6-4DF3-99F2-980C2512D567}" destId="{92542791-9B0E-4098-82D8-7D0DF05839C4}" srcOrd="3" destOrd="0" parTransId="{50D62EC8-97BD-483F-90CC-E690C2E5C094}" sibTransId="{5398CC9A-DC25-4545-8D31-26461613C49F}"/>
    <dgm:cxn modelId="{24A5915D-B321-482E-A788-BCD834D7CCEA}" type="presOf" srcId="{E92E5A65-2ACC-4334-9464-AC94B538B884}" destId="{A9441A66-6862-425D-9DE0-8DA10565BA30}" srcOrd="0" destOrd="0" presId="urn:microsoft.com/office/officeart/2005/8/layout/vList6"/>
    <dgm:cxn modelId="{94AB0BB6-4CE0-479A-96F6-678E7ECDE7AF}" type="presOf" srcId="{87BD0C08-F1D6-4DF3-99F2-980C2512D567}" destId="{49C082F9-B2C4-4811-8F02-3278CE17B37C}" srcOrd="0" destOrd="0" presId="urn:microsoft.com/office/officeart/2005/8/layout/vList6"/>
    <dgm:cxn modelId="{A5E361E0-1F54-481C-9151-B62129872847}" srcId="{E92E5A65-2ACC-4334-9464-AC94B538B884}" destId="{7FA22126-A9EC-4E91-AE76-7FC9C58BDC4B}" srcOrd="0" destOrd="0" parTransId="{C3ED3604-57E3-4087-8619-028CDE8D6261}" sibTransId="{BF7EB6C7-3C60-452C-A97A-7D91EB809D48}"/>
    <dgm:cxn modelId="{695CFD7C-5A97-4C0E-A6D6-C558F55FA526}" type="presOf" srcId="{7FA22126-A9EC-4E91-AE76-7FC9C58BDC4B}" destId="{CA091AF2-6154-47CA-968B-EC7A8EBF0357}" srcOrd="0" destOrd="0" presId="urn:microsoft.com/office/officeart/2005/8/layout/vList6"/>
    <dgm:cxn modelId="{195FC995-51CD-41FE-A279-C2484F2CA680}" srcId="{87BD0C08-F1D6-4DF3-99F2-980C2512D567}" destId="{4010917B-BD3B-4950-B1F1-5D6E4EFA77C4}" srcOrd="0" destOrd="0" parTransId="{7867C037-6D6F-47F9-A4B9-17722945DBF4}" sibTransId="{313C84C8-1B43-4494-9DC0-7BF7ADB58CC5}"/>
    <dgm:cxn modelId="{52B8138F-FB0A-4E38-82D9-922C07709AF3}" srcId="{7FA22126-A9EC-4E91-AE76-7FC9C58BDC4B}" destId="{6958DCB6-8A1B-4FE9-9599-F45D2AEA76AD}" srcOrd="0" destOrd="0" parTransId="{C776081E-79F8-4F0C-A2C7-5BD302C4CF39}" sibTransId="{1F2B7795-6EDE-46BE-B025-C55E4894ED8A}"/>
    <dgm:cxn modelId="{AED63C9A-71C4-4FE4-A8C0-615692BAFFFA}" type="presOf" srcId="{4010917B-BD3B-4950-B1F1-5D6E4EFA77C4}" destId="{545B103A-00AA-47D1-8B1E-031F83BFD6F6}" srcOrd="0" destOrd="0" presId="urn:microsoft.com/office/officeart/2005/8/layout/vList6"/>
    <dgm:cxn modelId="{5A983FA6-0237-4E87-A420-D3349B134324}" srcId="{7FA22126-A9EC-4E91-AE76-7FC9C58BDC4B}" destId="{785EDCB4-080D-4774-9875-3D11B53B2B7A}" srcOrd="2" destOrd="0" parTransId="{3033155A-4801-4393-8E68-8820348C9577}" sibTransId="{CBFC3ADD-2FE5-4E19-A243-359E6ADEA2F9}"/>
    <dgm:cxn modelId="{B82BF759-B69F-4D68-B24D-C1E2E2DEE9C8}" type="presOf" srcId="{92542791-9B0E-4098-82D8-7D0DF05839C4}" destId="{545B103A-00AA-47D1-8B1E-031F83BFD6F6}" srcOrd="0" destOrd="3" presId="urn:microsoft.com/office/officeart/2005/8/layout/vList6"/>
    <dgm:cxn modelId="{967AEB27-A111-43B7-B5CA-E88AEF581E6B}" type="presOf" srcId="{C30D0F47-E0BD-49F3-BBD9-E58744B452EE}" destId="{ADFA9572-B46D-4F7B-A145-18C461C7009C}" srcOrd="0" destOrd="1" presId="urn:microsoft.com/office/officeart/2005/8/layout/vList6"/>
    <dgm:cxn modelId="{CC5067CE-7ADB-487F-9AA3-C5B8279D8949}" srcId="{87BD0C08-F1D6-4DF3-99F2-980C2512D567}" destId="{C4F2F8D6-DB25-465D-9AFB-3ECB508AA7EA}" srcOrd="2" destOrd="0" parTransId="{3801DD5B-DD8A-4926-9A93-B354FDD2547C}" sibTransId="{EA5743AE-9F30-47BA-A730-F2FA0E980426}"/>
    <dgm:cxn modelId="{D77CA2F0-D612-45E5-9538-911D60FBC18C}" type="presOf" srcId="{6958DCB6-8A1B-4FE9-9599-F45D2AEA76AD}" destId="{ADFA9572-B46D-4F7B-A145-18C461C7009C}" srcOrd="0" destOrd="0" presId="urn:microsoft.com/office/officeart/2005/8/layout/vList6"/>
    <dgm:cxn modelId="{262BE690-E0FA-4D05-8618-62DC637059D0}" srcId="{E92E5A65-2ACC-4334-9464-AC94B538B884}" destId="{87BD0C08-F1D6-4DF3-99F2-980C2512D567}" srcOrd="1" destOrd="0" parTransId="{63773627-C914-4280-AFB7-31AA40D44D99}" sibTransId="{08130034-B279-418C-8412-EFACEEA889C6}"/>
    <dgm:cxn modelId="{2E761D9B-327B-4438-955E-607E2C6F95E2}" type="presOf" srcId="{785EDCB4-080D-4774-9875-3D11B53B2B7A}" destId="{ADFA9572-B46D-4F7B-A145-18C461C7009C}" srcOrd="0" destOrd="2" presId="urn:microsoft.com/office/officeart/2005/8/layout/vList6"/>
    <dgm:cxn modelId="{32CA13B4-528F-4D85-96CB-A44FC03F130A}" srcId="{7FA22126-A9EC-4E91-AE76-7FC9C58BDC4B}" destId="{C30D0F47-E0BD-49F3-BBD9-E58744B452EE}" srcOrd="1" destOrd="0" parTransId="{F2C98D31-5E73-45FF-BC82-3180DB879073}" sibTransId="{7C5BF223-6C7A-4A43-B455-73B79B3D9AEA}"/>
    <dgm:cxn modelId="{97C30B61-5B05-4F9C-A2A3-325667CE2DAA}" srcId="{87BD0C08-F1D6-4DF3-99F2-980C2512D567}" destId="{97551099-B8EB-451D-BE62-7ED281F7C463}" srcOrd="1" destOrd="0" parTransId="{6412B7FB-F6B3-4EF0-B61B-B7449988F308}" sibTransId="{DC1BB50B-1DC8-4099-A719-E5EB37AFF494}"/>
    <dgm:cxn modelId="{EC6F9D4C-470A-45C5-88F9-4CC05628BA8A}" type="presOf" srcId="{97551099-B8EB-451D-BE62-7ED281F7C463}" destId="{545B103A-00AA-47D1-8B1E-031F83BFD6F6}" srcOrd="0" destOrd="1" presId="urn:microsoft.com/office/officeart/2005/8/layout/vList6"/>
    <dgm:cxn modelId="{DE62FA4D-5C72-4407-AD99-614698BB87E8}" type="presOf" srcId="{C4F2F8D6-DB25-465D-9AFB-3ECB508AA7EA}" destId="{545B103A-00AA-47D1-8B1E-031F83BFD6F6}" srcOrd="0" destOrd="2" presId="urn:microsoft.com/office/officeart/2005/8/layout/vList6"/>
    <dgm:cxn modelId="{ABAC753D-322C-4079-A2CA-70577B6D0F62}" type="presParOf" srcId="{A9441A66-6862-425D-9DE0-8DA10565BA30}" destId="{6664C882-1AFE-49BE-841C-F4B1B4BAB8B1}" srcOrd="0" destOrd="0" presId="urn:microsoft.com/office/officeart/2005/8/layout/vList6"/>
    <dgm:cxn modelId="{CE35DE26-0ED4-45A0-8A08-DDFC1735B1A4}" type="presParOf" srcId="{6664C882-1AFE-49BE-841C-F4B1B4BAB8B1}" destId="{CA091AF2-6154-47CA-968B-EC7A8EBF0357}" srcOrd="0" destOrd="0" presId="urn:microsoft.com/office/officeart/2005/8/layout/vList6"/>
    <dgm:cxn modelId="{46BA84CC-23DB-4413-BC4A-CABD965C2E76}" type="presParOf" srcId="{6664C882-1AFE-49BE-841C-F4B1B4BAB8B1}" destId="{ADFA9572-B46D-4F7B-A145-18C461C7009C}" srcOrd="1" destOrd="0" presId="urn:microsoft.com/office/officeart/2005/8/layout/vList6"/>
    <dgm:cxn modelId="{AA823811-E123-415C-9043-6F862BEB7694}" type="presParOf" srcId="{A9441A66-6862-425D-9DE0-8DA10565BA30}" destId="{048F0893-3B09-4882-8779-D6B8AFCB4F04}" srcOrd="1" destOrd="0" presId="urn:microsoft.com/office/officeart/2005/8/layout/vList6"/>
    <dgm:cxn modelId="{FAD7156E-B825-4ECA-9071-FEC3E7F1B675}" type="presParOf" srcId="{A9441A66-6862-425D-9DE0-8DA10565BA30}" destId="{8C594A10-7C2F-4B92-9A38-D0103CB4265C}" srcOrd="2" destOrd="0" presId="urn:microsoft.com/office/officeart/2005/8/layout/vList6"/>
    <dgm:cxn modelId="{3117BC37-4C80-45C6-8BEC-69B8E07984C3}" type="presParOf" srcId="{8C594A10-7C2F-4B92-9A38-D0103CB4265C}" destId="{49C082F9-B2C4-4811-8F02-3278CE17B37C}" srcOrd="0" destOrd="0" presId="urn:microsoft.com/office/officeart/2005/8/layout/vList6"/>
    <dgm:cxn modelId="{A99CFE96-B0DC-4DC2-886E-5E2E8B759508}" type="presParOf" srcId="{8C594A10-7C2F-4B92-9A38-D0103CB4265C}" destId="{545B103A-00AA-47D1-8B1E-031F83BFD6F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2142EC-DE08-4E7D-8E3E-E6C9139CB16E}" type="doc">
      <dgm:prSet loTypeId="urn:microsoft.com/office/officeart/2005/8/layout/list1" loCatId="list" qsTypeId="urn:microsoft.com/office/officeart/2005/8/quickstyle/simple3" qsCatId="simple" csTypeId="urn:microsoft.com/office/officeart/2005/8/colors/colorful1#11" csCatId="colorful" phldr="1"/>
      <dgm:spPr/>
      <dgm:t>
        <a:bodyPr/>
        <a:lstStyle/>
        <a:p>
          <a:endParaRPr lang="cs-CZ"/>
        </a:p>
      </dgm:t>
    </dgm:pt>
    <dgm:pt modelId="{5B7BD1A5-AAA5-4DBC-B6A1-642DD01077E3}">
      <dgm:prSet phldrT="[Text]"/>
      <dgm:spPr/>
      <dgm:t>
        <a:bodyPr/>
        <a:lstStyle/>
        <a:p>
          <a:r>
            <a:rPr lang="cs-CZ" b="0" i="0" u="none" dirty="0" smtClean="0"/>
            <a:t>chronické infekce</a:t>
          </a:r>
          <a:endParaRPr lang="cs-CZ" dirty="0"/>
        </a:p>
      </dgm:t>
    </dgm:pt>
    <dgm:pt modelId="{94458C32-DD65-446F-BC9E-F9A23ABAF516}" type="parTrans" cxnId="{57D41B91-4DE3-4B5D-BA5A-F06D1407503B}">
      <dgm:prSet/>
      <dgm:spPr/>
      <dgm:t>
        <a:bodyPr/>
        <a:lstStyle/>
        <a:p>
          <a:endParaRPr lang="cs-CZ"/>
        </a:p>
      </dgm:t>
    </dgm:pt>
    <dgm:pt modelId="{C4FBB0D5-4F2C-4AB4-B214-675CE2B2ED0F}" type="sibTrans" cxnId="{57D41B91-4DE3-4B5D-BA5A-F06D1407503B}">
      <dgm:prSet/>
      <dgm:spPr/>
      <dgm:t>
        <a:bodyPr/>
        <a:lstStyle/>
        <a:p>
          <a:endParaRPr lang="cs-CZ"/>
        </a:p>
      </dgm:t>
    </dgm:pt>
    <dgm:pt modelId="{14F028C1-7BFC-484A-A22C-1A0FA5AA2EDF}">
      <dgm:prSet phldrT="[Text]"/>
      <dgm:spPr/>
      <dgm:t>
        <a:bodyPr/>
        <a:lstStyle/>
        <a:p>
          <a:r>
            <a:rPr lang="cs-CZ" b="0" i="0" u="none" dirty="0" smtClean="0"/>
            <a:t>nádorová onemocnění</a:t>
          </a:r>
          <a:endParaRPr lang="cs-CZ" dirty="0"/>
        </a:p>
      </dgm:t>
    </dgm:pt>
    <dgm:pt modelId="{049546C4-E7A7-4B28-9677-8128A7615909}" type="parTrans" cxnId="{F5B9CA90-3372-487B-A606-6A84DA1A3384}">
      <dgm:prSet/>
      <dgm:spPr/>
      <dgm:t>
        <a:bodyPr/>
        <a:lstStyle/>
        <a:p>
          <a:endParaRPr lang="cs-CZ"/>
        </a:p>
      </dgm:t>
    </dgm:pt>
    <dgm:pt modelId="{D96080D6-AD4D-4209-8419-8561C52D276F}" type="sibTrans" cxnId="{F5B9CA90-3372-487B-A606-6A84DA1A3384}">
      <dgm:prSet/>
      <dgm:spPr/>
      <dgm:t>
        <a:bodyPr/>
        <a:lstStyle/>
        <a:p>
          <a:endParaRPr lang="cs-CZ"/>
        </a:p>
      </dgm:t>
    </dgm:pt>
    <dgm:pt modelId="{ED1289DD-C6FC-43FB-8518-582E8F479612}">
      <dgm:prSet phldrT="[Text]"/>
      <dgm:spPr/>
      <dgm:t>
        <a:bodyPr/>
        <a:lstStyle/>
        <a:p>
          <a:r>
            <a:rPr lang="cs-CZ" b="0" i="0" u="none" dirty="0" smtClean="0"/>
            <a:t>nemoci pojivové tkáně</a:t>
          </a:r>
        </a:p>
      </dgm:t>
    </dgm:pt>
    <dgm:pt modelId="{E2222AA6-D925-40FF-B63E-F894D4F31D67}" type="parTrans" cxnId="{E9B875E2-C4B9-4A67-815B-5A095F47ECBB}">
      <dgm:prSet/>
      <dgm:spPr/>
      <dgm:t>
        <a:bodyPr/>
        <a:lstStyle/>
        <a:p>
          <a:endParaRPr lang="cs-CZ"/>
        </a:p>
      </dgm:t>
    </dgm:pt>
    <dgm:pt modelId="{8E522D90-BAE9-49CA-8590-EC69A7012E49}" type="sibTrans" cxnId="{E9B875E2-C4B9-4A67-815B-5A095F47ECBB}">
      <dgm:prSet/>
      <dgm:spPr/>
      <dgm:t>
        <a:bodyPr/>
        <a:lstStyle/>
        <a:p>
          <a:endParaRPr lang="cs-CZ"/>
        </a:p>
      </dgm:t>
    </dgm:pt>
    <dgm:pt modelId="{749BD1C9-70D9-40EA-84E9-212D54746E4C}">
      <dgm:prSet/>
      <dgm:spPr/>
      <dgm:t>
        <a:bodyPr/>
        <a:lstStyle/>
        <a:p>
          <a:r>
            <a:rPr lang="cs-CZ" b="0" i="0" u="none" dirty="0" smtClean="0"/>
            <a:t>tuberkulóza</a:t>
          </a:r>
          <a:endParaRPr lang="cs-CZ" dirty="0"/>
        </a:p>
      </dgm:t>
    </dgm:pt>
    <dgm:pt modelId="{3621BC03-4EB3-4192-913A-29399AE1CFD2}" type="parTrans" cxnId="{2C508C60-2F53-4FED-9771-FEE9A4E4D22D}">
      <dgm:prSet/>
      <dgm:spPr/>
      <dgm:t>
        <a:bodyPr/>
        <a:lstStyle/>
        <a:p>
          <a:endParaRPr lang="cs-CZ"/>
        </a:p>
      </dgm:t>
    </dgm:pt>
    <dgm:pt modelId="{1686E427-EA88-4C82-9259-9CC9267C4005}" type="sibTrans" cxnId="{2C508C60-2F53-4FED-9771-FEE9A4E4D22D}">
      <dgm:prSet/>
      <dgm:spPr/>
      <dgm:t>
        <a:bodyPr/>
        <a:lstStyle/>
        <a:p>
          <a:endParaRPr lang="cs-CZ"/>
        </a:p>
      </dgm:t>
    </dgm:pt>
    <dgm:pt modelId="{3E2B0320-3978-4E0B-BF3D-BBFD14EE0BC4}">
      <dgm:prSet/>
      <dgm:spPr/>
      <dgm:t>
        <a:bodyPr/>
        <a:lstStyle/>
        <a:p>
          <a:r>
            <a:rPr lang="cs-CZ" b="0" i="0" u="none" dirty="0" smtClean="0"/>
            <a:t>bakteriální endokarditida</a:t>
          </a:r>
          <a:endParaRPr lang="cs-CZ" dirty="0"/>
        </a:p>
      </dgm:t>
    </dgm:pt>
    <dgm:pt modelId="{02881A7C-528A-4C90-BD04-EC7E8B878DD7}" type="parTrans" cxnId="{CDF6839F-F095-4363-B34F-786651CE707A}">
      <dgm:prSet/>
      <dgm:spPr/>
      <dgm:t>
        <a:bodyPr/>
        <a:lstStyle/>
        <a:p>
          <a:endParaRPr lang="cs-CZ"/>
        </a:p>
      </dgm:t>
    </dgm:pt>
    <dgm:pt modelId="{3D1F389E-BE32-4493-A43A-B1CDF99A5855}" type="sibTrans" cxnId="{CDF6839F-F095-4363-B34F-786651CE707A}">
      <dgm:prSet/>
      <dgm:spPr/>
      <dgm:t>
        <a:bodyPr/>
        <a:lstStyle/>
        <a:p>
          <a:endParaRPr lang="cs-CZ"/>
        </a:p>
      </dgm:t>
    </dgm:pt>
    <dgm:pt modelId="{2895A182-6B66-4A83-B41D-904E532C285B}">
      <dgm:prSet/>
      <dgm:spPr/>
      <dgm:t>
        <a:bodyPr/>
        <a:lstStyle/>
        <a:p>
          <a:r>
            <a:rPr lang="cs-CZ" b="0" i="0" u="none" dirty="0" smtClean="0"/>
            <a:t>osteomyelitida</a:t>
          </a:r>
          <a:endParaRPr lang="cs-CZ" dirty="0"/>
        </a:p>
      </dgm:t>
    </dgm:pt>
    <dgm:pt modelId="{29AE94D5-B024-403A-AECE-BCF96E2B8D94}" type="parTrans" cxnId="{BBCB195A-1397-445B-A20B-ABB3B1634E53}">
      <dgm:prSet/>
      <dgm:spPr/>
      <dgm:t>
        <a:bodyPr/>
        <a:lstStyle/>
        <a:p>
          <a:endParaRPr lang="cs-CZ"/>
        </a:p>
      </dgm:t>
    </dgm:pt>
    <dgm:pt modelId="{D20878FD-D187-48AC-837E-10CAF25F307D}" type="sibTrans" cxnId="{BBCB195A-1397-445B-A20B-ABB3B1634E53}">
      <dgm:prSet/>
      <dgm:spPr/>
      <dgm:t>
        <a:bodyPr/>
        <a:lstStyle/>
        <a:p>
          <a:endParaRPr lang="cs-CZ"/>
        </a:p>
      </dgm:t>
    </dgm:pt>
    <dgm:pt modelId="{F3CE7312-3F92-4F62-8085-AFF7496874A5}">
      <dgm:prSet/>
      <dgm:spPr/>
      <dgm:t>
        <a:bodyPr/>
        <a:lstStyle/>
        <a:p>
          <a:r>
            <a:rPr lang="cs-CZ" b="0" i="0" u="none" dirty="0" smtClean="0"/>
            <a:t>mykotické i virové infekce včetně AIDS</a:t>
          </a:r>
          <a:endParaRPr lang="cs-CZ" dirty="0"/>
        </a:p>
      </dgm:t>
    </dgm:pt>
    <dgm:pt modelId="{006C4FE5-147B-441E-A8A9-09E83F86619A}" type="parTrans" cxnId="{141203CD-307D-47B1-9539-212C335FB8B1}">
      <dgm:prSet/>
      <dgm:spPr/>
      <dgm:t>
        <a:bodyPr/>
        <a:lstStyle/>
        <a:p>
          <a:endParaRPr lang="cs-CZ"/>
        </a:p>
      </dgm:t>
    </dgm:pt>
    <dgm:pt modelId="{79343D01-CE6B-43C6-8BFD-90F08B92F8ED}" type="sibTrans" cxnId="{141203CD-307D-47B1-9539-212C335FB8B1}">
      <dgm:prSet/>
      <dgm:spPr/>
      <dgm:t>
        <a:bodyPr/>
        <a:lstStyle/>
        <a:p>
          <a:endParaRPr lang="cs-CZ"/>
        </a:p>
      </dgm:t>
    </dgm:pt>
    <dgm:pt modelId="{D853BA4C-6FB4-46FD-A8BA-EAA407B92D0C}">
      <dgm:prSet/>
      <dgm:spPr/>
      <dgm:t>
        <a:bodyPr/>
        <a:lstStyle/>
        <a:p>
          <a:r>
            <a:rPr lang="cs-CZ" b="0" i="0" u="none" dirty="0" smtClean="0"/>
            <a:t>chronické záněty</a:t>
          </a:r>
          <a:endParaRPr lang="cs-CZ" dirty="0"/>
        </a:p>
      </dgm:t>
    </dgm:pt>
    <dgm:pt modelId="{C0A73273-F1B9-4E71-9EAE-7175EB44EFB9}" type="parTrans" cxnId="{9D2447A3-13AB-485D-AA10-BB0685BD1666}">
      <dgm:prSet/>
      <dgm:spPr/>
      <dgm:t>
        <a:bodyPr/>
        <a:lstStyle/>
        <a:p>
          <a:endParaRPr lang="cs-CZ"/>
        </a:p>
      </dgm:t>
    </dgm:pt>
    <dgm:pt modelId="{7BA240D7-BAA2-4654-947C-6BA73994DB7D}" type="sibTrans" cxnId="{9D2447A3-13AB-485D-AA10-BB0685BD1666}">
      <dgm:prSet/>
      <dgm:spPr/>
      <dgm:t>
        <a:bodyPr/>
        <a:lstStyle/>
        <a:p>
          <a:endParaRPr lang="cs-CZ"/>
        </a:p>
      </dgm:t>
    </dgm:pt>
    <dgm:pt modelId="{154B826F-7A74-4481-ACD1-B038758332F2}">
      <dgm:prSet/>
      <dgm:spPr/>
      <dgm:t>
        <a:bodyPr/>
        <a:lstStyle/>
        <a:p>
          <a:r>
            <a:rPr lang="cs-CZ" b="0" i="0" u="none" dirty="0" smtClean="0"/>
            <a:t>nespecifické střevní záněty</a:t>
          </a:r>
          <a:endParaRPr lang="cs-CZ" dirty="0"/>
        </a:p>
      </dgm:t>
    </dgm:pt>
    <dgm:pt modelId="{CC1B4CBB-85D0-402E-BF1B-A7EE64ADEECC}" type="parTrans" cxnId="{5621EB00-9DB6-4631-8D3A-398CF0B5278D}">
      <dgm:prSet/>
      <dgm:spPr/>
      <dgm:t>
        <a:bodyPr/>
        <a:lstStyle/>
        <a:p>
          <a:endParaRPr lang="cs-CZ"/>
        </a:p>
      </dgm:t>
    </dgm:pt>
    <dgm:pt modelId="{C06FBC55-4CE9-4E7D-B006-193F4C7E144C}" type="sibTrans" cxnId="{5621EB00-9DB6-4631-8D3A-398CF0B5278D}">
      <dgm:prSet/>
      <dgm:spPr/>
      <dgm:t>
        <a:bodyPr/>
        <a:lstStyle/>
        <a:p>
          <a:endParaRPr lang="cs-CZ"/>
        </a:p>
      </dgm:t>
    </dgm:pt>
    <dgm:pt modelId="{90FEF30B-AC10-4A08-8FE9-B9F87C6FE6EE}">
      <dgm:prSet phldrT="[Text]"/>
      <dgm:spPr/>
      <dgm:t>
        <a:bodyPr/>
        <a:lstStyle/>
        <a:p>
          <a:r>
            <a:rPr lang="cs-CZ" b="0" i="0" u="none" dirty="0" smtClean="0"/>
            <a:t>revmatoidní artritida, systémový lupus </a:t>
          </a:r>
          <a:r>
            <a:rPr lang="cs-CZ" b="0" i="0" u="none" dirty="0" err="1" smtClean="0"/>
            <a:t>erythematodes</a:t>
          </a:r>
          <a:r>
            <a:rPr lang="cs-CZ" b="0" i="0" u="none" dirty="0" smtClean="0"/>
            <a:t>, vaskulitidy aj.</a:t>
          </a:r>
        </a:p>
      </dgm:t>
    </dgm:pt>
    <dgm:pt modelId="{0DFA6DE3-3C9A-4BFC-87D9-FE356DEBC053}" type="parTrans" cxnId="{1B63B7D6-71C4-4CD3-A8C8-DDC407301B5B}">
      <dgm:prSet/>
      <dgm:spPr/>
      <dgm:t>
        <a:bodyPr/>
        <a:lstStyle/>
        <a:p>
          <a:endParaRPr lang="cs-CZ"/>
        </a:p>
      </dgm:t>
    </dgm:pt>
    <dgm:pt modelId="{120A396A-6065-49BA-BF9C-40C8F69E8157}" type="sibTrans" cxnId="{1B63B7D6-71C4-4CD3-A8C8-DDC407301B5B}">
      <dgm:prSet/>
      <dgm:spPr/>
      <dgm:t>
        <a:bodyPr/>
        <a:lstStyle/>
        <a:p>
          <a:endParaRPr lang="cs-CZ"/>
        </a:p>
      </dgm:t>
    </dgm:pt>
    <dgm:pt modelId="{93F3CAE4-DE6A-476F-8293-74EC7D3E859D}">
      <dgm:prSet phldrT="[Text]"/>
      <dgm:spPr/>
      <dgm:t>
        <a:bodyPr/>
        <a:lstStyle/>
        <a:p>
          <a:r>
            <a:rPr lang="cs-CZ" b="0" i="0" u="none" dirty="0" smtClean="0"/>
            <a:t>některé endokrinopatie</a:t>
          </a:r>
        </a:p>
      </dgm:t>
    </dgm:pt>
    <dgm:pt modelId="{4FD080A6-B321-4FDD-8DDA-02D8354389D8}" type="parTrans" cxnId="{EE95D453-468C-460C-97DF-B7A0EE91E01F}">
      <dgm:prSet/>
      <dgm:spPr/>
      <dgm:t>
        <a:bodyPr/>
        <a:lstStyle/>
        <a:p>
          <a:endParaRPr lang="cs-CZ"/>
        </a:p>
      </dgm:t>
    </dgm:pt>
    <dgm:pt modelId="{D648F20A-DE78-4952-894E-A6804A6D4286}" type="sibTrans" cxnId="{EE95D453-468C-460C-97DF-B7A0EE91E01F}">
      <dgm:prSet/>
      <dgm:spPr/>
      <dgm:t>
        <a:bodyPr/>
        <a:lstStyle/>
        <a:p>
          <a:endParaRPr lang="cs-CZ"/>
        </a:p>
      </dgm:t>
    </dgm:pt>
    <dgm:pt modelId="{532F4883-5747-4CB0-9A47-F5009747BFCA}">
      <dgm:prSet phldrT="[Text]"/>
      <dgm:spPr/>
      <dgm:t>
        <a:bodyPr/>
        <a:lstStyle/>
        <a:p>
          <a:r>
            <a:rPr lang="cs-CZ" b="0" i="0" u="none" dirty="0" err="1" smtClean="0"/>
            <a:t>hypothyreóza</a:t>
          </a:r>
          <a:r>
            <a:rPr lang="cs-CZ" b="0" i="0" u="none" dirty="0" smtClean="0"/>
            <a:t>, </a:t>
          </a:r>
          <a:r>
            <a:rPr lang="cs-CZ" b="0" i="0" u="none" dirty="0" err="1" smtClean="0"/>
            <a:t>hypogonadismus</a:t>
          </a:r>
          <a:endParaRPr lang="cs-CZ" b="0" i="0" u="none" dirty="0" smtClean="0"/>
        </a:p>
      </dgm:t>
    </dgm:pt>
    <dgm:pt modelId="{BD4EBFA1-1EE6-4B86-BF05-5BE044F2FE23}" type="parTrans" cxnId="{72CE4D0C-7F2B-4F7E-AC3D-98C882F35346}">
      <dgm:prSet/>
      <dgm:spPr/>
      <dgm:t>
        <a:bodyPr/>
        <a:lstStyle/>
        <a:p>
          <a:endParaRPr lang="cs-CZ"/>
        </a:p>
      </dgm:t>
    </dgm:pt>
    <dgm:pt modelId="{3B827CDD-6045-4055-9B5D-C6AE95F6F740}" type="sibTrans" cxnId="{72CE4D0C-7F2B-4F7E-AC3D-98C882F35346}">
      <dgm:prSet/>
      <dgm:spPr/>
      <dgm:t>
        <a:bodyPr/>
        <a:lstStyle/>
        <a:p>
          <a:endParaRPr lang="cs-CZ"/>
        </a:p>
      </dgm:t>
    </dgm:pt>
    <dgm:pt modelId="{B3DF4FDA-DDB0-45F6-9186-3A9BC3485E3A}" type="pres">
      <dgm:prSet presAssocID="{9E2142EC-DE08-4E7D-8E3E-E6C9139CB16E}" presName="linear" presStyleCnt="0">
        <dgm:presLayoutVars>
          <dgm:dir/>
          <dgm:animLvl val="lvl"/>
          <dgm:resizeHandles val="exact"/>
        </dgm:presLayoutVars>
      </dgm:prSet>
      <dgm:spPr/>
      <dgm:t>
        <a:bodyPr/>
        <a:lstStyle/>
        <a:p>
          <a:endParaRPr lang="cs-CZ"/>
        </a:p>
      </dgm:t>
    </dgm:pt>
    <dgm:pt modelId="{E695DC70-BEE3-4C9D-8763-0B7CCEA0509F}" type="pres">
      <dgm:prSet presAssocID="{5B7BD1A5-AAA5-4DBC-B6A1-642DD01077E3}" presName="parentLin" presStyleCnt="0"/>
      <dgm:spPr/>
    </dgm:pt>
    <dgm:pt modelId="{967EB77F-CA20-488F-82B8-8A42AF53975A}" type="pres">
      <dgm:prSet presAssocID="{5B7BD1A5-AAA5-4DBC-B6A1-642DD01077E3}" presName="parentLeftMargin" presStyleLbl="node1" presStyleIdx="0" presStyleCnt="5"/>
      <dgm:spPr/>
      <dgm:t>
        <a:bodyPr/>
        <a:lstStyle/>
        <a:p>
          <a:endParaRPr lang="cs-CZ"/>
        </a:p>
      </dgm:t>
    </dgm:pt>
    <dgm:pt modelId="{05236F4E-61FC-47B0-856A-70C68A11C1A1}" type="pres">
      <dgm:prSet presAssocID="{5B7BD1A5-AAA5-4DBC-B6A1-642DD01077E3}" presName="parentText" presStyleLbl="node1" presStyleIdx="0" presStyleCnt="5">
        <dgm:presLayoutVars>
          <dgm:chMax val="0"/>
          <dgm:bulletEnabled val="1"/>
        </dgm:presLayoutVars>
      </dgm:prSet>
      <dgm:spPr/>
      <dgm:t>
        <a:bodyPr/>
        <a:lstStyle/>
        <a:p>
          <a:endParaRPr lang="cs-CZ"/>
        </a:p>
      </dgm:t>
    </dgm:pt>
    <dgm:pt modelId="{96E1676C-7162-4F84-A85E-654D2E4AE8C3}" type="pres">
      <dgm:prSet presAssocID="{5B7BD1A5-AAA5-4DBC-B6A1-642DD01077E3}" presName="negativeSpace" presStyleCnt="0"/>
      <dgm:spPr/>
    </dgm:pt>
    <dgm:pt modelId="{C44DFF0F-01CE-40BE-91B0-534A9DFE21AE}" type="pres">
      <dgm:prSet presAssocID="{5B7BD1A5-AAA5-4DBC-B6A1-642DD01077E3}" presName="childText" presStyleLbl="conFgAcc1" presStyleIdx="0" presStyleCnt="5">
        <dgm:presLayoutVars>
          <dgm:bulletEnabled val="1"/>
        </dgm:presLayoutVars>
      </dgm:prSet>
      <dgm:spPr/>
      <dgm:t>
        <a:bodyPr/>
        <a:lstStyle/>
        <a:p>
          <a:endParaRPr lang="cs-CZ"/>
        </a:p>
      </dgm:t>
    </dgm:pt>
    <dgm:pt modelId="{1FED5B6B-2B5F-446E-880F-CF59D024C281}" type="pres">
      <dgm:prSet presAssocID="{C4FBB0D5-4F2C-4AB4-B214-675CE2B2ED0F}" presName="spaceBetweenRectangles" presStyleCnt="0"/>
      <dgm:spPr/>
    </dgm:pt>
    <dgm:pt modelId="{036E68CC-375B-4BC1-82B9-4F4A613FFDA2}" type="pres">
      <dgm:prSet presAssocID="{D853BA4C-6FB4-46FD-A8BA-EAA407B92D0C}" presName="parentLin" presStyleCnt="0"/>
      <dgm:spPr/>
    </dgm:pt>
    <dgm:pt modelId="{1FAFFDD2-F0C5-4516-914E-F4F2F075F94D}" type="pres">
      <dgm:prSet presAssocID="{D853BA4C-6FB4-46FD-A8BA-EAA407B92D0C}" presName="parentLeftMargin" presStyleLbl="node1" presStyleIdx="0" presStyleCnt="5"/>
      <dgm:spPr/>
      <dgm:t>
        <a:bodyPr/>
        <a:lstStyle/>
        <a:p>
          <a:endParaRPr lang="cs-CZ"/>
        </a:p>
      </dgm:t>
    </dgm:pt>
    <dgm:pt modelId="{BCD4F73D-CC3D-493D-A7C0-CCECDFE4523A}" type="pres">
      <dgm:prSet presAssocID="{D853BA4C-6FB4-46FD-A8BA-EAA407B92D0C}" presName="parentText" presStyleLbl="node1" presStyleIdx="1" presStyleCnt="5">
        <dgm:presLayoutVars>
          <dgm:chMax val="0"/>
          <dgm:bulletEnabled val="1"/>
        </dgm:presLayoutVars>
      </dgm:prSet>
      <dgm:spPr/>
      <dgm:t>
        <a:bodyPr/>
        <a:lstStyle/>
        <a:p>
          <a:endParaRPr lang="cs-CZ"/>
        </a:p>
      </dgm:t>
    </dgm:pt>
    <dgm:pt modelId="{9DE4665B-D638-45A3-ACE7-1272774EC0F5}" type="pres">
      <dgm:prSet presAssocID="{D853BA4C-6FB4-46FD-A8BA-EAA407B92D0C}" presName="negativeSpace" presStyleCnt="0"/>
      <dgm:spPr/>
    </dgm:pt>
    <dgm:pt modelId="{4C4964E9-2D1B-48AA-8897-F1FDC00ABD87}" type="pres">
      <dgm:prSet presAssocID="{D853BA4C-6FB4-46FD-A8BA-EAA407B92D0C}" presName="childText" presStyleLbl="conFgAcc1" presStyleIdx="1" presStyleCnt="5">
        <dgm:presLayoutVars>
          <dgm:bulletEnabled val="1"/>
        </dgm:presLayoutVars>
      </dgm:prSet>
      <dgm:spPr/>
      <dgm:t>
        <a:bodyPr/>
        <a:lstStyle/>
        <a:p>
          <a:endParaRPr lang="cs-CZ"/>
        </a:p>
      </dgm:t>
    </dgm:pt>
    <dgm:pt modelId="{A88DD13C-2209-4E41-ACF0-5FE836D40027}" type="pres">
      <dgm:prSet presAssocID="{7BA240D7-BAA2-4654-947C-6BA73994DB7D}" presName="spaceBetweenRectangles" presStyleCnt="0"/>
      <dgm:spPr/>
    </dgm:pt>
    <dgm:pt modelId="{DCDF8EDB-CF82-4B35-B976-10DE9DBD01AA}" type="pres">
      <dgm:prSet presAssocID="{14F028C1-7BFC-484A-A22C-1A0FA5AA2EDF}" presName="parentLin" presStyleCnt="0"/>
      <dgm:spPr/>
    </dgm:pt>
    <dgm:pt modelId="{8CA55218-81B0-4532-9CF1-99C54BABFBE7}" type="pres">
      <dgm:prSet presAssocID="{14F028C1-7BFC-484A-A22C-1A0FA5AA2EDF}" presName="parentLeftMargin" presStyleLbl="node1" presStyleIdx="1" presStyleCnt="5"/>
      <dgm:spPr/>
      <dgm:t>
        <a:bodyPr/>
        <a:lstStyle/>
        <a:p>
          <a:endParaRPr lang="cs-CZ"/>
        </a:p>
      </dgm:t>
    </dgm:pt>
    <dgm:pt modelId="{EE54F6B0-77B0-4517-81BF-A6692D4F4CA6}" type="pres">
      <dgm:prSet presAssocID="{14F028C1-7BFC-484A-A22C-1A0FA5AA2EDF}" presName="parentText" presStyleLbl="node1" presStyleIdx="2" presStyleCnt="5">
        <dgm:presLayoutVars>
          <dgm:chMax val="0"/>
          <dgm:bulletEnabled val="1"/>
        </dgm:presLayoutVars>
      </dgm:prSet>
      <dgm:spPr/>
      <dgm:t>
        <a:bodyPr/>
        <a:lstStyle/>
        <a:p>
          <a:endParaRPr lang="cs-CZ"/>
        </a:p>
      </dgm:t>
    </dgm:pt>
    <dgm:pt modelId="{39EFB002-4FD7-4AB9-8942-63F6B8669A05}" type="pres">
      <dgm:prSet presAssocID="{14F028C1-7BFC-484A-A22C-1A0FA5AA2EDF}" presName="negativeSpace" presStyleCnt="0"/>
      <dgm:spPr/>
    </dgm:pt>
    <dgm:pt modelId="{7B5A15AF-45DF-4F5F-A93A-1E0484A7355C}" type="pres">
      <dgm:prSet presAssocID="{14F028C1-7BFC-484A-A22C-1A0FA5AA2EDF}" presName="childText" presStyleLbl="conFgAcc1" presStyleIdx="2" presStyleCnt="5">
        <dgm:presLayoutVars>
          <dgm:bulletEnabled val="1"/>
        </dgm:presLayoutVars>
      </dgm:prSet>
      <dgm:spPr/>
    </dgm:pt>
    <dgm:pt modelId="{9A09CE7F-C994-4DF5-AFDE-B3ED876558EC}" type="pres">
      <dgm:prSet presAssocID="{D96080D6-AD4D-4209-8419-8561C52D276F}" presName="spaceBetweenRectangles" presStyleCnt="0"/>
      <dgm:spPr/>
    </dgm:pt>
    <dgm:pt modelId="{F7561D25-ACDB-4DE5-A242-4E00751FB9A8}" type="pres">
      <dgm:prSet presAssocID="{ED1289DD-C6FC-43FB-8518-582E8F479612}" presName="parentLin" presStyleCnt="0"/>
      <dgm:spPr/>
    </dgm:pt>
    <dgm:pt modelId="{0725D580-A5A6-47D6-8F4F-9C4D51DA9D45}" type="pres">
      <dgm:prSet presAssocID="{ED1289DD-C6FC-43FB-8518-582E8F479612}" presName="parentLeftMargin" presStyleLbl="node1" presStyleIdx="2" presStyleCnt="5"/>
      <dgm:spPr/>
      <dgm:t>
        <a:bodyPr/>
        <a:lstStyle/>
        <a:p>
          <a:endParaRPr lang="cs-CZ"/>
        </a:p>
      </dgm:t>
    </dgm:pt>
    <dgm:pt modelId="{35226427-C838-44C1-8EF9-98CE2BC6062F}" type="pres">
      <dgm:prSet presAssocID="{ED1289DD-C6FC-43FB-8518-582E8F479612}" presName="parentText" presStyleLbl="node1" presStyleIdx="3" presStyleCnt="5">
        <dgm:presLayoutVars>
          <dgm:chMax val="0"/>
          <dgm:bulletEnabled val="1"/>
        </dgm:presLayoutVars>
      </dgm:prSet>
      <dgm:spPr/>
      <dgm:t>
        <a:bodyPr/>
        <a:lstStyle/>
        <a:p>
          <a:endParaRPr lang="cs-CZ"/>
        </a:p>
      </dgm:t>
    </dgm:pt>
    <dgm:pt modelId="{C9242E32-3DA0-4BB2-BB0A-DEDF6B8864ED}" type="pres">
      <dgm:prSet presAssocID="{ED1289DD-C6FC-43FB-8518-582E8F479612}" presName="negativeSpace" presStyleCnt="0"/>
      <dgm:spPr/>
    </dgm:pt>
    <dgm:pt modelId="{620BA2EC-6BA4-43DB-B57E-585E83F23D09}" type="pres">
      <dgm:prSet presAssocID="{ED1289DD-C6FC-43FB-8518-582E8F479612}" presName="childText" presStyleLbl="conFgAcc1" presStyleIdx="3" presStyleCnt="5">
        <dgm:presLayoutVars>
          <dgm:bulletEnabled val="1"/>
        </dgm:presLayoutVars>
      </dgm:prSet>
      <dgm:spPr/>
      <dgm:t>
        <a:bodyPr/>
        <a:lstStyle/>
        <a:p>
          <a:endParaRPr lang="cs-CZ"/>
        </a:p>
      </dgm:t>
    </dgm:pt>
    <dgm:pt modelId="{AFC72078-8721-4F8A-B1FF-B92620645FD3}" type="pres">
      <dgm:prSet presAssocID="{8E522D90-BAE9-49CA-8590-EC69A7012E49}" presName="spaceBetweenRectangles" presStyleCnt="0"/>
      <dgm:spPr/>
    </dgm:pt>
    <dgm:pt modelId="{943C3BFF-12AB-4327-ACE8-8EA948FF0A8A}" type="pres">
      <dgm:prSet presAssocID="{93F3CAE4-DE6A-476F-8293-74EC7D3E859D}" presName="parentLin" presStyleCnt="0"/>
      <dgm:spPr/>
    </dgm:pt>
    <dgm:pt modelId="{F2D0E139-CD34-4D9A-8930-17F185DF1E63}" type="pres">
      <dgm:prSet presAssocID="{93F3CAE4-DE6A-476F-8293-74EC7D3E859D}" presName="parentLeftMargin" presStyleLbl="node1" presStyleIdx="3" presStyleCnt="5"/>
      <dgm:spPr/>
      <dgm:t>
        <a:bodyPr/>
        <a:lstStyle/>
        <a:p>
          <a:endParaRPr lang="cs-CZ"/>
        </a:p>
      </dgm:t>
    </dgm:pt>
    <dgm:pt modelId="{47AAA8A9-1A30-4CB2-9765-403759D5C149}" type="pres">
      <dgm:prSet presAssocID="{93F3CAE4-DE6A-476F-8293-74EC7D3E859D}" presName="parentText" presStyleLbl="node1" presStyleIdx="4" presStyleCnt="5">
        <dgm:presLayoutVars>
          <dgm:chMax val="0"/>
          <dgm:bulletEnabled val="1"/>
        </dgm:presLayoutVars>
      </dgm:prSet>
      <dgm:spPr/>
      <dgm:t>
        <a:bodyPr/>
        <a:lstStyle/>
        <a:p>
          <a:endParaRPr lang="cs-CZ"/>
        </a:p>
      </dgm:t>
    </dgm:pt>
    <dgm:pt modelId="{7E23C2BE-5ECD-43F0-9B8D-ACD5A9EE34A7}" type="pres">
      <dgm:prSet presAssocID="{93F3CAE4-DE6A-476F-8293-74EC7D3E859D}" presName="negativeSpace" presStyleCnt="0"/>
      <dgm:spPr/>
    </dgm:pt>
    <dgm:pt modelId="{613349B2-23C6-4585-B68C-D48A78108D9F}" type="pres">
      <dgm:prSet presAssocID="{93F3CAE4-DE6A-476F-8293-74EC7D3E859D}" presName="childText" presStyleLbl="conFgAcc1" presStyleIdx="4" presStyleCnt="5">
        <dgm:presLayoutVars>
          <dgm:bulletEnabled val="1"/>
        </dgm:presLayoutVars>
      </dgm:prSet>
      <dgm:spPr/>
      <dgm:t>
        <a:bodyPr/>
        <a:lstStyle/>
        <a:p>
          <a:endParaRPr lang="cs-CZ"/>
        </a:p>
      </dgm:t>
    </dgm:pt>
  </dgm:ptLst>
  <dgm:cxnLst>
    <dgm:cxn modelId="{9D2447A3-13AB-485D-AA10-BB0685BD1666}" srcId="{9E2142EC-DE08-4E7D-8E3E-E6C9139CB16E}" destId="{D853BA4C-6FB4-46FD-A8BA-EAA407B92D0C}" srcOrd="1" destOrd="0" parTransId="{C0A73273-F1B9-4E71-9EAE-7175EB44EFB9}" sibTransId="{7BA240D7-BAA2-4654-947C-6BA73994DB7D}"/>
    <dgm:cxn modelId="{1B63B7D6-71C4-4CD3-A8C8-DDC407301B5B}" srcId="{ED1289DD-C6FC-43FB-8518-582E8F479612}" destId="{90FEF30B-AC10-4A08-8FE9-B9F87C6FE6EE}" srcOrd="0" destOrd="0" parTransId="{0DFA6DE3-3C9A-4BFC-87D9-FE356DEBC053}" sibTransId="{120A396A-6065-49BA-BF9C-40C8F69E8157}"/>
    <dgm:cxn modelId="{F6869A9E-8B2F-46E5-8292-6BC47BA8258E}" type="presOf" srcId="{14F028C1-7BFC-484A-A22C-1A0FA5AA2EDF}" destId="{EE54F6B0-77B0-4517-81BF-A6692D4F4CA6}" srcOrd="1" destOrd="0" presId="urn:microsoft.com/office/officeart/2005/8/layout/list1"/>
    <dgm:cxn modelId="{D467D49C-97F0-400A-8D88-6DE0A7D20449}" type="presOf" srcId="{3E2B0320-3978-4E0B-BF3D-BBFD14EE0BC4}" destId="{C44DFF0F-01CE-40BE-91B0-534A9DFE21AE}" srcOrd="0" destOrd="1" presId="urn:microsoft.com/office/officeart/2005/8/layout/list1"/>
    <dgm:cxn modelId="{E9B875E2-C4B9-4A67-815B-5A095F47ECBB}" srcId="{9E2142EC-DE08-4E7D-8E3E-E6C9139CB16E}" destId="{ED1289DD-C6FC-43FB-8518-582E8F479612}" srcOrd="3" destOrd="0" parTransId="{E2222AA6-D925-40FF-B63E-F894D4F31D67}" sibTransId="{8E522D90-BAE9-49CA-8590-EC69A7012E49}"/>
    <dgm:cxn modelId="{A722190E-7F84-4F24-9B37-AAD4D17B20BF}" type="presOf" srcId="{93F3CAE4-DE6A-476F-8293-74EC7D3E859D}" destId="{47AAA8A9-1A30-4CB2-9765-403759D5C149}" srcOrd="1" destOrd="0" presId="urn:microsoft.com/office/officeart/2005/8/layout/list1"/>
    <dgm:cxn modelId="{4CD3F8D5-1F0A-470D-ADF1-DB7F0174DF42}" type="presOf" srcId="{ED1289DD-C6FC-43FB-8518-582E8F479612}" destId="{35226427-C838-44C1-8EF9-98CE2BC6062F}" srcOrd="1" destOrd="0" presId="urn:microsoft.com/office/officeart/2005/8/layout/list1"/>
    <dgm:cxn modelId="{BB6DB176-A433-4383-ABAE-906785DA9882}" type="presOf" srcId="{93F3CAE4-DE6A-476F-8293-74EC7D3E859D}" destId="{F2D0E139-CD34-4D9A-8930-17F185DF1E63}" srcOrd="0" destOrd="0" presId="urn:microsoft.com/office/officeart/2005/8/layout/list1"/>
    <dgm:cxn modelId="{EE95D453-468C-460C-97DF-B7A0EE91E01F}" srcId="{9E2142EC-DE08-4E7D-8E3E-E6C9139CB16E}" destId="{93F3CAE4-DE6A-476F-8293-74EC7D3E859D}" srcOrd="4" destOrd="0" parTransId="{4FD080A6-B321-4FDD-8DDA-02D8354389D8}" sibTransId="{D648F20A-DE78-4952-894E-A6804A6D4286}"/>
    <dgm:cxn modelId="{B76D429E-071A-4E70-B863-CAE38EE67A27}" type="presOf" srcId="{90FEF30B-AC10-4A08-8FE9-B9F87C6FE6EE}" destId="{620BA2EC-6BA4-43DB-B57E-585E83F23D09}" srcOrd="0" destOrd="0" presId="urn:microsoft.com/office/officeart/2005/8/layout/list1"/>
    <dgm:cxn modelId="{F5B9CA90-3372-487B-A606-6A84DA1A3384}" srcId="{9E2142EC-DE08-4E7D-8E3E-E6C9139CB16E}" destId="{14F028C1-7BFC-484A-A22C-1A0FA5AA2EDF}" srcOrd="2" destOrd="0" parTransId="{049546C4-E7A7-4B28-9677-8128A7615909}" sibTransId="{D96080D6-AD4D-4209-8419-8561C52D276F}"/>
    <dgm:cxn modelId="{2172491C-1A95-4A8A-A718-4F9CD1189ED9}" type="presOf" srcId="{D853BA4C-6FB4-46FD-A8BA-EAA407B92D0C}" destId="{1FAFFDD2-F0C5-4516-914E-F4F2F075F94D}" srcOrd="0" destOrd="0" presId="urn:microsoft.com/office/officeart/2005/8/layout/list1"/>
    <dgm:cxn modelId="{57D41B91-4DE3-4B5D-BA5A-F06D1407503B}" srcId="{9E2142EC-DE08-4E7D-8E3E-E6C9139CB16E}" destId="{5B7BD1A5-AAA5-4DBC-B6A1-642DD01077E3}" srcOrd="0" destOrd="0" parTransId="{94458C32-DD65-446F-BC9E-F9A23ABAF516}" sibTransId="{C4FBB0D5-4F2C-4AB4-B214-675CE2B2ED0F}"/>
    <dgm:cxn modelId="{CDF6839F-F095-4363-B34F-786651CE707A}" srcId="{5B7BD1A5-AAA5-4DBC-B6A1-642DD01077E3}" destId="{3E2B0320-3978-4E0B-BF3D-BBFD14EE0BC4}" srcOrd="1" destOrd="0" parTransId="{02881A7C-528A-4C90-BD04-EC7E8B878DD7}" sibTransId="{3D1F389E-BE32-4493-A43A-B1CDF99A5855}"/>
    <dgm:cxn modelId="{75F2C797-526C-4339-AE9B-B6610D84C72B}" type="presOf" srcId="{F3CE7312-3F92-4F62-8085-AFF7496874A5}" destId="{C44DFF0F-01CE-40BE-91B0-534A9DFE21AE}" srcOrd="0" destOrd="3" presId="urn:microsoft.com/office/officeart/2005/8/layout/list1"/>
    <dgm:cxn modelId="{BE10D719-C457-4601-8608-4897FEDBF24C}" type="presOf" srcId="{2895A182-6B66-4A83-B41D-904E532C285B}" destId="{C44DFF0F-01CE-40BE-91B0-534A9DFE21AE}" srcOrd="0" destOrd="2" presId="urn:microsoft.com/office/officeart/2005/8/layout/list1"/>
    <dgm:cxn modelId="{2C508C60-2F53-4FED-9771-FEE9A4E4D22D}" srcId="{5B7BD1A5-AAA5-4DBC-B6A1-642DD01077E3}" destId="{749BD1C9-70D9-40EA-84E9-212D54746E4C}" srcOrd="0" destOrd="0" parTransId="{3621BC03-4EB3-4192-913A-29399AE1CFD2}" sibTransId="{1686E427-EA88-4C82-9259-9CC9267C4005}"/>
    <dgm:cxn modelId="{0520583A-8B88-4234-97C3-FB906D5BD9AF}" type="presOf" srcId="{9E2142EC-DE08-4E7D-8E3E-E6C9139CB16E}" destId="{B3DF4FDA-DDB0-45F6-9186-3A9BC3485E3A}" srcOrd="0" destOrd="0" presId="urn:microsoft.com/office/officeart/2005/8/layout/list1"/>
    <dgm:cxn modelId="{CCEEDC2B-77E7-430B-A5E6-24DE0A790894}" type="presOf" srcId="{14F028C1-7BFC-484A-A22C-1A0FA5AA2EDF}" destId="{8CA55218-81B0-4532-9CF1-99C54BABFBE7}" srcOrd="0" destOrd="0" presId="urn:microsoft.com/office/officeart/2005/8/layout/list1"/>
    <dgm:cxn modelId="{72CE4D0C-7F2B-4F7E-AC3D-98C882F35346}" srcId="{93F3CAE4-DE6A-476F-8293-74EC7D3E859D}" destId="{532F4883-5747-4CB0-9A47-F5009747BFCA}" srcOrd="0" destOrd="0" parTransId="{BD4EBFA1-1EE6-4B86-BF05-5BE044F2FE23}" sibTransId="{3B827CDD-6045-4055-9B5D-C6AE95F6F740}"/>
    <dgm:cxn modelId="{8AF3177F-CCB4-41BE-B49F-21038DC0AAC9}" type="presOf" srcId="{5B7BD1A5-AAA5-4DBC-B6A1-642DD01077E3}" destId="{967EB77F-CA20-488F-82B8-8A42AF53975A}" srcOrd="0" destOrd="0" presId="urn:microsoft.com/office/officeart/2005/8/layout/list1"/>
    <dgm:cxn modelId="{7FA70042-FE09-404D-B45C-3C23FA7C6AF5}" type="presOf" srcId="{ED1289DD-C6FC-43FB-8518-582E8F479612}" destId="{0725D580-A5A6-47D6-8F4F-9C4D51DA9D45}" srcOrd="0" destOrd="0" presId="urn:microsoft.com/office/officeart/2005/8/layout/list1"/>
    <dgm:cxn modelId="{BBCB195A-1397-445B-A20B-ABB3B1634E53}" srcId="{5B7BD1A5-AAA5-4DBC-B6A1-642DD01077E3}" destId="{2895A182-6B66-4A83-B41D-904E532C285B}" srcOrd="2" destOrd="0" parTransId="{29AE94D5-B024-403A-AECE-BCF96E2B8D94}" sibTransId="{D20878FD-D187-48AC-837E-10CAF25F307D}"/>
    <dgm:cxn modelId="{2B947CA2-BF0A-4542-BD49-561B09463588}" type="presOf" srcId="{749BD1C9-70D9-40EA-84E9-212D54746E4C}" destId="{C44DFF0F-01CE-40BE-91B0-534A9DFE21AE}" srcOrd="0" destOrd="0" presId="urn:microsoft.com/office/officeart/2005/8/layout/list1"/>
    <dgm:cxn modelId="{11480112-FCE9-4A7F-840E-AE1DDD28150F}" type="presOf" srcId="{5B7BD1A5-AAA5-4DBC-B6A1-642DD01077E3}" destId="{05236F4E-61FC-47B0-856A-70C68A11C1A1}" srcOrd="1" destOrd="0" presId="urn:microsoft.com/office/officeart/2005/8/layout/list1"/>
    <dgm:cxn modelId="{141203CD-307D-47B1-9539-212C335FB8B1}" srcId="{5B7BD1A5-AAA5-4DBC-B6A1-642DD01077E3}" destId="{F3CE7312-3F92-4F62-8085-AFF7496874A5}" srcOrd="3" destOrd="0" parTransId="{006C4FE5-147B-441E-A8A9-09E83F86619A}" sibTransId="{79343D01-CE6B-43C6-8BFD-90F08B92F8ED}"/>
    <dgm:cxn modelId="{DBBCD11B-8801-4D2C-B5D5-8AEC2AE721E7}" type="presOf" srcId="{D853BA4C-6FB4-46FD-A8BA-EAA407B92D0C}" destId="{BCD4F73D-CC3D-493D-A7C0-CCECDFE4523A}" srcOrd="1" destOrd="0" presId="urn:microsoft.com/office/officeart/2005/8/layout/list1"/>
    <dgm:cxn modelId="{2118A30A-DA9A-4ED3-B907-C08CC83BBB4B}" type="presOf" srcId="{532F4883-5747-4CB0-9A47-F5009747BFCA}" destId="{613349B2-23C6-4585-B68C-D48A78108D9F}" srcOrd="0" destOrd="0" presId="urn:microsoft.com/office/officeart/2005/8/layout/list1"/>
    <dgm:cxn modelId="{443EA15A-FE2E-4E9C-AD0A-D2B6FDF88D3A}" type="presOf" srcId="{154B826F-7A74-4481-ACD1-B038758332F2}" destId="{4C4964E9-2D1B-48AA-8897-F1FDC00ABD87}" srcOrd="0" destOrd="0" presId="urn:microsoft.com/office/officeart/2005/8/layout/list1"/>
    <dgm:cxn modelId="{5621EB00-9DB6-4631-8D3A-398CF0B5278D}" srcId="{D853BA4C-6FB4-46FD-A8BA-EAA407B92D0C}" destId="{154B826F-7A74-4481-ACD1-B038758332F2}" srcOrd="0" destOrd="0" parTransId="{CC1B4CBB-85D0-402E-BF1B-A7EE64ADEECC}" sibTransId="{C06FBC55-4CE9-4E7D-B006-193F4C7E144C}"/>
    <dgm:cxn modelId="{BB18B6DA-0E75-451F-854C-A1A834B67D36}" type="presParOf" srcId="{B3DF4FDA-DDB0-45F6-9186-3A9BC3485E3A}" destId="{E695DC70-BEE3-4C9D-8763-0B7CCEA0509F}" srcOrd="0" destOrd="0" presId="urn:microsoft.com/office/officeart/2005/8/layout/list1"/>
    <dgm:cxn modelId="{E53CF6FB-57EF-418A-AF61-9FA41B504501}" type="presParOf" srcId="{E695DC70-BEE3-4C9D-8763-0B7CCEA0509F}" destId="{967EB77F-CA20-488F-82B8-8A42AF53975A}" srcOrd="0" destOrd="0" presId="urn:microsoft.com/office/officeart/2005/8/layout/list1"/>
    <dgm:cxn modelId="{DF045204-29F7-4C76-AD91-BFCCA0412D55}" type="presParOf" srcId="{E695DC70-BEE3-4C9D-8763-0B7CCEA0509F}" destId="{05236F4E-61FC-47B0-856A-70C68A11C1A1}" srcOrd="1" destOrd="0" presId="urn:microsoft.com/office/officeart/2005/8/layout/list1"/>
    <dgm:cxn modelId="{8E8A27A5-96F7-4F0A-850F-D1FA55D2AD74}" type="presParOf" srcId="{B3DF4FDA-DDB0-45F6-9186-3A9BC3485E3A}" destId="{96E1676C-7162-4F84-A85E-654D2E4AE8C3}" srcOrd="1" destOrd="0" presId="urn:microsoft.com/office/officeart/2005/8/layout/list1"/>
    <dgm:cxn modelId="{AC49A1D2-AAFF-4C58-9ABE-2EDA434B7C0B}" type="presParOf" srcId="{B3DF4FDA-DDB0-45F6-9186-3A9BC3485E3A}" destId="{C44DFF0F-01CE-40BE-91B0-534A9DFE21AE}" srcOrd="2" destOrd="0" presId="urn:microsoft.com/office/officeart/2005/8/layout/list1"/>
    <dgm:cxn modelId="{461A259E-0A5D-4719-B3B1-7355527C7EFE}" type="presParOf" srcId="{B3DF4FDA-DDB0-45F6-9186-3A9BC3485E3A}" destId="{1FED5B6B-2B5F-446E-880F-CF59D024C281}" srcOrd="3" destOrd="0" presId="urn:microsoft.com/office/officeart/2005/8/layout/list1"/>
    <dgm:cxn modelId="{FB474F12-FCF9-4BEA-889C-EBC9E7336B28}" type="presParOf" srcId="{B3DF4FDA-DDB0-45F6-9186-3A9BC3485E3A}" destId="{036E68CC-375B-4BC1-82B9-4F4A613FFDA2}" srcOrd="4" destOrd="0" presId="urn:microsoft.com/office/officeart/2005/8/layout/list1"/>
    <dgm:cxn modelId="{34FE7EE0-9CA4-48C8-B8E9-8C5617AA0467}" type="presParOf" srcId="{036E68CC-375B-4BC1-82B9-4F4A613FFDA2}" destId="{1FAFFDD2-F0C5-4516-914E-F4F2F075F94D}" srcOrd="0" destOrd="0" presId="urn:microsoft.com/office/officeart/2005/8/layout/list1"/>
    <dgm:cxn modelId="{5DA781A6-2BA3-4DDD-85FC-7DC853904212}" type="presParOf" srcId="{036E68CC-375B-4BC1-82B9-4F4A613FFDA2}" destId="{BCD4F73D-CC3D-493D-A7C0-CCECDFE4523A}" srcOrd="1" destOrd="0" presId="urn:microsoft.com/office/officeart/2005/8/layout/list1"/>
    <dgm:cxn modelId="{6AF83C1B-D362-4DF3-9B78-53D6D363855C}" type="presParOf" srcId="{B3DF4FDA-DDB0-45F6-9186-3A9BC3485E3A}" destId="{9DE4665B-D638-45A3-ACE7-1272774EC0F5}" srcOrd="5" destOrd="0" presId="urn:microsoft.com/office/officeart/2005/8/layout/list1"/>
    <dgm:cxn modelId="{2A6B3B75-D4E8-4A33-98EE-F9B4FE9BECD0}" type="presParOf" srcId="{B3DF4FDA-DDB0-45F6-9186-3A9BC3485E3A}" destId="{4C4964E9-2D1B-48AA-8897-F1FDC00ABD87}" srcOrd="6" destOrd="0" presId="urn:microsoft.com/office/officeart/2005/8/layout/list1"/>
    <dgm:cxn modelId="{2F4E1AC1-00BC-4C9C-AC12-5F01866D7C82}" type="presParOf" srcId="{B3DF4FDA-DDB0-45F6-9186-3A9BC3485E3A}" destId="{A88DD13C-2209-4E41-ACF0-5FE836D40027}" srcOrd="7" destOrd="0" presId="urn:microsoft.com/office/officeart/2005/8/layout/list1"/>
    <dgm:cxn modelId="{922173D1-E835-483C-9F5A-47D594A9951D}" type="presParOf" srcId="{B3DF4FDA-DDB0-45F6-9186-3A9BC3485E3A}" destId="{DCDF8EDB-CF82-4B35-B976-10DE9DBD01AA}" srcOrd="8" destOrd="0" presId="urn:microsoft.com/office/officeart/2005/8/layout/list1"/>
    <dgm:cxn modelId="{82F5FD48-929E-4235-A4B4-185C04E0E33B}" type="presParOf" srcId="{DCDF8EDB-CF82-4B35-B976-10DE9DBD01AA}" destId="{8CA55218-81B0-4532-9CF1-99C54BABFBE7}" srcOrd="0" destOrd="0" presId="urn:microsoft.com/office/officeart/2005/8/layout/list1"/>
    <dgm:cxn modelId="{5551B6C2-9159-4CFC-BF0C-BE88C4632E97}" type="presParOf" srcId="{DCDF8EDB-CF82-4B35-B976-10DE9DBD01AA}" destId="{EE54F6B0-77B0-4517-81BF-A6692D4F4CA6}" srcOrd="1" destOrd="0" presId="urn:microsoft.com/office/officeart/2005/8/layout/list1"/>
    <dgm:cxn modelId="{295D6DE2-CE8D-4736-9946-8263FA6EF5BA}" type="presParOf" srcId="{B3DF4FDA-DDB0-45F6-9186-3A9BC3485E3A}" destId="{39EFB002-4FD7-4AB9-8942-63F6B8669A05}" srcOrd="9" destOrd="0" presId="urn:microsoft.com/office/officeart/2005/8/layout/list1"/>
    <dgm:cxn modelId="{55C72AFA-0E5D-4CF6-A0C6-EFBE766BB9F6}" type="presParOf" srcId="{B3DF4FDA-DDB0-45F6-9186-3A9BC3485E3A}" destId="{7B5A15AF-45DF-4F5F-A93A-1E0484A7355C}" srcOrd="10" destOrd="0" presId="urn:microsoft.com/office/officeart/2005/8/layout/list1"/>
    <dgm:cxn modelId="{A54BCBE3-0981-4B7E-854C-6AE373FD41C5}" type="presParOf" srcId="{B3DF4FDA-DDB0-45F6-9186-3A9BC3485E3A}" destId="{9A09CE7F-C994-4DF5-AFDE-B3ED876558EC}" srcOrd="11" destOrd="0" presId="urn:microsoft.com/office/officeart/2005/8/layout/list1"/>
    <dgm:cxn modelId="{BBE9C410-3F26-4B7C-A115-2149E22E9947}" type="presParOf" srcId="{B3DF4FDA-DDB0-45F6-9186-3A9BC3485E3A}" destId="{F7561D25-ACDB-4DE5-A242-4E00751FB9A8}" srcOrd="12" destOrd="0" presId="urn:microsoft.com/office/officeart/2005/8/layout/list1"/>
    <dgm:cxn modelId="{81842AB2-7B44-4F47-BDD3-FC26A26CD4D9}" type="presParOf" srcId="{F7561D25-ACDB-4DE5-A242-4E00751FB9A8}" destId="{0725D580-A5A6-47D6-8F4F-9C4D51DA9D45}" srcOrd="0" destOrd="0" presId="urn:microsoft.com/office/officeart/2005/8/layout/list1"/>
    <dgm:cxn modelId="{8F0EA147-BFEA-4406-9615-1DEAF6399212}" type="presParOf" srcId="{F7561D25-ACDB-4DE5-A242-4E00751FB9A8}" destId="{35226427-C838-44C1-8EF9-98CE2BC6062F}" srcOrd="1" destOrd="0" presId="urn:microsoft.com/office/officeart/2005/8/layout/list1"/>
    <dgm:cxn modelId="{6BD814E4-81A8-40E1-951A-6402D7A373A5}" type="presParOf" srcId="{B3DF4FDA-DDB0-45F6-9186-3A9BC3485E3A}" destId="{C9242E32-3DA0-4BB2-BB0A-DEDF6B8864ED}" srcOrd="13" destOrd="0" presId="urn:microsoft.com/office/officeart/2005/8/layout/list1"/>
    <dgm:cxn modelId="{9C9B36FF-8B44-4DB5-9B44-D6066623C91A}" type="presParOf" srcId="{B3DF4FDA-DDB0-45F6-9186-3A9BC3485E3A}" destId="{620BA2EC-6BA4-43DB-B57E-585E83F23D09}" srcOrd="14" destOrd="0" presId="urn:microsoft.com/office/officeart/2005/8/layout/list1"/>
    <dgm:cxn modelId="{7CCCFF93-4A93-4F6E-BBBD-4495D11D3401}" type="presParOf" srcId="{B3DF4FDA-DDB0-45F6-9186-3A9BC3485E3A}" destId="{AFC72078-8721-4F8A-B1FF-B92620645FD3}" srcOrd="15" destOrd="0" presId="urn:microsoft.com/office/officeart/2005/8/layout/list1"/>
    <dgm:cxn modelId="{4C25A15C-746D-4FE4-B95F-E4B043C75546}" type="presParOf" srcId="{B3DF4FDA-DDB0-45F6-9186-3A9BC3485E3A}" destId="{943C3BFF-12AB-4327-ACE8-8EA948FF0A8A}" srcOrd="16" destOrd="0" presId="urn:microsoft.com/office/officeart/2005/8/layout/list1"/>
    <dgm:cxn modelId="{ADD07B73-BB4E-4A64-B641-6A6ACA3E5B00}" type="presParOf" srcId="{943C3BFF-12AB-4327-ACE8-8EA948FF0A8A}" destId="{F2D0E139-CD34-4D9A-8930-17F185DF1E63}" srcOrd="0" destOrd="0" presId="urn:microsoft.com/office/officeart/2005/8/layout/list1"/>
    <dgm:cxn modelId="{2499DD11-4B9C-45E3-81E6-2D067F9F7850}" type="presParOf" srcId="{943C3BFF-12AB-4327-ACE8-8EA948FF0A8A}" destId="{47AAA8A9-1A30-4CB2-9765-403759D5C149}" srcOrd="1" destOrd="0" presId="urn:microsoft.com/office/officeart/2005/8/layout/list1"/>
    <dgm:cxn modelId="{BEB6B087-D797-46C4-97B2-7A833B8C3FED}" type="presParOf" srcId="{B3DF4FDA-DDB0-45F6-9186-3A9BC3485E3A}" destId="{7E23C2BE-5ECD-43F0-9B8D-ACD5A9EE34A7}" srcOrd="17" destOrd="0" presId="urn:microsoft.com/office/officeart/2005/8/layout/list1"/>
    <dgm:cxn modelId="{7B2F2E9C-46A2-43EC-9ED2-A5488E0DAFFC}" type="presParOf" srcId="{B3DF4FDA-DDB0-45F6-9186-3A9BC3485E3A}" destId="{613349B2-23C6-4585-B68C-D48A78108D9F}"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8278D-43E5-48C0-9159-3B53AE94DA54}" type="doc">
      <dgm:prSet loTypeId="urn:microsoft.com/office/officeart/2005/8/layout/hProcess10#2" loCatId="picture" qsTypeId="urn:microsoft.com/office/officeart/2005/8/quickstyle/simple3" qsCatId="simple" csTypeId="urn:microsoft.com/office/officeart/2005/8/colors/colorful1#2" csCatId="colorful" phldr="1"/>
      <dgm:spPr/>
    </dgm:pt>
    <dgm:pt modelId="{1C074DE8-AC14-4E44-8FE5-48AB828177FF}">
      <dgm:prSet phldrT="[Text]"/>
      <dgm:spPr>
        <a:solidFill>
          <a:srgbClr val="FFFFCC"/>
        </a:solidFill>
      </dgm:spPr>
      <dgm:t>
        <a:bodyPr/>
        <a:lstStyle/>
        <a:p>
          <a:r>
            <a:rPr lang="cs-CZ" dirty="0" smtClean="0"/>
            <a:t>2. období </a:t>
          </a:r>
          <a:r>
            <a:rPr lang="cs-CZ" dirty="0" err="1" smtClean="0"/>
            <a:t>hepatolienální</a:t>
          </a:r>
          <a:endParaRPr lang="cs-CZ" dirty="0"/>
        </a:p>
      </dgm:t>
    </dgm:pt>
    <dgm:pt modelId="{9C5CE8A9-DEAA-43CA-A85B-8032BE9A8100}" type="parTrans" cxnId="{20DAA928-93C5-4678-BF4E-BCFD1C145657}">
      <dgm:prSet/>
      <dgm:spPr/>
      <dgm:t>
        <a:bodyPr/>
        <a:lstStyle/>
        <a:p>
          <a:endParaRPr lang="cs-CZ"/>
        </a:p>
      </dgm:t>
    </dgm:pt>
    <dgm:pt modelId="{B1BA92D3-A5C6-4156-B697-F691B0D1F9F9}" type="sibTrans" cxnId="{20DAA928-93C5-4678-BF4E-BCFD1C145657}">
      <dgm:prSet/>
      <dgm:spPr/>
      <dgm:t>
        <a:bodyPr/>
        <a:lstStyle/>
        <a:p>
          <a:endParaRPr lang="cs-CZ"/>
        </a:p>
      </dgm:t>
    </dgm:pt>
    <dgm:pt modelId="{41E5564F-671C-47B7-B711-C82EF1C507C1}" type="pres">
      <dgm:prSet presAssocID="{C738278D-43E5-48C0-9159-3B53AE94DA54}" presName="Name0" presStyleCnt="0">
        <dgm:presLayoutVars>
          <dgm:dir/>
          <dgm:resizeHandles val="exact"/>
        </dgm:presLayoutVars>
      </dgm:prSet>
      <dgm:spPr/>
    </dgm:pt>
    <dgm:pt modelId="{C3B930A1-BE64-476A-B831-310975EAECDF}" type="pres">
      <dgm:prSet presAssocID="{1C074DE8-AC14-4E44-8FE5-48AB828177FF}" presName="composite" presStyleCnt="0"/>
      <dgm:spPr/>
    </dgm:pt>
    <dgm:pt modelId="{4C9D2DFC-B2A2-4AAB-B50D-8E0DC8AC9AA1}" type="pres">
      <dgm:prSet presAssocID="{1C074DE8-AC14-4E44-8FE5-48AB828177FF}" presName="imagSh" presStyleLbl="bgImgPlace1" presStyleIdx="0" presStyleCnt="1"/>
      <dgm:spPr/>
    </dgm:pt>
    <dgm:pt modelId="{1F3CC105-BAD4-46D9-A5E2-9979F775B731}" type="pres">
      <dgm:prSet presAssocID="{1C074DE8-AC14-4E44-8FE5-48AB828177FF}" presName="txNode" presStyleLbl="node1" presStyleIdx="0" presStyleCnt="1" custLinFactNeighborX="-16336" custLinFactNeighborY="-60000">
        <dgm:presLayoutVars>
          <dgm:bulletEnabled val="1"/>
        </dgm:presLayoutVars>
      </dgm:prSet>
      <dgm:spPr/>
      <dgm:t>
        <a:bodyPr/>
        <a:lstStyle/>
        <a:p>
          <a:endParaRPr lang="cs-CZ"/>
        </a:p>
      </dgm:t>
    </dgm:pt>
  </dgm:ptLst>
  <dgm:cxnLst>
    <dgm:cxn modelId="{A61FABC2-6D01-48F3-8916-6F58307782B0}" type="presOf" srcId="{1C074DE8-AC14-4E44-8FE5-48AB828177FF}" destId="{1F3CC105-BAD4-46D9-A5E2-9979F775B731}" srcOrd="0" destOrd="0" presId="urn:microsoft.com/office/officeart/2005/8/layout/hProcess10#2"/>
    <dgm:cxn modelId="{20DAA928-93C5-4678-BF4E-BCFD1C145657}" srcId="{C738278D-43E5-48C0-9159-3B53AE94DA54}" destId="{1C074DE8-AC14-4E44-8FE5-48AB828177FF}" srcOrd="0" destOrd="0" parTransId="{9C5CE8A9-DEAA-43CA-A85B-8032BE9A8100}" sibTransId="{B1BA92D3-A5C6-4156-B697-F691B0D1F9F9}"/>
    <dgm:cxn modelId="{8DF92315-AD90-4FB8-AFE5-180C9EDB2924}" type="presOf" srcId="{C738278D-43E5-48C0-9159-3B53AE94DA54}" destId="{41E5564F-671C-47B7-B711-C82EF1C507C1}" srcOrd="0" destOrd="0" presId="urn:microsoft.com/office/officeart/2005/8/layout/hProcess10#2"/>
    <dgm:cxn modelId="{9301AEC2-AC6E-42B9-AFF9-67BABB3FB6D1}" type="presParOf" srcId="{41E5564F-671C-47B7-B711-C82EF1C507C1}" destId="{C3B930A1-BE64-476A-B831-310975EAECDF}" srcOrd="0" destOrd="0" presId="urn:microsoft.com/office/officeart/2005/8/layout/hProcess10#2"/>
    <dgm:cxn modelId="{0E67AE8E-B068-4396-B4A1-299FB0C66E9D}" type="presParOf" srcId="{C3B930A1-BE64-476A-B831-310975EAECDF}" destId="{4C9D2DFC-B2A2-4AAB-B50D-8E0DC8AC9AA1}" srcOrd="0" destOrd="0" presId="urn:microsoft.com/office/officeart/2005/8/layout/hProcess10#2"/>
    <dgm:cxn modelId="{4151100C-C519-4DE2-8734-57B1FE4B942B}" type="presParOf" srcId="{C3B930A1-BE64-476A-B831-310975EAECDF}" destId="{1F3CC105-BAD4-46D9-A5E2-9979F775B731}" srcOrd="1" destOrd="0" presId="urn:microsoft.com/office/officeart/2005/8/layout/hProcess10#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8278D-43E5-48C0-9159-3B53AE94DA54}" type="doc">
      <dgm:prSet loTypeId="urn:microsoft.com/office/officeart/2005/8/layout/hProcess10#3" loCatId="picture" qsTypeId="urn:microsoft.com/office/officeart/2005/8/quickstyle/simple3" qsCatId="simple" csTypeId="urn:microsoft.com/office/officeart/2005/8/colors/colorful1#3" csCatId="colorful" phldr="1"/>
      <dgm:spPr/>
    </dgm:pt>
    <dgm:pt modelId="{1C074DE8-AC14-4E44-8FE5-48AB828177FF}">
      <dgm:prSet phldrT="[Text]" custT="1"/>
      <dgm:spPr>
        <a:solidFill>
          <a:srgbClr val="E6FBC9"/>
        </a:solidFill>
      </dgm:spPr>
      <dgm:t>
        <a:bodyPr/>
        <a:lstStyle/>
        <a:p>
          <a:r>
            <a:rPr lang="cs-CZ" sz="3200" dirty="0" smtClean="0"/>
            <a:t>3. období dřeňové krvetvorby</a:t>
          </a:r>
          <a:endParaRPr lang="cs-CZ" sz="3200" dirty="0"/>
        </a:p>
      </dgm:t>
    </dgm:pt>
    <dgm:pt modelId="{9C5CE8A9-DEAA-43CA-A85B-8032BE9A8100}" type="parTrans" cxnId="{20DAA928-93C5-4678-BF4E-BCFD1C145657}">
      <dgm:prSet/>
      <dgm:spPr/>
      <dgm:t>
        <a:bodyPr/>
        <a:lstStyle/>
        <a:p>
          <a:endParaRPr lang="cs-CZ"/>
        </a:p>
      </dgm:t>
    </dgm:pt>
    <dgm:pt modelId="{B1BA92D3-A5C6-4156-B697-F691B0D1F9F9}" type="sibTrans" cxnId="{20DAA928-93C5-4678-BF4E-BCFD1C145657}">
      <dgm:prSet/>
      <dgm:spPr/>
      <dgm:t>
        <a:bodyPr/>
        <a:lstStyle/>
        <a:p>
          <a:endParaRPr lang="cs-CZ"/>
        </a:p>
      </dgm:t>
    </dgm:pt>
    <dgm:pt modelId="{41E5564F-671C-47B7-B711-C82EF1C507C1}" type="pres">
      <dgm:prSet presAssocID="{C738278D-43E5-48C0-9159-3B53AE94DA54}" presName="Name0" presStyleCnt="0">
        <dgm:presLayoutVars>
          <dgm:dir/>
          <dgm:resizeHandles val="exact"/>
        </dgm:presLayoutVars>
      </dgm:prSet>
      <dgm:spPr/>
    </dgm:pt>
    <dgm:pt modelId="{C3B930A1-BE64-476A-B831-310975EAECDF}" type="pres">
      <dgm:prSet presAssocID="{1C074DE8-AC14-4E44-8FE5-48AB828177FF}" presName="composite" presStyleCnt="0"/>
      <dgm:spPr/>
    </dgm:pt>
    <dgm:pt modelId="{4C9D2DFC-B2A2-4AAB-B50D-8E0DC8AC9AA1}" type="pres">
      <dgm:prSet presAssocID="{1C074DE8-AC14-4E44-8FE5-48AB828177FF}" presName="imagSh" presStyleLbl="bgImgPlace1" presStyleIdx="0" presStyleCnt="1"/>
      <dgm:spPr/>
    </dgm:pt>
    <dgm:pt modelId="{1F3CC105-BAD4-46D9-A5E2-9979F775B731}" type="pres">
      <dgm:prSet presAssocID="{1C074DE8-AC14-4E44-8FE5-48AB828177FF}" presName="txNode" presStyleLbl="node1" presStyleIdx="0" presStyleCnt="1" custLinFactNeighborX="-16336" custLinFactNeighborY="-60000">
        <dgm:presLayoutVars>
          <dgm:bulletEnabled val="1"/>
        </dgm:presLayoutVars>
      </dgm:prSet>
      <dgm:spPr/>
      <dgm:t>
        <a:bodyPr/>
        <a:lstStyle/>
        <a:p>
          <a:endParaRPr lang="cs-CZ"/>
        </a:p>
      </dgm:t>
    </dgm:pt>
  </dgm:ptLst>
  <dgm:cxnLst>
    <dgm:cxn modelId="{20DAA928-93C5-4678-BF4E-BCFD1C145657}" srcId="{C738278D-43E5-48C0-9159-3B53AE94DA54}" destId="{1C074DE8-AC14-4E44-8FE5-48AB828177FF}" srcOrd="0" destOrd="0" parTransId="{9C5CE8A9-DEAA-43CA-A85B-8032BE9A8100}" sibTransId="{B1BA92D3-A5C6-4156-B697-F691B0D1F9F9}"/>
    <dgm:cxn modelId="{8AE08400-C3AE-4DD7-B482-394BB6A762BD}" type="presOf" srcId="{C738278D-43E5-48C0-9159-3B53AE94DA54}" destId="{41E5564F-671C-47B7-B711-C82EF1C507C1}" srcOrd="0" destOrd="0" presId="urn:microsoft.com/office/officeart/2005/8/layout/hProcess10#3"/>
    <dgm:cxn modelId="{DEEE7AE8-0936-4FC3-90A9-19DEFFF7C39D}" type="presOf" srcId="{1C074DE8-AC14-4E44-8FE5-48AB828177FF}" destId="{1F3CC105-BAD4-46D9-A5E2-9979F775B731}" srcOrd="0" destOrd="0" presId="urn:microsoft.com/office/officeart/2005/8/layout/hProcess10#3"/>
    <dgm:cxn modelId="{267950D0-54F3-48AA-8805-6984C00E3898}" type="presParOf" srcId="{41E5564F-671C-47B7-B711-C82EF1C507C1}" destId="{C3B930A1-BE64-476A-B831-310975EAECDF}" srcOrd="0" destOrd="0" presId="urn:microsoft.com/office/officeart/2005/8/layout/hProcess10#3"/>
    <dgm:cxn modelId="{B48F1264-985D-43D0-AEA1-49FAF1C2359C}" type="presParOf" srcId="{C3B930A1-BE64-476A-B831-310975EAECDF}" destId="{4C9D2DFC-B2A2-4AAB-B50D-8E0DC8AC9AA1}" srcOrd="0" destOrd="0" presId="urn:microsoft.com/office/officeart/2005/8/layout/hProcess10#3"/>
    <dgm:cxn modelId="{FDB41A0C-8545-42D3-936B-7CBC2523E4E5}" type="presParOf" srcId="{C3B930A1-BE64-476A-B831-310975EAECDF}" destId="{1F3CC105-BAD4-46D9-A5E2-9979F775B731}" srcOrd="1" destOrd="0" presId="urn:microsoft.com/office/officeart/2005/8/layout/hProcess10#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A46946-034A-4285-9482-DF8FFAF6FF28}" type="doc">
      <dgm:prSet loTypeId="urn:microsoft.com/office/officeart/2005/8/layout/arrow2" loCatId="process" qsTypeId="urn:microsoft.com/office/officeart/2005/8/quickstyle/simple3" qsCatId="simple" csTypeId="urn:microsoft.com/office/officeart/2005/8/colors/accent1_2" csCatId="accent1" phldr="1"/>
      <dgm:spPr/>
    </dgm:pt>
    <dgm:pt modelId="{80B45CD2-1C54-474B-92B5-C48C93FBD1AE}">
      <dgm:prSet phldrT="[Text]" custT="1"/>
      <dgm:spPr/>
      <dgm:t>
        <a:bodyPr/>
        <a:lstStyle/>
        <a:p>
          <a:r>
            <a:rPr lang="cs-CZ" sz="1400" dirty="0" err="1" smtClean="0"/>
            <a:t>proerytroblast</a:t>
          </a:r>
          <a:endParaRPr lang="cs-CZ" sz="1400" dirty="0"/>
        </a:p>
      </dgm:t>
    </dgm:pt>
    <dgm:pt modelId="{4B64E461-7040-4DF7-B821-355B368DD23A}" type="parTrans" cxnId="{A9F2E5FF-A125-4CB5-8913-CFBEF9573FF8}">
      <dgm:prSet/>
      <dgm:spPr/>
      <dgm:t>
        <a:bodyPr/>
        <a:lstStyle/>
        <a:p>
          <a:endParaRPr lang="cs-CZ"/>
        </a:p>
      </dgm:t>
    </dgm:pt>
    <dgm:pt modelId="{989954B9-7741-459E-B41E-B53D4037724E}" type="sibTrans" cxnId="{A9F2E5FF-A125-4CB5-8913-CFBEF9573FF8}">
      <dgm:prSet/>
      <dgm:spPr/>
      <dgm:t>
        <a:bodyPr/>
        <a:lstStyle/>
        <a:p>
          <a:endParaRPr lang="cs-CZ"/>
        </a:p>
      </dgm:t>
    </dgm:pt>
    <dgm:pt modelId="{3E4564FD-1DA2-404D-8E38-69E1A5276C04}">
      <dgm:prSet phldrT="[Text]" custT="1"/>
      <dgm:spPr/>
      <dgm:t>
        <a:bodyPr/>
        <a:lstStyle/>
        <a:p>
          <a:r>
            <a:rPr lang="cs-CZ" sz="1400" dirty="0" smtClean="0"/>
            <a:t>bazofilní erytroblast</a:t>
          </a:r>
          <a:endParaRPr lang="cs-CZ" sz="1400" dirty="0"/>
        </a:p>
      </dgm:t>
    </dgm:pt>
    <dgm:pt modelId="{B878C6D4-F963-493C-BCA6-FC898F1BB86F}" type="parTrans" cxnId="{E3FF7CE8-8E9F-48FC-B65B-271D10C07A40}">
      <dgm:prSet/>
      <dgm:spPr/>
      <dgm:t>
        <a:bodyPr/>
        <a:lstStyle/>
        <a:p>
          <a:endParaRPr lang="cs-CZ"/>
        </a:p>
      </dgm:t>
    </dgm:pt>
    <dgm:pt modelId="{7EA7B186-6E92-4378-9457-A14D1F7A13DE}" type="sibTrans" cxnId="{E3FF7CE8-8E9F-48FC-B65B-271D10C07A40}">
      <dgm:prSet/>
      <dgm:spPr/>
      <dgm:t>
        <a:bodyPr/>
        <a:lstStyle/>
        <a:p>
          <a:endParaRPr lang="cs-CZ"/>
        </a:p>
      </dgm:t>
    </dgm:pt>
    <dgm:pt modelId="{0D0DDE55-D1D3-427A-A4B2-CAFF13DD2801}">
      <dgm:prSet phldrT="[Text]" custT="1"/>
      <dgm:spPr/>
      <dgm:t>
        <a:bodyPr/>
        <a:lstStyle/>
        <a:p>
          <a:r>
            <a:rPr lang="cs-CZ" sz="1400" dirty="0" err="1" smtClean="0"/>
            <a:t>polychromatofilní</a:t>
          </a:r>
          <a:r>
            <a:rPr lang="cs-CZ" sz="1400" dirty="0" smtClean="0"/>
            <a:t> erytroblast</a:t>
          </a:r>
          <a:endParaRPr lang="cs-CZ" sz="1400" dirty="0"/>
        </a:p>
      </dgm:t>
    </dgm:pt>
    <dgm:pt modelId="{7B784F91-F5D0-4BA8-BA53-3C1E7170FDF5}" type="parTrans" cxnId="{A98DA450-3A16-4149-B59B-BAFA831B2C88}">
      <dgm:prSet/>
      <dgm:spPr/>
      <dgm:t>
        <a:bodyPr/>
        <a:lstStyle/>
        <a:p>
          <a:endParaRPr lang="cs-CZ"/>
        </a:p>
      </dgm:t>
    </dgm:pt>
    <dgm:pt modelId="{B6BE703B-E44C-40E5-8D47-4AABCCB9A7C3}" type="sibTrans" cxnId="{A98DA450-3A16-4149-B59B-BAFA831B2C88}">
      <dgm:prSet/>
      <dgm:spPr/>
      <dgm:t>
        <a:bodyPr/>
        <a:lstStyle/>
        <a:p>
          <a:endParaRPr lang="cs-CZ"/>
        </a:p>
      </dgm:t>
    </dgm:pt>
    <dgm:pt modelId="{E1ED6E95-15AA-4E80-A756-E6820EAF9818}">
      <dgm:prSet phldrT="[Text]" custT="1"/>
      <dgm:spPr/>
      <dgm:t>
        <a:bodyPr/>
        <a:lstStyle/>
        <a:p>
          <a:r>
            <a:rPr lang="cs-CZ" sz="1400" dirty="0" err="1" smtClean="0"/>
            <a:t>oxyfilní</a:t>
          </a:r>
          <a:r>
            <a:rPr lang="cs-CZ" sz="1400" dirty="0" smtClean="0"/>
            <a:t> erytroblast</a:t>
          </a:r>
          <a:endParaRPr lang="cs-CZ" sz="1400" dirty="0"/>
        </a:p>
      </dgm:t>
    </dgm:pt>
    <dgm:pt modelId="{2DE0DDC6-FB63-4752-8419-195ED150B21A}" type="parTrans" cxnId="{A0BF2F74-45C5-4AC9-B69E-B59577F73253}">
      <dgm:prSet/>
      <dgm:spPr/>
      <dgm:t>
        <a:bodyPr/>
        <a:lstStyle/>
        <a:p>
          <a:endParaRPr lang="cs-CZ"/>
        </a:p>
      </dgm:t>
    </dgm:pt>
    <dgm:pt modelId="{F6155B6C-6D2D-41DC-B21F-B2D079CC6DC6}" type="sibTrans" cxnId="{A0BF2F74-45C5-4AC9-B69E-B59577F73253}">
      <dgm:prSet/>
      <dgm:spPr/>
      <dgm:t>
        <a:bodyPr/>
        <a:lstStyle/>
        <a:p>
          <a:endParaRPr lang="cs-CZ"/>
        </a:p>
      </dgm:t>
    </dgm:pt>
    <dgm:pt modelId="{EC9A3B06-62B5-4D91-BEA3-DF4B0B59AD8C}">
      <dgm:prSet phldrT="[Text]" custT="1"/>
      <dgm:spPr/>
      <dgm:t>
        <a:bodyPr/>
        <a:lstStyle/>
        <a:p>
          <a:r>
            <a:rPr lang="cs-CZ" sz="1400" dirty="0" smtClean="0"/>
            <a:t>retikulocyt</a:t>
          </a:r>
          <a:endParaRPr lang="cs-CZ" sz="1400" dirty="0"/>
        </a:p>
      </dgm:t>
    </dgm:pt>
    <dgm:pt modelId="{59D4FFC3-D9FD-41DF-BFFC-5265DA9CC78A}" type="parTrans" cxnId="{45E1500F-D579-4F3D-A278-EB299361EF3C}">
      <dgm:prSet/>
      <dgm:spPr/>
      <dgm:t>
        <a:bodyPr/>
        <a:lstStyle/>
        <a:p>
          <a:endParaRPr lang="cs-CZ"/>
        </a:p>
      </dgm:t>
    </dgm:pt>
    <dgm:pt modelId="{EE5D652E-B546-421F-B29B-BD8681198779}" type="sibTrans" cxnId="{45E1500F-D579-4F3D-A278-EB299361EF3C}">
      <dgm:prSet/>
      <dgm:spPr/>
      <dgm:t>
        <a:bodyPr/>
        <a:lstStyle/>
        <a:p>
          <a:endParaRPr lang="cs-CZ"/>
        </a:p>
      </dgm:t>
    </dgm:pt>
    <dgm:pt modelId="{F45BC437-17E9-41E4-9EBB-D8880AA0C93F}" type="pres">
      <dgm:prSet presAssocID="{6BA46946-034A-4285-9482-DF8FFAF6FF28}" presName="arrowDiagram" presStyleCnt="0">
        <dgm:presLayoutVars>
          <dgm:chMax val="5"/>
          <dgm:dir/>
          <dgm:resizeHandles val="exact"/>
        </dgm:presLayoutVars>
      </dgm:prSet>
      <dgm:spPr/>
    </dgm:pt>
    <dgm:pt modelId="{1131FDE9-A5F7-44C2-B024-2CA836520ACF}" type="pres">
      <dgm:prSet presAssocID="{6BA46946-034A-4285-9482-DF8FFAF6FF28}" presName="arrow" presStyleLbl="bgShp" presStyleIdx="0" presStyleCnt="1"/>
      <dgm:spPr/>
    </dgm:pt>
    <dgm:pt modelId="{E9F96CE7-9043-440A-8A49-AB1ABC484745}" type="pres">
      <dgm:prSet presAssocID="{6BA46946-034A-4285-9482-DF8FFAF6FF28}" presName="arrowDiagram5" presStyleCnt="0"/>
      <dgm:spPr/>
    </dgm:pt>
    <dgm:pt modelId="{6E310361-C5BD-4A2D-9CA6-A5C806CF5558}" type="pres">
      <dgm:prSet presAssocID="{80B45CD2-1C54-474B-92B5-C48C93FBD1AE}" presName="bullet5a" presStyleLbl="node1" presStyleIdx="0" presStyleCnt="5"/>
      <dgm:spPr/>
    </dgm:pt>
    <dgm:pt modelId="{B28FDFED-5A37-40EF-8CFC-9412E5B27EAA}" type="pres">
      <dgm:prSet presAssocID="{80B45CD2-1C54-474B-92B5-C48C93FBD1AE}" presName="textBox5a" presStyleLbl="revTx" presStyleIdx="0" presStyleCnt="5" custScaleX="142194" custScaleY="36348">
        <dgm:presLayoutVars>
          <dgm:bulletEnabled val="1"/>
        </dgm:presLayoutVars>
      </dgm:prSet>
      <dgm:spPr/>
      <dgm:t>
        <a:bodyPr/>
        <a:lstStyle/>
        <a:p>
          <a:endParaRPr lang="cs-CZ"/>
        </a:p>
      </dgm:t>
    </dgm:pt>
    <dgm:pt modelId="{94D4851F-330C-4282-B410-33ED059B9DB0}" type="pres">
      <dgm:prSet presAssocID="{3E4564FD-1DA2-404D-8E38-69E1A5276C04}" presName="bullet5b" presStyleLbl="node1" presStyleIdx="1" presStyleCnt="5"/>
      <dgm:spPr/>
    </dgm:pt>
    <dgm:pt modelId="{801DE0D2-3ED8-4266-B9F0-744C23A79DC3}" type="pres">
      <dgm:prSet presAssocID="{3E4564FD-1DA2-404D-8E38-69E1A5276C04}" presName="textBox5b" presStyleLbl="revTx" presStyleIdx="1" presStyleCnt="5" custScaleX="136710" custScaleY="11672" custLinFactNeighborX="51098" custLinFactNeighborY="-37851">
        <dgm:presLayoutVars>
          <dgm:bulletEnabled val="1"/>
        </dgm:presLayoutVars>
      </dgm:prSet>
      <dgm:spPr/>
      <dgm:t>
        <a:bodyPr/>
        <a:lstStyle/>
        <a:p>
          <a:endParaRPr lang="cs-CZ"/>
        </a:p>
      </dgm:t>
    </dgm:pt>
    <dgm:pt modelId="{B751FBC5-57C8-41E9-91BC-5AE1C9BB77BA}" type="pres">
      <dgm:prSet presAssocID="{0D0DDE55-D1D3-427A-A4B2-CAFF13DD2801}" presName="bullet5c" presStyleLbl="node1" presStyleIdx="2" presStyleCnt="5"/>
      <dgm:spPr/>
    </dgm:pt>
    <dgm:pt modelId="{96D9AF9D-4438-41FD-AAAC-312DF83AA61A}" type="pres">
      <dgm:prSet presAssocID="{0D0DDE55-D1D3-427A-A4B2-CAFF13DD2801}" presName="textBox5c" presStyleLbl="revTx" presStyleIdx="2" presStyleCnt="5" custScaleX="128230" custScaleY="21484" custLinFactNeighborX="33068" custLinFactNeighborY="-28310">
        <dgm:presLayoutVars>
          <dgm:bulletEnabled val="1"/>
        </dgm:presLayoutVars>
      </dgm:prSet>
      <dgm:spPr/>
      <dgm:t>
        <a:bodyPr/>
        <a:lstStyle/>
        <a:p>
          <a:endParaRPr lang="cs-CZ"/>
        </a:p>
      </dgm:t>
    </dgm:pt>
    <dgm:pt modelId="{9709097E-40F6-4CA5-A146-68CA72C36A2D}" type="pres">
      <dgm:prSet presAssocID="{E1ED6E95-15AA-4E80-A756-E6820EAF9818}" presName="bullet5d" presStyleLbl="node1" presStyleIdx="3" presStyleCnt="5"/>
      <dgm:spPr/>
    </dgm:pt>
    <dgm:pt modelId="{F1E0B9CB-A2B6-49DF-BCAE-857FFB98BF95}" type="pres">
      <dgm:prSet presAssocID="{E1ED6E95-15AA-4E80-A756-E6820EAF9818}" presName="textBox5d" presStyleLbl="revTx" presStyleIdx="3" presStyleCnt="5" custScaleX="100477" custScaleY="14107" custLinFactNeighborX="20891" custLinFactNeighborY="-24627">
        <dgm:presLayoutVars>
          <dgm:bulletEnabled val="1"/>
        </dgm:presLayoutVars>
      </dgm:prSet>
      <dgm:spPr/>
      <dgm:t>
        <a:bodyPr/>
        <a:lstStyle/>
        <a:p>
          <a:endParaRPr lang="cs-CZ"/>
        </a:p>
      </dgm:t>
    </dgm:pt>
    <dgm:pt modelId="{40986A92-3F94-4E5C-B9CF-DC6428E110B2}" type="pres">
      <dgm:prSet presAssocID="{EC9A3B06-62B5-4D91-BEA3-DF4B0B59AD8C}" presName="bullet5e" presStyleLbl="node1" presStyleIdx="4" presStyleCnt="5"/>
      <dgm:spPr/>
    </dgm:pt>
    <dgm:pt modelId="{87263A06-7B60-40CC-A8C0-415E3BF13601}" type="pres">
      <dgm:prSet presAssocID="{EC9A3B06-62B5-4D91-BEA3-DF4B0B59AD8C}" presName="textBox5e" presStyleLbl="revTx" presStyleIdx="4" presStyleCnt="5" custAng="10800000" custFlipVert="1" custScaleX="77083" custScaleY="14381" custLinFactNeighborX="61692" custLinFactNeighborY="-38912">
        <dgm:presLayoutVars>
          <dgm:bulletEnabled val="1"/>
        </dgm:presLayoutVars>
      </dgm:prSet>
      <dgm:spPr/>
      <dgm:t>
        <a:bodyPr/>
        <a:lstStyle/>
        <a:p>
          <a:endParaRPr lang="cs-CZ"/>
        </a:p>
      </dgm:t>
    </dgm:pt>
  </dgm:ptLst>
  <dgm:cxnLst>
    <dgm:cxn modelId="{E3FF7CE8-8E9F-48FC-B65B-271D10C07A40}" srcId="{6BA46946-034A-4285-9482-DF8FFAF6FF28}" destId="{3E4564FD-1DA2-404D-8E38-69E1A5276C04}" srcOrd="1" destOrd="0" parTransId="{B878C6D4-F963-493C-BCA6-FC898F1BB86F}" sibTransId="{7EA7B186-6E92-4378-9457-A14D1F7A13DE}"/>
    <dgm:cxn modelId="{398A203E-2F15-42E3-842B-AB91DFA808AF}" type="presOf" srcId="{0D0DDE55-D1D3-427A-A4B2-CAFF13DD2801}" destId="{96D9AF9D-4438-41FD-AAAC-312DF83AA61A}" srcOrd="0" destOrd="0" presId="urn:microsoft.com/office/officeart/2005/8/layout/arrow2"/>
    <dgm:cxn modelId="{BCAA6D6E-E963-4B3D-9383-7EECD07AF7D5}" type="presOf" srcId="{EC9A3B06-62B5-4D91-BEA3-DF4B0B59AD8C}" destId="{87263A06-7B60-40CC-A8C0-415E3BF13601}" srcOrd="0" destOrd="0" presId="urn:microsoft.com/office/officeart/2005/8/layout/arrow2"/>
    <dgm:cxn modelId="{A9F2E5FF-A125-4CB5-8913-CFBEF9573FF8}" srcId="{6BA46946-034A-4285-9482-DF8FFAF6FF28}" destId="{80B45CD2-1C54-474B-92B5-C48C93FBD1AE}" srcOrd="0" destOrd="0" parTransId="{4B64E461-7040-4DF7-B821-355B368DD23A}" sibTransId="{989954B9-7741-459E-B41E-B53D4037724E}"/>
    <dgm:cxn modelId="{A2B4A79E-C90A-4286-BD43-18ADE9C657BC}" type="presOf" srcId="{80B45CD2-1C54-474B-92B5-C48C93FBD1AE}" destId="{B28FDFED-5A37-40EF-8CFC-9412E5B27EAA}" srcOrd="0" destOrd="0" presId="urn:microsoft.com/office/officeart/2005/8/layout/arrow2"/>
    <dgm:cxn modelId="{A0BF2F74-45C5-4AC9-B69E-B59577F73253}" srcId="{6BA46946-034A-4285-9482-DF8FFAF6FF28}" destId="{E1ED6E95-15AA-4E80-A756-E6820EAF9818}" srcOrd="3" destOrd="0" parTransId="{2DE0DDC6-FB63-4752-8419-195ED150B21A}" sibTransId="{F6155B6C-6D2D-41DC-B21F-B2D079CC6DC6}"/>
    <dgm:cxn modelId="{00AEDD75-A6C8-4365-9282-E48024D12F5F}" type="presOf" srcId="{3E4564FD-1DA2-404D-8E38-69E1A5276C04}" destId="{801DE0D2-3ED8-4266-B9F0-744C23A79DC3}" srcOrd="0" destOrd="0" presId="urn:microsoft.com/office/officeart/2005/8/layout/arrow2"/>
    <dgm:cxn modelId="{45E1500F-D579-4F3D-A278-EB299361EF3C}" srcId="{6BA46946-034A-4285-9482-DF8FFAF6FF28}" destId="{EC9A3B06-62B5-4D91-BEA3-DF4B0B59AD8C}" srcOrd="4" destOrd="0" parTransId="{59D4FFC3-D9FD-41DF-BFFC-5265DA9CC78A}" sibTransId="{EE5D652E-B546-421F-B29B-BD8681198779}"/>
    <dgm:cxn modelId="{41A3345B-6688-4E82-BF75-89992CBA93B9}" type="presOf" srcId="{6BA46946-034A-4285-9482-DF8FFAF6FF28}" destId="{F45BC437-17E9-41E4-9EBB-D8880AA0C93F}" srcOrd="0" destOrd="0" presId="urn:microsoft.com/office/officeart/2005/8/layout/arrow2"/>
    <dgm:cxn modelId="{00514CA4-4E11-4E2F-9C10-D64370B983EC}" type="presOf" srcId="{E1ED6E95-15AA-4E80-A756-E6820EAF9818}" destId="{F1E0B9CB-A2B6-49DF-BCAE-857FFB98BF95}" srcOrd="0" destOrd="0" presId="urn:microsoft.com/office/officeart/2005/8/layout/arrow2"/>
    <dgm:cxn modelId="{A98DA450-3A16-4149-B59B-BAFA831B2C88}" srcId="{6BA46946-034A-4285-9482-DF8FFAF6FF28}" destId="{0D0DDE55-D1D3-427A-A4B2-CAFF13DD2801}" srcOrd="2" destOrd="0" parTransId="{7B784F91-F5D0-4BA8-BA53-3C1E7170FDF5}" sibTransId="{B6BE703B-E44C-40E5-8D47-4AABCCB9A7C3}"/>
    <dgm:cxn modelId="{30285C2D-C492-48CF-B9E6-FFF4B11D267E}" type="presParOf" srcId="{F45BC437-17E9-41E4-9EBB-D8880AA0C93F}" destId="{1131FDE9-A5F7-44C2-B024-2CA836520ACF}" srcOrd="0" destOrd="0" presId="urn:microsoft.com/office/officeart/2005/8/layout/arrow2"/>
    <dgm:cxn modelId="{3522E987-C96D-43A9-8A2B-A85C21D0312E}" type="presParOf" srcId="{F45BC437-17E9-41E4-9EBB-D8880AA0C93F}" destId="{E9F96CE7-9043-440A-8A49-AB1ABC484745}" srcOrd="1" destOrd="0" presId="urn:microsoft.com/office/officeart/2005/8/layout/arrow2"/>
    <dgm:cxn modelId="{4DF42C6A-05BC-47F4-8017-02F1983A5880}" type="presParOf" srcId="{E9F96CE7-9043-440A-8A49-AB1ABC484745}" destId="{6E310361-C5BD-4A2D-9CA6-A5C806CF5558}" srcOrd="0" destOrd="0" presId="urn:microsoft.com/office/officeart/2005/8/layout/arrow2"/>
    <dgm:cxn modelId="{15B6D156-CA07-47AF-B131-5835E39229AD}" type="presParOf" srcId="{E9F96CE7-9043-440A-8A49-AB1ABC484745}" destId="{B28FDFED-5A37-40EF-8CFC-9412E5B27EAA}" srcOrd="1" destOrd="0" presId="urn:microsoft.com/office/officeart/2005/8/layout/arrow2"/>
    <dgm:cxn modelId="{14028DA2-6ADE-4ACE-B3AB-A10680C00181}" type="presParOf" srcId="{E9F96CE7-9043-440A-8A49-AB1ABC484745}" destId="{94D4851F-330C-4282-B410-33ED059B9DB0}" srcOrd="2" destOrd="0" presId="urn:microsoft.com/office/officeart/2005/8/layout/arrow2"/>
    <dgm:cxn modelId="{2CBADE8D-93D7-4A1E-B9DF-217A34C05003}" type="presParOf" srcId="{E9F96CE7-9043-440A-8A49-AB1ABC484745}" destId="{801DE0D2-3ED8-4266-B9F0-744C23A79DC3}" srcOrd="3" destOrd="0" presId="urn:microsoft.com/office/officeart/2005/8/layout/arrow2"/>
    <dgm:cxn modelId="{E60A6120-5C13-4F17-ACCE-8CF44CE631A1}" type="presParOf" srcId="{E9F96CE7-9043-440A-8A49-AB1ABC484745}" destId="{B751FBC5-57C8-41E9-91BC-5AE1C9BB77BA}" srcOrd="4" destOrd="0" presId="urn:microsoft.com/office/officeart/2005/8/layout/arrow2"/>
    <dgm:cxn modelId="{E043A8D3-E5D8-4ED1-9AEC-AC4C523364C8}" type="presParOf" srcId="{E9F96CE7-9043-440A-8A49-AB1ABC484745}" destId="{96D9AF9D-4438-41FD-AAAC-312DF83AA61A}" srcOrd="5" destOrd="0" presId="urn:microsoft.com/office/officeart/2005/8/layout/arrow2"/>
    <dgm:cxn modelId="{B71490B5-A91E-4047-87E3-AF868B91234B}" type="presParOf" srcId="{E9F96CE7-9043-440A-8A49-AB1ABC484745}" destId="{9709097E-40F6-4CA5-A146-68CA72C36A2D}" srcOrd="6" destOrd="0" presId="urn:microsoft.com/office/officeart/2005/8/layout/arrow2"/>
    <dgm:cxn modelId="{37FDDA4A-F436-43E8-B567-E9DD5266567E}" type="presParOf" srcId="{E9F96CE7-9043-440A-8A49-AB1ABC484745}" destId="{F1E0B9CB-A2B6-49DF-BCAE-857FFB98BF95}" srcOrd="7" destOrd="0" presId="urn:microsoft.com/office/officeart/2005/8/layout/arrow2"/>
    <dgm:cxn modelId="{A56C371B-E028-4D9B-8EE2-C80BE355D6B6}" type="presParOf" srcId="{E9F96CE7-9043-440A-8A49-AB1ABC484745}" destId="{40986A92-3F94-4E5C-B9CF-DC6428E110B2}" srcOrd="8" destOrd="0" presId="urn:microsoft.com/office/officeart/2005/8/layout/arrow2"/>
    <dgm:cxn modelId="{89B3152B-823A-4262-8ED9-87856268243F}" type="presParOf" srcId="{E9F96CE7-9043-440A-8A49-AB1ABC484745}" destId="{87263A06-7B60-40CC-A8C0-415E3BF13601}"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D35CD1-B9A2-40A6-B77A-D56A8F736D3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cs-CZ"/>
        </a:p>
      </dgm:t>
    </dgm:pt>
    <dgm:pt modelId="{535A67F3-81ED-4B9E-A6FB-5C7718F19826}">
      <dgm:prSet phldrT="[Text]"/>
      <dgm:spPr>
        <a:ln>
          <a:noFill/>
        </a:ln>
      </dgm:spPr>
      <dgm:t>
        <a:bodyPr/>
        <a:lstStyle/>
        <a:p>
          <a:r>
            <a:rPr lang="cs-CZ" sz="2700" dirty="0" smtClean="0"/>
            <a:t>snížení hemoglobinu (</a:t>
          </a:r>
          <a:r>
            <a:rPr lang="cs-CZ" sz="2700" dirty="0" err="1" smtClean="0"/>
            <a:t>Hb</a:t>
          </a:r>
          <a:r>
            <a:rPr lang="cs-CZ" sz="2700" dirty="0" smtClean="0"/>
            <a:t>) a hematokritu (HTK) pod fyziologickou mez pro daný věk a pohlaví</a:t>
          </a:r>
          <a:endParaRPr lang="cs-CZ" sz="2700" dirty="0"/>
        </a:p>
      </dgm:t>
    </dgm:pt>
    <dgm:pt modelId="{2999BC8E-EC0E-49ED-8708-0083D7C10D13}" type="parTrans" cxnId="{618C1E05-A357-4F42-9EAE-8D5CFFF29B38}">
      <dgm:prSet/>
      <dgm:spPr/>
      <dgm:t>
        <a:bodyPr/>
        <a:lstStyle/>
        <a:p>
          <a:endParaRPr lang="cs-CZ"/>
        </a:p>
      </dgm:t>
    </dgm:pt>
    <dgm:pt modelId="{538DCD65-DC48-422F-BA0B-02DDA704A3A9}" type="sibTrans" cxnId="{618C1E05-A357-4F42-9EAE-8D5CFFF29B38}">
      <dgm:prSet/>
      <dgm:spPr/>
      <dgm:t>
        <a:bodyPr/>
        <a:lstStyle/>
        <a:p>
          <a:endParaRPr lang="cs-CZ"/>
        </a:p>
      </dgm:t>
    </dgm:pt>
    <dgm:pt modelId="{05C610DC-4674-46D1-8DCF-4A868D5EAC3D}">
      <dgm:prSet phldrT="[Text]"/>
      <dgm:spPr/>
      <dgm:t>
        <a:bodyPr/>
        <a:lstStyle/>
        <a:p>
          <a:r>
            <a:rPr lang="cs-CZ" sz="2700" dirty="0" smtClean="0"/>
            <a:t>lépe: anemický syndrom</a:t>
          </a:r>
          <a:endParaRPr lang="cs-CZ" sz="2700" dirty="0"/>
        </a:p>
      </dgm:t>
    </dgm:pt>
    <dgm:pt modelId="{30C439B3-AC15-4014-98D5-41E0CBCB489E}" type="parTrans" cxnId="{93B0F89D-9B4E-4FAB-991B-4EE2A3BDFAD9}">
      <dgm:prSet/>
      <dgm:spPr/>
      <dgm:t>
        <a:bodyPr/>
        <a:lstStyle/>
        <a:p>
          <a:endParaRPr lang="cs-CZ"/>
        </a:p>
      </dgm:t>
    </dgm:pt>
    <dgm:pt modelId="{8B2DDFFB-967B-443F-BE21-BEAF32DEB55D}" type="sibTrans" cxnId="{93B0F89D-9B4E-4FAB-991B-4EE2A3BDFAD9}">
      <dgm:prSet/>
      <dgm:spPr/>
      <dgm:t>
        <a:bodyPr/>
        <a:lstStyle/>
        <a:p>
          <a:endParaRPr lang="cs-CZ"/>
        </a:p>
      </dgm:t>
    </dgm:pt>
    <dgm:pt modelId="{D6755DB9-21FF-454D-81E5-27EF4C2A7235}">
      <dgm:prSet phldrT="[Text]"/>
      <dgm:spPr/>
      <dgm:t>
        <a:bodyPr/>
        <a:lstStyle/>
        <a:p>
          <a:r>
            <a:rPr lang="cs-CZ" sz="2700" dirty="0" smtClean="0"/>
            <a:t>příčinou anémie nemusí být vždy porucha krvetvorby nebo krvinek</a:t>
          </a:r>
          <a:endParaRPr lang="cs-CZ" sz="2700" dirty="0"/>
        </a:p>
      </dgm:t>
    </dgm:pt>
    <dgm:pt modelId="{7551B966-DC19-4C9A-86BC-83B2FBBB5F5F}" type="parTrans" cxnId="{EBEEBCCB-5350-4B6C-BD93-EBB88689225E}">
      <dgm:prSet/>
      <dgm:spPr/>
      <dgm:t>
        <a:bodyPr/>
        <a:lstStyle/>
        <a:p>
          <a:endParaRPr lang="cs-CZ"/>
        </a:p>
      </dgm:t>
    </dgm:pt>
    <dgm:pt modelId="{1A9F80D6-2F0C-4194-B4F2-E2E3F887D57D}" type="sibTrans" cxnId="{EBEEBCCB-5350-4B6C-BD93-EBB88689225E}">
      <dgm:prSet/>
      <dgm:spPr/>
      <dgm:t>
        <a:bodyPr/>
        <a:lstStyle/>
        <a:p>
          <a:endParaRPr lang="cs-CZ"/>
        </a:p>
      </dgm:t>
    </dgm:pt>
    <dgm:pt modelId="{659B3D69-39C4-4EDB-A30A-E66DD23B34E1}" type="pres">
      <dgm:prSet presAssocID="{70D35CD1-B9A2-40A6-B77A-D56A8F736D3B}" presName="linear" presStyleCnt="0">
        <dgm:presLayoutVars>
          <dgm:animLvl val="lvl"/>
          <dgm:resizeHandles val="exact"/>
        </dgm:presLayoutVars>
      </dgm:prSet>
      <dgm:spPr/>
      <dgm:t>
        <a:bodyPr/>
        <a:lstStyle/>
        <a:p>
          <a:endParaRPr lang="cs-CZ"/>
        </a:p>
      </dgm:t>
    </dgm:pt>
    <dgm:pt modelId="{73359F23-FCDD-49D7-B882-7FFFC404E785}" type="pres">
      <dgm:prSet presAssocID="{535A67F3-81ED-4B9E-A6FB-5C7718F19826}" presName="parentText" presStyleLbl="node1" presStyleIdx="0" presStyleCnt="3">
        <dgm:presLayoutVars>
          <dgm:chMax val="0"/>
          <dgm:bulletEnabled val="1"/>
        </dgm:presLayoutVars>
      </dgm:prSet>
      <dgm:spPr/>
      <dgm:t>
        <a:bodyPr/>
        <a:lstStyle/>
        <a:p>
          <a:endParaRPr lang="cs-CZ"/>
        </a:p>
      </dgm:t>
    </dgm:pt>
    <dgm:pt modelId="{7C789B14-BAD5-4869-84C5-F7233717F2E5}" type="pres">
      <dgm:prSet presAssocID="{538DCD65-DC48-422F-BA0B-02DDA704A3A9}" presName="spacer" presStyleCnt="0"/>
      <dgm:spPr/>
    </dgm:pt>
    <dgm:pt modelId="{39D6160B-6CD0-4E7E-8DF1-B151B482939F}" type="pres">
      <dgm:prSet presAssocID="{05C610DC-4674-46D1-8DCF-4A868D5EAC3D}" presName="parentText" presStyleLbl="node1" presStyleIdx="1" presStyleCnt="3">
        <dgm:presLayoutVars>
          <dgm:chMax val="0"/>
          <dgm:bulletEnabled val="1"/>
        </dgm:presLayoutVars>
      </dgm:prSet>
      <dgm:spPr/>
      <dgm:t>
        <a:bodyPr/>
        <a:lstStyle/>
        <a:p>
          <a:endParaRPr lang="cs-CZ"/>
        </a:p>
      </dgm:t>
    </dgm:pt>
    <dgm:pt modelId="{B73F8C58-A3BD-4B92-83B1-B17F51FB4AB0}" type="pres">
      <dgm:prSet presAssocID="{8B2DDFFB-967B-443F-BE21-BEAF32DEB55D}" presName="spacer" presStyleCnt="0"/>
      <dgm:spPr/>
    </dgm:pt>
    <dgm:pt modelId="{338CAB16-858C-430C-AEAC-C068742559C3}" type="pres">
      <dgm:prSet presAssocID="{D6755DB9-21FF-454D-81E5-27EF4C2A7235}" presName="parentText" presStyleLbl="node1" presStyleIdx="2" presStyleCnt="3">
        <dgm:presLayoutVars>
          <dgm:chMax val="0"/>
          <dgm:bulletEnabled val="1"/>
        </dgm:presLayoutVars>
      </dgm:prSet>
      <dgm:spPr/>
      <dgm:t>
        <a:bodyPr/>
        <a:lstStyle/>
        <a:p>
          <a:endParaRPr lang="cs-CZ"/>
        </a:p>
      </dgm:t>
    </dgm:pt>
  </dgm:ptLst>
  <dgm:cxnLst>
    <dgm:cxn modelId="{EBEEBCCB-5350-4B6C-BD93-EBB88689225E}" srcId="{70D35CD1-B9A2-40A6-B77A-D56A8F736D3B}" destId="{D6755DB9-21FF-454D-81E5-27EF4C2A7235}" srcOrd="2" destOrd="0" parTransId="{7551B966-DC19-4C9A-86BC-83B2FBBB5F5F}" sibTransId="{1A9F80D6-2F0C-4194-B4F2-E2E3F887D57D}"/>
    <dgm:cxn modelId="{81DC4A43-0CC3-4791-A8E5-C0A4C4702C7B}" type="presOf" srcId="{535A67F3-81ED-4B9E-A6FB-5C7718F19826}" destId="{73359F23-FCDD-49D7-B882-7FFFC404E785}" srcOrd="0" destOrd="0" presId="urn:microsoft.com/office/officeart/2005/8/layout/vList2"/>
    <dgm:cxn modelId="{0641D777-624E-4B92-8A7A-5E8814305B7C}" type="presOf" srcId="{70D35CD1-B9A2-40A6-B77A-D56A8F736D3B}" destId="{659B3D69-39C4-4EDB-A30A-E66DD23B34E1}" srcOrd="0" destOrd="0" presId="urn:microsoft.com/office/officeart/2005/8/layout/vList2"/>
    <dgm:cxn modelId="{3CAB648B-DC06-4FB0-8729-7F135AA4F700}" type="presOf" srcId="{D6755DB9-21FF-454D-81E5-27EF4C2A7235}" destId="{338CAB16-858C-430C-AEAC-C068742559C3}" srcOrd="0" destOrd="0" presId="urn:microsoft.com/office/officeart/2005/8/layout/vList2"/>
    <dgm:cxn modelId="{93B0F89D-9B4E-4FAB-991B-4EE2A3BDFAD9}" srcId="{70D35CD1-B9A2-40A6-B77A-D56A8F736D3B}" destId="{05C610DC-4674-46D1-8DCF-4A868D5EAC3D}" srcOrd="1" destOrd="0" parTransId="{30C439B3-AC15-4014-98D5-41E0CBCB489E}" sibTransId="{8B2DDFFB-967B-443F-BE21-BEAF32DEB55D}"/>
    <dgm:cxn modelId="{6E9928E9-8371-4A2A-AB5F-6CB764371491}" type="presOf" srcId="{05C610DC-4674-46D1-8DCF-4A868D5EAC3D}" destId="{39D6160B-6CD0-4E7E-8DF1-B151B482939F}" srcOrd="0" destOrd="0" presId="urn:microsoft.com/office/officeart/2005/8/layout/vList2"/>
    <dgm:cxn modelId="{618C1E05-A357-4F42-9EAE-8D5CFFF29B38}" srcId="{70D35CD1-B9A2-40A6-B77A-D56A8F736D3B}" destId="{535A67F3-81ED-4B9E-A6FB-5C7718F19826}" srcOrd="0" destOrd="0" parTransId="{2999BC8E-EC0E-49ED-8708-0083D7C10D13}" sibTransId="{538DCD65-DC48-422F-BA0B-02DDA704A3A9}"/>
    <dgm:cxn modelId="{484784CA-5D99-4DF5-B77D-076021AC2158}" type="presParOf" srcId="{659B3D69-39C4-4EDB-A30A-E66DD23B34E1}" destId="{73359F23-FCDD-49D7-B882-7FFFC404E785}" srcOrd="0" destOrd="0" presId="urn:microsoft.com/office/officeart/2005/8/layout/vList2"/>
    <dgm:cxn modelId="{A0562507-8665-4168-AC16-87D13B30B875}" type="presParOf" srcId="{659B3D69-39C4-4EDB-A30A-E66DD23B34E1}" destId="{7C789B14-BAD5-4869-84C5-F7233717F2E5}" srcOrd="1" destOrd="0" presId="urn:microsoft.com/office/officeart/2005/8/layout/vList2"/>
    <dgm:cxn modelId="{1D5D5537-52B3-4424-9DFB-A93BF226104E}" type="presParOf" srcId="{659B3D69-39C4-4EDB-A30A-E66DD23B34E1}" destId="{39D6160B-6CD0-4E7E-8DF1-B151B482939F}" srcOrd="2" destOrd="0" presId="urn:microsoft.com/office/officeart/2005/8/layout/vList2"/>
    <dgm:cxn modelId="{635F4018-7D75-49CF-9C3C-F91D171BC93D}" type="presParOf" srcId="{659B3D69-39C4-4EDB-A30A-E66DD23B34E1}" destId="{B73F8C58-A3BD-4B92-83B1-B17F51FB4AB0}" srcOrd="3" destOrd="0" presId="urn:microsoft.com/office/officeart/2005/8/layout/vList2"/>
    <dgm:cxn modelId="{E2EA5A78-E030-4B93-BA35-96DE463F798C}" type="presParOf" srcId="{659B3D69-39C4-4EDB-A30A-E66DD23B34E1}" destId="{338CAB16-858C-430C-AEAC-C068742559C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D35CD1-B9A2-40A6-B77A-D56A8F736D3B}" type="doc">
      <dgm:prSet loTypeId="urn:microsoft.com/office/officeart/2005/8/layout/vList2" loCatId="list" qsTypeId="urn:microsoft.com/office/officeart/2005/8/quickstyle/simple3" qsCatId="simple" csTypeId="urn:microsoft.com/office/officeart/2005/8/colors/colorful1#4" csCatId="colorful" phldr="1"/>
      <dgm:spPr/>
      <dgm:t>
        <a:bodyPr/>
        <a:lstStyle/>
        <a:p>
          <a:endParaRPr lang="cs-CZ"/>
        </a:p>
      </dgm:t>
    </dgm:pt>
    <dgm:pt modelId="{535A67F3-81ED-4B9E-A6FB-5C7718F19826}">
      <dgm:prSet phldrT="[Text]" custT="1"/>
      <dgm:spPr/>
      <dgm:t>
        <a:bodyPr/>
        <a:lstStyle/>
        <a:p>
          <a:r>
            <a:rPr lang="cs-CZ" sz="2700" dirty="0" smtClean="0"/>
            <a:t>souvisí s poruchou prokrvení tkání a jejich nedostatečným zásobením kyslíkem</a:t>
          </a:r>
          <a:endParaRPr lang="cs-CZ" sz="2700" dirty="0"/>
        </a:p>
      </dgm:t>
    </dgm:pt>
    <dgm:pt modelId="{2999BC8E-EC0E-49ED-8708-0083D7C10D13}" type="parTrans" cxnId="{618C1E05-A357-4F42-9EAE-8D5CFFF29B38}">
      <dgm:prSet/>
      <dgm:spPr/>
      <dgm:t>
        <a:bodyPr/>
        <a:lstStyle/>
        <a:p>
          <a:endParaRPr lang="cs-CZ"/>
        </a:p>
      </dgm:t>
    </dgm:pt>
    <dgm:pt modelId="{538DCD65-DC48-422F-BA0B-02DDA704A3A9}" type="sibTrans" cxnId="{618C1E05-A357-4F42-9EAE-8D5CFFF29B38}">
      <dgm:prSet/>
      <dgm:spPr/>
      <dgm:t>
        <a:bodyPr/>
        <a:lstStyle/>
        <a:p>
          <a:endParaRPr lang="cs-CZ"/>
        </a:p>
      </dgm:t>
    </dgm:pt>
    <dgm:pt modelId="{18D029B3-E5A9-43E9-90C9-49B0E5073C2B}">
      <dgm:prSet phldrT="[Text]" custT="1"/>
      <dgm:spPr/>
      <dgm:t>
        <a:bodyPr/>
        <a:lstStyle/>
        <a:p>
          <a:r>
            <a:rPr lang="cs-CZ" sz="2700" dirty="0" smtClean="0"/>
            <a:t>hemoglobin a hematokrit mohou být změněny i při odchylkách v množství cirkulující plazmy</a:t>
          </a:r>
          <a:endParaRPr lang="cs-CZ" sz="2700" dirty="0"/>
        </a:p>
      </dgm:t>
    </dgm:pt>
    <dgm:pt modelId="{B6C4CF11-6B78-4CC6-8CCA-7379DEE020B9}" type="parTrans" cxnId="{014C5132-74F9-41D8-B7CA-B9CE35C754B5}">
      <dgm:prSet/>
      <dgm:spPr/>
      <dgm:t>
        <a:bodyPr/>
        <a:lstStyle/>
        <a:p>
          <a:endParaRPr lang="cs-CZ"/>
        </a:p>
      </dgm:t>
    </dgm:pt>
    <dgm:pt modelId="{B4BD0702-1692-4D06-9970-973102EF000E}" type="sibTrans" cxnId="{014C5132-74F9-41D8-B7CA-B9CE35C754B5}">
      <dgm:prSet/>
      <dgm:spPr/>
      <dgm:t>
        <a:bodyPr/>
        <a:lstStyle/>
        <a:p>
          <a:endParaRPr lang="cs-CZ"/>
        </a:p>
      </dgm:t>
    </dgm:pt>
    <dgm:pt modelId="{E605C756-DCE5-4CC9-A279-0E5F7DB15ED8}" type="pres">
      <dgm:prSet presAssocID="{70D35CD1-B9A2-40A6-B77A-D56A8F736D3B}" presName="linear" presStyleCnt="0">
        <dgm:presLayoutVars>
          <dgm:animLvl val="lvl"/>
          <dgm:resizeHandles val="exact"/>
        </dgm:presLayoutVars>
      </dgm:prSet>
      <dgm:spPr/>
      <dgm:t>
        <a:bodyPr/>
        <a:lstStyle/>
        <a:p>
          <a:endParaRPr lang="cs-CZ"/>
        </a:p>
      </dgm:t>
    </dgm:pt>
    <dgm:pt modelId="{AC7357D8-C65F-4076-A2EF-0227AA426B10}" type="pres">
      <dgm:prSet presAssocID="{18D029B3-E5A9-43E9-90C9-49B0E5073C2B}" presName="parentText" presStyleLbl="node1" presStyleIdx="0" presStyleCnt="2">
        <dgm:presLayoutVars>
          <dgm:chMax val="0"/>
          <dgm:bulletEnabled val="1"/>
        </dgm:presLayoutVars>
      </dgm:prSet>
      <dgm:spPr/>
      <dgm:t>
        <a:bodyPr/>
        <a:lstStyle/>
        <a:p>
          <a:endParaRPr lang="cs-CZ"/>
        </a:p>
      </dgm:t>
    </dgm:pt>
    <dgm:pt modelId="{938ECDF6-25A9-4C2A-9DFA-A0E76E6D3327}" type="pres">
      <dgm:prSet presAssocID="{B4BD0702-1692-4D06-9970-973102EF000E}" presName="spacer" presStyleCnt="0"/>
      <dgm:spPr/>
      <dgm:t>
        <a:bodyPr/>
        <a:lstStyle/>
        <a:p>
          <a:endParaRPr lang="cs-CZ"/>
        </a:p>
      </dgm:t>
    </dgm:pt>
    <dgm:pt modelId="{71C0C9BC-9904-4778-B860-4EC0076C9681}" type="pres">
      <dgm:prSet presAssocID="{535A67F3-81ED-4B9E-A6FB-5C7718F19826}" presName="parentText" presStyleLbl="node1" presStyleIdx="1" presStyleCnt="2">
        <dgm:presLayoutVars>
          <dgm:chMax val="0"/>
          <dgm:bulletEnabled val="1"/>
        </dgm:presLayoutVars>
      </dgm:prSet>
      <dgm:spPr/>
      <dgm:t>
        <a:bodyPr/>
        <a:lstStyle/>
        <a:p>
          <a:endParaRPr lang="cs-CZ"/>
        </a:p>
      </dgm:t>
    </dgm:pt>
  </dgm:ptLst>
  <dgm:cxnLst>
    <dgm:cxn modelId="{FEE3434B-EB03-48D9-B790-FDE5AB9CF1E8}" type="presOf" srcId="{18D029B3-E5A9-43E9-90C9-49B0E5073C2B}" destId="{AC7357D8-C65F-4076-A2EF-0227AA426B10}" srcOrd="0" destOrd="0" presId="urn:microsoft.com/office/officeart/2005/8/layout/vList2"/>
    <dgm:cxn modelId="{472C5BC0-3D31-46A1-BADE-DC0D7AE02E3C}" type="presOf" srcId="{70D35CD1-B9A2-40A6-B77A-D56A8F736D3B}" destId="{E605C756-DCE5-4CC9-A279-0E5F7DB15ED8}" srcOrd="0" destOrd="0" presId="urn:microsoft.com/office/officeart/2005/8/layout/vList2"/>
    <dgm:cxn modelId="{014C5132-74F9-41D8-B7CA-B9CE35C754B5}" srcId="{70D35CD1-B9A2-40A6-B77A-D56A8F736D3B}" destId="{18D029B3-E5A9-43E9-90C9-49B0E5073C2B}" srcOrd="0" destOrd="0" parTransId="{B6C4CF11-6B78-4CC6-8CCA-7379DEE020B9}" sibTransId="{B4BD0702-1692-4D06-9970-973102EF000E}"/>
    <dgm:cxn modelId="{AFFCA8BF-87F9-4A62-B061-D4557DB3857A}" type="presOf" srcId="{535A67F3-81ED-4B9E-A6FB-5C7718F19826}" destId="{71C0C9BC-9904-4778-B860-4EC0076C9681}" srcOrd="0" destOrd="0" presId="urn:microsoft.com/office/officeart/2005/8/layout/vList2"/>
    <dgm:cxn modelId="{618C1E05-A357-4F42-9EAE-8D5CFFF29B38}" srcId="{70D35CD1-B9A2-40A6-B77A-D56A8F736D3B}" destId="{535A67F3-81ED-4B9E-A6FB-5C7718F19826}" srcOrd="1" destOrd="0" parTransId="{2999BC8E-EC0E-49ED-8708-0083D7C10D13}" sibTransId="{538DCD65-DC48-422F-BA0B-02DDA704A3A9}"/>
    <dgm:cxn modelId="{EA2E8437-C5B5-4625-8038-05370C99D8C7}" type="presParOf" srcId="{E605C756-DCE5-4CC9-A279-0E5F7DB15ED8}" destId="{AC7357D8-C65F-4076-A2EF-0227AA426B10}" srcOrd="0" destOrd="0" presId="urn:microsoft.com/office/officeart/2005/8/layout/vList2"/>
    <dgm:cxn modelId="{44ABBED4-AE2D-4EFF-A1DC-756CA020460D}" type="presParOf" srcId="{E605C756-DCE5-4CC9-A279-0E5F7DB15ED8}" destId="{938ECDF6-25A9-4C2A-9DFA-A0E76E6D3327}" srcOrd="1" destOrd="0" presId="urn:microsoft.com/office/officeart/2005/8/layout/vList2"/>
    <dgm:cxn modelId="{98B86D93-C346-46D5-8203-17535E1FFC50}" type="presParOf" srcId="{E605C756-DCE5-4CC9-A279-0E5F7DB15ED8}" destId="{71C0C9BC-9904-4778-B860-4EC0076C968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D35CD1-B9A2-40A6-B77A-D56A8F736D3B}"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endParaRPr lang="cs-CZ"/>
        </a:p>
      </dgm:t>
    </dgm:pt>
    <dgm:pt modelId="{3562EF74-8DCE-456D-BE64-7AF750B4CC18}">
      <dgm:prSet phldrT="[Text]"/>
      <dgm:spPr/>
      <dgm:t>
        <a:bodyPr/>
        <a:lstStyle/>
        <a:p>
          <a:r>
            <a:rPr lang="cs-CZ" sz="2700" dirty="0" smtClean="0"/>
            <a:t>na </a:t>
          </a:r>
          <a:r>
            <a:rPr lang="pl-PL" sz="2700" dirty="0" smtClean="0"/>
            <a:t>hodnotě hemoglobinu a hematokritu</a:t>
          </a:r>
          <a:endParaRPr lang="cs-CZ" sz="2700" dirty="0"/>
        </a:p>
      </dgm:t>
    </dgm:pt>
    <dgm:pt modelId="{C293CA4A-BCFD-4C53-9A44-75D68ADB0C94}" type="parTrans" cxnId="{9B47FC1B-8A8F-4878-A79B-7B6A89C99B5B}">
      <dgm:prSet/>
      <dgm:spPr/>
      <dgm:t>
        <a:bodyPr/>
        <a:lstStyle/>
        <a:p>
          <a:endParaRPr lang="cs-CZ"/>
        </a:p>
      </dgm:t>
    </dgm:pt>
    <dgm:pt modelId="{4CFED3A1-1D1B-4528-AEAD-7EE4EF102566}" type="sibTrans" cxnId="{9B47FC1B-8A8F-4878-A79B-7B6A89C99B5B}">
      <dgm:prSet/>
      <dgm:spPr/>
      <dgm:t>
        <a:bodyPr/>
        <a:lstStyle/>
        <a:p>
          <a:endParaRPr lang="cs-CZ"/>
        </a:p>
      </dgm:t>
    </dgm:pt>
    <dgm:pt modelId="{28AA1BAB-35A0-4750-911B-367647899A75}">
      <dgm:prSet phldrT="[Text]"/>
      <dgm:spPr/>
      <dgm:t>
        <a:bodyPr/>
        <a:lstStyle/>
        <a:p>
          <a:r>
            <a:rPr lang="pl-PL" sz="2700" dirty="0" smtClean="0"/>
            <a:t>na rychlosti vzniku</a:t>
          </a:r>
          <a:endParaRPr lang="cs-CZ" sz="2700" dirty="0"/>
        </a:p>
      </dgm:t>
    </dgm:pt>
    <dgm:pt modelId="{971E9032-DA72-43CB-A424-2D975A3C49D7}" type="parTrans" cxnId="{F7B0B05E-733B-4D3D-832B-3C51284F553B}">
      <dgm:prSet/>
      <dgm:spPr/>
      <dgm:t>
        <a:bodyPr/>
        <a:lstStyle/>
        <a:p>
          <a:endParaRPr lang="cs-CZ"/>
        </a:p>
      </dgm:t>
    </dgm:pt>
    <dgm:pt modelId="{D40ECBF0-05E2-49EA-84C3-4F4B5466C815}" type="sibTrans" cxnId="{F7B0B05E-733B-4D3D-832B-3C51284F553B}">
      <dgm:prSet/>
      <dgm:spPr/>
      <dgm:t>
        <a:bodyPr/>
        <a:lstStyle/>
        <a:p>
          <a:endParaRPr lang="cs-CZ"/>
        </a:p>
      </dgm:t>
    </dgm:pt>
    <dgm:pt modelId="{03A54F94-F953-448E-BD55-2B05386F5E3F}" type="pres">
      <dgm:prSet presAssocID="{70D35CD1-B9A2-40A6-B77A-D56A8F736D3B}" presName="composite" presStyleCnt="0">
        <dgm:presLayoutVars>
          <dgm:chMax val="5"/>
          <dgm:dir/>
          <dgm:animLvl val="ctr"/>
          <dgm:resizeHandles val="exact"/>
        </dgm:presLayoutVars>
      </dgm:prSet>
      <dgm:spPr/>
      <dgm:t>
        <a:bodyPr/>
        <a:lstStyle/>
        <a:p>
          <a:endParaRPr lang="cs-CZ"/>
        </a:p>
      </dgm:t>
    </dgm:pt>
    <dgm:pt modelId="{D60001B9-99E8-4D18-A674-21D1C4165C8A}" type="pres">
      <dgm:prSet presAssocID="{70D35CD1-B9A2-40A6-B77A-D56A8F736D3B}" presName="cycle" presStyleCnt="0"/>
      <dgm:spPr/>
    </dgm:pt>
    <dgm:pt modelId="{DC5B7BB4-8262-4DF5-AA40-CA1A9DEAA9CE}" type="pres">
      <dgm:prSet presAssocID="{70D35CD1-B9A2-40A6-B77A-D56A8F736D3B}" presName="centerShape" presStyleCnt="0"/>
      <dgm:spPr/>
    </dgm:pt>
    <dgm:pt modelId="{EFB0391B-346B-4BE8-91D5-E72E328B5A5B}" type="pres">
      <dgm:prSet presAssocID="{70D35CD1-B9A2-40A6-B77A-D56A8F736D3B}" presName="connSite" presStyleLbl="node1" presStyleIdx="0" presStyleCnt="3"/>
      <dgm:spPr/>
    </dgm:pt>
    <dgm:pt modelId="{14946992-22ED-4AB1-8932-9F18E3D23185}" type="pres">
      <dgm:prSet presAssocID="{70D35CD1-B9A2-40A6-B77A-D56A8F736D3B}" presName="visible" presStyleLbl="node1" presStyleIdx="0" presStyleCnt="3"/>
      <dgm:spPr/>
    </dgm:pt>
    <dgm:pt modelId="{97ABAA96-A6A3-4EC6-B0FB-9EFA72916A2F}" type="pres">
      <dgm:prSet presAssocID="{C293CA4A-BCFD-4C53-9A44-75D68ADB0C94}" presName="Name25" presStyleLbl="parChTrans1D1" presStyleIdx="0" presStyleCnt="2"/>
      <dgm:spPr/>
      <dgm:t>
        <a:bodyPr/>
        <a:lstStyle/>
        <a:p>
          <a:endParaRPr lang="cs-CZ"/>
        </a:p>
      </dgm:t>
    </dgm:pt>
    <dgm:pt modelId="{B00D61C3-B1C8-4E57-8381-924687B8A67D}" type="pres">
      <dgm:prSet presAssocID="{3562EF74-8DCE-456D-BE64-7AF750B4CC18}" presName="node" presStyleCnt="0"/>
      <dgm:spPr/>
    </dgm:pt>
    <dgm:pt modelId="{B9326106-1C4D-4931-BF47-CBC0F92AB138}" type="pres">
      <dgm:prSet presAssocID="{3562EF74-8DCE-456D-BE64-7AF750B4CC18}" presName="parentNode" presStyleLbl="node1" presStyleIdx="1" presStyleCnt="3" custScaleX="147450" custScaleY="107236" custLinFactNeighborX="57286" custLinFactNeighborY="1451">
        <dgm:presLayoutVars>
          <dgm:chMax val="1"/>
          <dgm:bulletEnabled val="1"/>
        </dgm:presLayoutVars>
      </dgm:prSet>
      <dgm:spPr/>
      <dgm:t>
        <a:bodyPr/>
        <a:lstStyle/>
        <a:p>
          <a:endParaRPr lang="cs-CZ"/>
        </a:p>
      </dgm:t>
    </dgm:pt>
    <dgm:pt modelId="{091C6DD9-919B-41CA-8758-321CBBEA6430}" type="pres">
      <dgm:prSet presAssocID="{3562EF74-8DCE-456D-BE64-7AF750B4CC18}" presName="childNode" presStyleLbl="revTx" presStyleIdx="0" presStyleCnt="0">
        <dgm:presLayoutVars>
          <dgm:bulletEnabled val="1"/>
        </dgm:presLayoutVars>
      </dgm:prSet>
      <dgm:spPr/>
    </dgm:pt>
    <dgm:pt modelId="{5B7C9CA2-14F2-4CBE-AD5B-D37E93D81A61}" type="pres">
      <dgm:prSet presAssocID="{971E9032-DA72-43CB-A424-2D975A3C49D7}" presName="Name25" presStyleLbl="parChTrans1D1" presStyleIdx="1" presStyleCnt="2"/>
      <dgm:spPr/>
      <dgm:t>
        <a:bodyPr/>
        <a:lstStyle/>
        <a:p>
          <a:endParaRPr lang="cs-CZ"/>
        </a:p>
      </dgm:t>
    </dgm:pt>
    <dgm:pt modelId="{F63D01DC-4E10-424C-8546-5AD6B753B6F9}" type="pres">
      <dgm:prSet presAssocID="{28AA1BAB-35A0-4750-911B-367647899A75}" presName="node" presStyleCnt="0"/>
      <dgm:spPr/>
    </dgm:pt>
    <dgm:pt modelId="{371DF073-B7BE-4B72-AD2C-EEA33C41216E}" type="pres">
      <dgm:prSet presAssocID="{28AA1BAB-35A0-4750-911B-367647899A75}" presName="parentNode" presStyleLbl="node1" presStyleIdx="2" presStyleCnt="3" custScaleX="147450" custScaleY="107236" custLinFactNeighborX="64404" custLinFactNeighborY="-1840">
        <dgm:presLayoutVars>
          <dgm:chMax val="1"/>
          <dgm:bulletEnabled val="1"/>
        </dgm:presLayoutVars>
      </dgm:prSet>
      <dgm:spPr/>
      <dgm:t>
        <a:bodyPr/>
        <a:lstStyle/>
        <a:p>
          <a:endParaRPr lang="cs-CZ"/>
        </a:p>
      </dgm:t>
    </dgm:pt>
    <dgm:pt modelId="{681BA119-4D2C-4644-8C49-584CD41604B9}" type="pres">
      <dgm:prSet presAssocID="{28AA1BAB-35A0-4750-911B-367647899A75}" presName="childNode" presStyleLbl="revTx" presStyleIdx="0" presStyleCnt="0">
        <dgm:presLayoutVars>
          <dgm:bulletEnabled val="1"/>
        </dgm:presLayoutVars>
      </dgm:prSet>
      <dgm:spPr/>
    </dgm:pt>
  </dgm:ptLst>
  <dgm:cxnLst>
    <dgm:cxn modelId="{5DAEEB3D-5E41-4BD5-AFD6-9EA5C2568883}" type="presOf" srcId="{3562EF74-8DCE-456D-BE64-7AF750B4CC18}" destId="{B9326106-1C4D-4931-BF47-CBC0F92AB138}" srcOrd="0" destOrd="0" presId="urn:microsoft.com/office/officeart/2005/8/layout/radial2"/>
    <dgm:cxn modelId="{F7B0B05E-733B-4D3D-832B-3C51284F553B}" srcId="{70D35CD1-B9A2-40A6-B77A-D56A8F736D3B}" destId="{28AA1BAB-35A0-4750-911B-367647899A75}" srcOrd="1" destOrd="0" parTransId="{971E9032-DA72-43CB-A424-2D975A3C49D7}" sibTransId="{D40ECBF0-05E2-49EA-84C3-4F4B5466C815}"/>
    <dgm:cxn modelId="{4D8176E4-5792-4E7A-A2E2-EC3E9F9A7592}" type="presOf" srcId="{971E9032-DA72-43CB-A424-2D975A3C49D7}" destId="{5B7C9CA2-14F2-4CBE-AD5B-D37E93D81A61}" srcOrd="0" destOrd="0" presId="urn:microsoft.com/office/officeart/2005/8/layout/radial2"/>
    <dgm:cxn modelId="{4FE6DFBA-6F00-4B0B-AF79-58E742214F99}" type="presOf" srcId="{28AA1BAB-35A0-4750-911B-367647899A75}" destId="{371DF073-B7BE-4B72-AD2C-EEA33C41216E}" srcOrd="0" destOrd="0" presId="urn:microsoft.com/office/officeart/2005/8/layout/radial2"/>
    <dgm:cxn modelId="{9B47FC1B-8A8F-4878-A79B-7B6A89C99B5B}" srcId="{70D35CD1-B9A2-40A6-B77A-D56A8F736D3B}" destId="{3562EF74-8DCE-456D-BE64-7AF750B4CC18}" srcOrd="0" destOrd="0" parTransId="{C293CA4A-BCFD-4C53-9A44-75D68ADB0C94}" sibTransId="{4CFED3A1-1D1B-4528-AEAD-7EE4EF102566}"/>
    <dgm:cxn modelId="{8B9CEE36-C02E-4E90-95B6-DDC000B7C020}" type="presOf" srcId="{C293CA4A-BCFD-4C53-9A44-75D68ADB0C94}" destId="{97ABAA96-A6A3-4EC6-B0FB-9EFA72916A2F}" srcOrd="0" destOrd="0" presId="urn:microsoft.com/office/officeart/2005/8/layout/radial2"/>
    <dgm:cxn modelId="{8B3B63AA-6B1E-4EBF-95AC-0D6936D44522}" type="presOf" srcId="{70D35CD1-B9A2-40A6-B77A-D56A8F736D3B}" destId="{03A54F94-F953-448E-BD55-2B05386F5E3F}" srcOrd="0" destOrd="0" presId="urn:microsoft.com/office/officeart/2005/8/layout/radial2"/>
    <dgm:cxn modelId="{246A7F29-C29C-4343-B976-D4139A1706C0}" type="presParOf" srcId="{03A54F94-F953-448E-BD55-2B05386F5E3F}" destId="{D60001B9-99E8-4D18-A674-21D1C4165C8A}" srcOrd="0" destOrd="0" presId="urn:microsoft.com/office/officeart/2005/8/layout/radial2"/>
    <dgm:cxn modelId="{2AAE050A-8DFD-4374-BFD8-12F97054B99C}" type="presParOf" srcId="{D60001B9-99E8-4D18-A674-21D1C4165C8A}" destId="{DC5B7BB4-8262-4DF5-AA40-CA1A9DEAA9CE}" srcOrd="0" destOrd="0" presId="urn:microsoft.com/office/officeart/2005/8/layout/radial2"/>
    <dgm:cxn modelId="{7EA3FFEF-AAA1-4767-AF4F-51A80F38F88D}" type="presParOf" srcId="{DC5B7BB4-8262-4DF5-AA40-CA1A9DEAA9CE}" destId="{EFB0391B-346B-4BE8-91D5-E72E328B5A5B}" srcOrd="0" destOrd="0" presId="urn:microsoft.com/office/officeart/2005/8/layout/radial2"/>
    <dgm:cxn modelId="{B3BE2881-9ADC-4D2F-B5EC-D438DE2D6428}" type="presParOf" srcId="{DC5B7BB4-8262-4DF5-AA40-CA1A9DEAA9CE}" destId="{14946992-22ED-4AB1-8932-9F18E3D23185}" srcOrd="1" destOrd="0" presId="urn:microsoft.com/office/officeart/2005/8/layout/radial2"/>
    <dgm:cxn modelId="{5A76732A-8147-4F42-9C69-DA21250C1738}" type="presParOf" srcId="{D60001B9-99E8-4D18-A674-21D1C4165C8A}" destId="{97ABAA96-A6A3-4EC6-B0FB-9EFA72916A2F}" srcOrd="1" destOrd="0" presId="urn:microsoft.com/office/officeart/2005/8/layout/radial2"/>
    <dgm:cxn modelId="{D38C0FBE-8847-40E8-AD39-201C0E6F727B}" type="presParOf" srcId="{D60001B9-99E8-4D18-A674-21D1C4165C8A}" destId="{B00D61C3-B1C8-4E57-8381-924687B8A67D}" srcOrd="2" destOrd="0" presId="urn:microsoft.com/office/officeart/2005/8/layout/radial2"/>
    <dgm:cxn modelId="{4F5BF03D-1E2E-4820-8D7D-CB525F279334}" type="presParOf" srcId="{B00D61C3-B1C8-4E57-8381-924687B8A67D}" destId="{B9326106-1C4D-4931-BF47-CBC0F92AB138}" srcOrd="0" destOrd="0" presId="urn:microsoft.com/office/officeart/2005/8/layout/radial2"/>
    <dgm:cxn modelId="{7719BB5F-38B7-4457-A26D-9C7F989EE64B}" type="presParOf" srcId="{B00D61C3-B1C8-4E57-8381-924687B8A67D}" destId="{091C6DD9-919B-41CA-8758-321CBBEA6430}" srcOrd="1" destOrd="0" presId="urn:microsoft.com/office/officeart/2005/8/layout/radial2"/>
    <dgm:cxn modelId="{0BA8CF31-E6B5-4D31-BD93-F31D3AD78904}" type="presParOf" srcId="{D60001B9-99E8-4D18-A674-21D1C4165C8A}" destId="{5B7C9CA2-14F2-4CBE-AD5B-D37E93D81A61}" srcOrd="3" destOrd="0" presId="urn:microsoft.com/office/officeart/2005/8/layout/radial2"/>
    <dgm:cxn modelId="{F6CB8294-49DB-4458-8D3B-724E3B62EB43}" type="presParOf" srcId="{D60001B9-99E8-4D18-A674-21D1C4165C8A}" destId="{F63D01DC-4E10-424C-8546-5AD6B753B6F9}" srcOrd="4" destOrd="0" presId="urn:microsoft.com/office/officeart/2005/8/layout/radial2"/>
    <dgm:cxn modelId="{CB13EC5A-E252-4755-9DC0-B19735BC371E}" type="presParOf" srcId="{F63D01DC-4E10-424C-8546-5AD6B753B6F9}" destId="{371DF073-B7BE-4B72-AD2C-EEA33C41216E}" srcOrd="0" destOrd="0" presId="urn:microsoft.com/office/officeart/2005/8/layout/radial2"/>
    <dgm:cxn modelId="{94B25AF9-E37D-48D3-B32A-936CC26DD17B}" type="presParOf" srcId="{F63D01DC-4E10-424C-8546-5AD6B753B6F9}" destId="{681BA119-4D2C-4644-8C49-584CD41604B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D35CD1-B9A2-40A6-B77A-D56A8F736D3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cs-CZ"/>
        </a:p>
      </dgm:t>
    </dgm:pt>
    <dgm:pt modelId="{535A67F3-81ED-4B9E-A6FB-5C7718F19826}">
      <dgm:prSet phldrT="[Text]" custT="1"/>
      <dgm:spPr/>
      <dgm:t>
        <a:bodyPr/>
        <a:lstStyle/>
        <a:p>
          <a:r>
            <a:rPr lang="cs-CZ" sz="3600" b="0" dirty="0" smtClean="0"/>
            <a:t>v důsledku sníženého transportu kyslíku</a:t>
          </a:r>
          <a:endParaRPr lang="cs-CZ" sz="3600" b="0" dirty="0"/>
        </a:p>
      </dgm:t>
    </dgm:pt>
    <dgm:pt modelId="{2999BC8E-EC0E-49ED-8708-0083D7C10D13}" type="parTrans" cxnId="{618C1E05-A357-4F42-9EAE-8D5CFFF29B38}">
      <dgm:prSet/>
      <dgm:spPr/>
      <dgm:t>
        <a:bodyPr/>
        <a:lstStyle/>
        <a:p>
          <a:endParaRPr lang="cs-CZ"/>
        </a:p>
      </dgm:t>
    </dgm:pt>
    <dgm:pt modelId="{538DCD65-DC48-422F-BA0B-02DDA704A3A9}" type="sibTrans" cxnId="{618C1E05-A357-4F42-9EAE-8D5CFFF29B38}">
      <dgm:prSet/>
      <dgm:spPr/>
      <dgm:t>
        <a:bodyPr/>
        <a:lstStyle/>
        <a:p>
          <a:endParaRPr lang="cs-CZ"/>
        </a:p>
      </dgm:t>
    </dgm:pt>
    <dgm:pt modelId="{05C610DC-4674-46D1-8DCF-4A868D5EAC3D}">
      <dgm:prSet phldrT="[Text]"/>
      <dgm:spPr/>
      <dgm:t>
        <a:bodyPr/>
        <a:lstStyle/>
        <a:p>
          <a:r>
            <a:rPr lang="cs-CZ" sz="2700" b="0" dirty="0" smtClean="0"/>
            <a:t>ze sníženého plazmatického </a:t>
          </a:r>
          <a:r>
            <a:rPr lang="cs-CZ" sz="2700" b="0" dirty="0" err="1" smtClean="0"/>
            <a:t>volumu</a:t>
          </a:r>
          <a:endParaRPr lang="cs-CZ" sz="2700" b="0" dirty="0"/>
        </a:p>
      </dgm:t>
    </dgm:pt>
    <dgm:pt modelId="{30C439B3-AC15-4014-98D5-41E0CBCB489E}" type="parTrans" cxnId="{93B0F89D-9B4E-4FAB-991B-4EE2A3BDFAD9}">
      <dgm:prSet/>
      <dgm:spPr/>
      <dgm:t>
        <a:bodyPr/>
        <a:lstStyle/>
        <a:p>
          <a:endParaRPr lang="cs-CZ"/>
        </a:p>
      </dgm:t>
    </dgm:pt>
    <dgm:pt modelId="{8B2DDFFB-967B-443F-BE21-BEAF32DEB55D}" type="sibTrans" cxnId="{93B0F89D-9B4E-4FAB-991B-4EE2A3BDFAD9}">
      <dgm:prSet/>
      <dgm:spPr/>
      <dgm:t>
        <a:bodyPr/>
        <a:lstStyle/>
        <a:p>
          <a:endParaRPr lang="cs-CZ"/>
        </a:p>
      </dgm:t>
    </dgm:pt>
    <dgm:pt modelId="{6BC3A884-A36E-4577-A2F0-5E46973A8E1A}">
      <dgm:prSet phldrT="[Text]"/>
      <dgm:spPr/>
      <dgm:t>
        <a:bodyPr/>
        <a:lstStyle/>
        <a:p>
          <a:r>
            <a:rPr lang="cs-CZ" sz="2700" b="0" dirty="0" smtClean="0"/>
            <a:t>ze zvýšeného srdečního objemu </a:t>
          </a:r>
          <a:endParaRPr lang="cs-CZ" sz="2700" b="0" dirty="0"/>
        </a:p>
      </dgm:t>
    </dgm:pt>
    <dgm:pt modelId="{69E446E6-389C-4EDA-B0FE-617949DC2C70}" type="parTrans" cxnId="{03A4E2FB-36C3-439C-8004-04F9B4F537C6}">
      <dgm:prSet/>
      <dgm:spPr/>
      <dgm:t>
        <a:bodyPr/>
        <a:lstStyle/>
        <a:p>
          <a:endParaRPr lang="cs-CZ"/>
        </a:p>
      </dgm:t>
    </dgm:pt>
    <dgm:pt modelId="{A78ABC9F-320F-4EB6-987B-577FD36D068B}" type="sibTrans" cxnId="{03A4E2FB-36C3-439C-8004-04F9B4F537C6}">
      <dgm:prSet/>
      <dgm:spPr/>
      <dgm:t>
        <a:bodyPr/>
        <a:lstStyle/>
        <a:p>
          <a:endParaRPr lang="cs-CZ"/>
        </a:p>
      </dgm:t>
    </dgm:pt>
    <dgm:pt modelId="{6928522D-06DF-4BB2-8216-09D1426C5620}" type="pres">
      <dgm:prSet presAssocID="{70D35CD1-B9A2-40A6-B77A-D56A8F736D3B}" presName="linear" presStyleCnt="0">
        <dgm:presLayoutVars>
          <dgm:animLvl val="lvl"/>
          <dgm:resizeHandles val="exact"/>
        </dgm:presLayoutVars>
      </dgm:prSet>
      <dgm:spPr/>
      <dgm:t>
        <a:bodyPr/>
        <a:lstStyle/>
        <a:p>
          <a:endParaRPr lang="cs-CZ"/>
        </a:p>
      </dgm:t>
    </dgm:pt>
    <dgm:pt modelId="{5D6C2338-C6E1-4E45-9183-F8354DF05209}" type="pres">
      <dgm:prSet presAssocID="{535A67F3-81ED-4B9E-A6FB-5C7718F19826}" presName="parentText" presStyleLbl="node1" presStyleIdx="0" presStyleCnt="3">
        <dgm:presLayoutVars>
          <dgm:chMax val="0"/>
          <dgm:bulletEnabled val="1"/>
        </dgm:presLayoutVars>
      </dgm:prSet>
      <dgm:spPr/>
      <dgm:t>
        <a:bodyPr/>
        <a:lstStyle/>
        <a:p>
          <a:endParaRPr lang="cs-CZ"/>
        </a:p>
      </dgm:t>
    </dgm:pt>
    <dgm:pt modelId="{D7641981-D887-4365-94CA-275EFEC9F169}" type="pres">
      <dgm:prSet presAssocID="{538DCD65-DC48-422F-BA0B-02DDA704A3A9}" presName="spacer" presStyleCnt="0"/>
      <dgm:spPr/>
    </dgm:pt>
    <dgm:pt modelId="{2577674F-B3AD-497E-B1A3-92AAF0197BC5}" type="pres">
      <dgm:prSet presAssocID="{05C610DC-4674-46D1-8DCF-4A868D5EAC3D}" presName="parentText" presStyleLbl="node1" presStyleIdx="1" presStyleCnt="3">
        <dgm:presLayoutVars>
          <dgm:chMax val="0"/>
          <dgm:bulletEnabled val="1"/>
        </dgm:presLayoutVars>
      </dgm:prSet>
      <dgm:spPr/>
      <dgm:t>
        <a:bodyPr/>
        <a:lstStyle/>
        <a:p>
          <a:endParaRPr lang="cs-CZ"/>
        </a:p>
      </dgm:t>
    </dgm:pt>
    <dgm:pt modelId="{7A1830F3-88A3-44E3-9ED9-858132445D64}" type="pres">
      <dgm:prSet presAssocID="{8B2DDFFB-967B-443F-BE21-BEAF32DEB55D}" presName="spacer" presStyleCnt="0"/>
      <dgm:spPr/>
    </dgm:pt>
    <dgm:pt modelId="{DC3ED892-BD92-4C23-9EA1-7A98D68352F9}" type="pres">
      <dgm:prSet presAssocID="{6BC3A884-A36E-4577-A2F0-5E46973A8E1A}" presName="parentText" presStyleLbl="node1" presStyleIdx="2" presStyleCnt="3">
        <dgm:presLayoutVars>
          <dgm:chMax val="0"/>
          <dgm:bulletEnabled val="1"/>
        </dgm:presLayoutVars>
      </dgm:prSet>
      <dgm:spPr/>
      <dgm:t>
        <a:bodyPr/>
        <a:lstStyle/>
        <a:p>
          <a:endParaRPr lang="cs-CZ"/>
        </a:p>
      </dgm:t>
    </dgm:pt>
  </dgm:ptLst>
  <dgm:cxnLst>
    <dgm:cxn modelId="{95C21CCD-C022-43C4-BC76-0AE363690BD1}" type="presOf" srcId="{70D35CD1-B9A2-40A6-B77A-D56A8F736D3B}" destId="{6928522D-06DF-4BB2-8216-09D1426C5620}" srcOrd="0" destOrd="0" presId="urn:microsoft.com/office/officeart/2005/8/layout/vList2"/>
    <dgm:cxn modelId="{A6CDEAB0-3890-401A-89E4-61EE4E2EC612}" type="presOf" srcId="{6BC3A884-A36E-4577-A2F0-5E46973A8E1A}" destId="{DC3ED892-BD92-4C23-9EA1-7A98D68352F9}" srcOrd="0" destOrd="0" presId="urn:microsoft.com/office/officeart/2005/8/layout/vList2"/>
    <dgm:cxn modelId="{03A4E2FB-36C3-439C-8004-04F9B4F537C6}" srcId="{70D35CD1-B9A2-40A6-B77A-D56A8F736D3B}" destId="{6BC3A884-A36E-4577-A2F0-5E46973A8E1A}" srcOrd="2" destOrd="0" parTransId="{69E446E6-389C-4EDA-B0FE-617949DC2C70}" sibTransId="{A78ABC9F-320F-4EB6-987B-577FD36D068B}"/>
    <dgm:cxn modelId="{7B1818C5-A718-42C5-97F1-BD2197B7902D}" type="presOf" srcId="{05C610DC-4674-46D1-8DCF-4A868D5EAC3D}" destId="{2577674F-B3AD-497E-B1A3-92AAF0197BC5}" srcOrd="0" destOrd="0" presId="urn:microsoft.com/office/officeart/2005/8/layout/vList2"/>
    <dgm:cxn modelId="{93B0F89D-9B4E-4FAB-991B-4EE2A3BDFAD9}" srcId="{70D35CD1-B9A2-40A6-B77A-D56A8F736D3B}" destId="{05C610DC-4674-46D1-8DCF-4A868D5EAC3D}" srcOrd="1" destOrd="0" parTransId="{30C439B3-AC15-4014-98D5-41E0CBCB489E}" sibTransId="{8B2DDFFB-967B-443F-BE21-BEAF32DEB55D}"/>
    <dgm:cxn modelId="{618C1E05-A357-4F42-9EAE-8D5CFFF29B38}" srcId="{70D35CD1-B9A2-40A6-B77A-D56A8F736D3B}" destId="{535A67F3-81ED-4B9E-A6FB-5C7718F19826}" srcOrd="0" destOrd="0" parTransId="{2999BC8E-EC0E-49ED-8708-0083D7C10D13}" sibTransId="{538DCD65-DC48-422F-BA0B-02DDA704A3A9}"/>
    <dgm:cxn modelId="{F597F0B3-7A72-4F14-BEF5-2525C0B496C6}" type="presOf" srcId="{535A67F3-81ED-4B9E-A6FB-5C7718F19826}" destId="{5D6C2338-C6E1-4E45-9183-F8354DF05209}" srcOrd="0" destOrd="0" presId="urn:microsoft.com/office/officeart/2005/8/layout/vList2"/>
    <dgm:cxn modelId="{BECF657E-9A03-44E8-96D3-96B1F71D6BBB}" type="presParOf" srcId="{6928522D-06DF-4BB2-8216-09D1426C5620}" destId="{5D6C2338-C6E1-4E45-9183-F8354DF05209}" srcOrd="0" destOrd="0" presId="urn:microsoft.com/office/officeart/2005/8/layout/vList2"/>
    <dgm:cxn modelId="{16EFFB8A-F2C8-4AAB-B0EC-5A3F6CAB9A32}" type="presParOf" srcId="{6928522D-06DF-4BB2-8216-09D1426C5620}" destId="{D7641981-D887-4365-94CA-275EFEC9F169}" srcOrd="1" destOrd="0" presId="urn:microsoft.com/office/officeart/2005/8/layout/vList2"/>
    <dgm:cxn modelId="{B05EDF3A-A832-4D10-B296-CC814BA2BB27}" type="presParOf" srcId="{6928522D-06DF-4BB2-8216-09D1426C5620}" destId="{2577674F-B3AD-497E-B1A3-92AAF0197BC5}" srcOrd="2" destOrd="0" presId="urn:microsoft.com/office/officeart/2005/8/layout/vList2"/>
    <dgm:cxn modelId="{A830E58F-4BDF-40AA-93E6-16D33B1C71E0}" type="presParOf" srcId="{6928522D-06DF-4BB2-8216-09D1426C5620}" destId="{7A1830F3-88A3-44E3-9ED9-858132445D64}" srcOrd="3" destOrd="0" presId="urn:microsoft.com/office/officeart/2005/8/layout/vList2"/>
    <dgm:cxn modelId="{541B0AFF-FE7C-41C0-8991-260CD49E3F07}" type="presParOf" srcId="{6928522D-06DF-4BB2-8216-09D1426C5620}" destId="{DC3ED892-BD92-4C23-9EA1-7A98D68352F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59F23-FCDD-49D7-B882-7FFFC404E785}">
      <dsp:nvSpPr>
        <dsp:cNvPr id="0" name=""/>
        <dsp:cNvSpPr/>
      </dsp:nvSpPr>
      <dsp:spPr>
        <a:xfrm>
          <a:off x="0" y="320106"/>
          <a:ext cx="8229600" cy="11992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cs-CZ" sz="5000" kern="1200" dirty="0" smtClean="0"/>
            <a:t>1. období </a:t>
          </a:r>
          <a:r>
            <a:rPr lang="cs-CZ" sz="5000" kern="1200" dirty="0" err="1" smtClean="0"/>
            <a:t>mezoblastové</a:t>
          </a:r>
          <a:endParaRPr lang="cs-CZ" sz="5000" kern="1200" dirty="0"/>
        </a:p>
      </dsp:txBody>
      <dsp:txXfrm>
        <a:off x="58543" y="378649"/>
        <a:ext cx="8112514" cy="1082164"/>
      </dsp:txXfrm>
    </dsp:sp>
    <dsp:sp modelId="{39D6160B-6CD0-4E7E-8DF1-B151B482939F}">
      <dsp:nvSpPr>
        <dsp:cNvPr id="0" name=""/>
        <dsp:cNvSpPr/>
      </dsp:nvSpPr>
      <dsp:spPr>
        <a:xfrm>
          <a:off x="0" y="1663356"/>
          <a:ext cx="8229600" cy="1199250"/>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cs-CZ" sz="5000" kern="1200" dirty="0" smtClean="0"/>
            <a:t>2. období </a:t>
          </a:r>
          <a:r>
            <a:rPr lang="cs-CZ" sz="5000" kern="1200" dirty="0" err="1" smtClean="0"/>
            <a:t>hepatolienální</a:t>
          </a:r>
          <a:endParaRPr lang="cs-CZ" sz="5000" kern="1200" dirty="0"/>
        </a:p>
      </dsp:txBody>
      <dsp:txXfrm>
        <a:off x="58543" y="1721899"/>
        <a:ext cx="8112514" cy="1082164"/>
      </dsp:txXfrm>
    </dsp:sp>
    <dsp:sp modelId="{338CAB16-858C-430C-AEAC-C068742559C3}">
      <dsp:nvSpPr>
        <dsp:cNvPr id="0" name=""/>
        <dsp:cNvSpPr/>
      </dsp:nvSpPr>
      <dsp:spPr>
        <a:xfrm>
          <a:off x="0" y="3006606"/>
          <a:ext cx="8229600" cy="119925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cs-CZ" sz="5000" kern="1200" dirty="0" smtClean="0"/>
            <a:t>3. období dřeňové krvetvorby</a:t>
          </a:r>
          <a:endParaRPr lang="cs-CZ" sz="5000" kern="1200" dirty="0"/>
        </a:p>
      </dsp:txBody>
      <dsp:txXfrm>
        <a:off x="58543" y="3065149"/>
        <a:ext cx="8112514" cy="1082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2DFC-B2A2-4AAB-B50D-8E0DC8AC9AA1}">
      <dsp:nvSpPr>
        <dsp:cNvPr id="0" name=""/>
        <dsp:cNvSpPr/>
      </dsp:nvSpPr>
      <dsp:spPr>
        <a:xfrm>
          <a:off x="2531" y="0"/>
          <a:ext cx="4454381" cy="865925"/>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F3CC105-BAD4-46D9-A5E2-9979F775B731}">
      <dsp:nvSpPr>
        <dsp:cNvPr id="0" name=""/>
        <dsp:cNvSpPr/>
      </dsp:nvSpPr>
      <dsp:spPr>
        <a:xfrm>
          <a:off x="0" y="0"/>
          <a:ext cx="4454381" cy="86592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cs-CZ" sz="3300" kern="1200" dirty="0" smtClean="0"/>
            <a:t>1. období </a:t>
          </a:r>
          <a:r>
            <a:rPr lang="cs-CZ" sz="3300" kern="1200" dirty="0" err="1" smtClean="0"/>
            <a:t>mezoblastové</a:t>
          </a:r>
          <a:endParaRPr lang="cs-CZ" sz="3300" kern="1200" dirty="0"/>
        </a:p>
      </dsp:txBody>
      <dsp:txXfrm>
        <a:off x="25362" y="25362"/>
        <a:ext cx="4403657" cy="8152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2DFC-B2A2-4AAB-B50D-8E0DC8AC9AA1}">
      <dsp:nvSpPr>
        <dsp:cNvPr id="0" name=""/>
        <dsp:cNvSpPr/>
      </dsp:nvSpPr>
      <dsp:spPr>
        <a:xfrm>
          <a:off x="2531" y="0"/>
          <a:ext cx="4454381" cy="865925"/>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F3CC105-BAD4-46D9-A5E2-9979F775B731}">
      <dsp:nvSpPr>
        <dsp:cNvPr id="0" name=""/>
        <dsp:cNvSpPr/>
      </dsp:nvSpPr>
      <dsp:spPr>
        <a:xfrm>
          <a:off x="0" y="0"/>
          <a:ext cx="4454381" cy="865925"/>
        </a:xfrm>
        <a:prstGeom prst="roundRect">
          <a:avLst>
            <a:gd name="adj" fmla="val 10000"/>
          </a:avLst>
        </a:prstGeom>
        <a:solidFill>
          <a:srgbClr val="FF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cs-CZ" sz="3300" kern="1200" dirty="0" smtClean="0"/>
            <a:t>2. období </a:t>
          </a:r>
          <a:r>
            <a:rPr lang="cs-CZ" sz="3300" kern="1200" dirty="0" err="1" smtClean="0"/>
            <a:t>hepatolienální</a:t>
          </a:r>
          <a:endParaRPr lang="cs-CZ" sz="3300" kern="1200" dirty="0"/>
        </a:p>
      </dsp:txBody>
      <dsp:txXfrm>
        <a:off x="25362" y="25362"/>
        <a:ext cx="4403657" cy="815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2DFC-B2A2-4AAB-B50D-8E0DC8AC9AA1}">
      <dsp:nvSpPr>
        <dsp:cNvPr id="0" name=""/>
        <dsp:cNvSpPr/>
      </dsp:nvSpPr>
      <dsp:spPr>
        <a:xfrm>
          <a:off x="3199" y="0"/>
          <a:ext cx="5629842" cy="865924"/>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F3CC105-BAD4-46D9-A5E2-9979F775B731}">
      <dsp:nvSpPr>
        <dsp:cNvPr id="0" name=""/>
        <dsp:cNvSpPr/>
      </dsp:nvSpPr>
      <dsp:spPr>
        <a:xfrm>
          <a:off x="0" y="0"/>
          <a:ext cx="5629842" cy="865924"/>
        </a:xfrm>
        <a:prstGeom prst="roundRect">
          <a:avLst>
            <a:gd name="adj" fmla="val 10000"/>
          </a:avLst>
        </a:prstGeom>
        <a:solidFill>
          <a:srgbClr val="E6FBC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dirty="0" smtClean="0"/>
            <a:t>3. období dřeňové krvetvorby</a:t>
          </a:r>
          <a:endParaRPr lang="cs-CZ" sz="3200" kern="1200" dirty="0"/>
        </a:p>
      </dsp:txBody>
      <dsp:txXfrm>
        <a:off x="25362" y="25362"/>
        <a:ext cx="5579118" cy="81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4FC07-7450-4EFD-80A2-28BE5BB28DD3}" type="datetimeFigureOut">
              <a:rPr lang="cs-CZ" smtClean="0"/>
              <a:pPr/>
              <a:t>16.6.2013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19424-EBD2-4670-AD6D-AA6D77A5F847}" type="slidenum">
              <a:rPr lang="cs-CZ" smtClean="0"/>
              <a:pPr/>
              <a:t>‹#›</a:t>
            </a:fld>
            <a:endParaRPr lang="cs-CZ"/>
          </a:p>
        </p:txBody>
      </p:sp>
    </p:spTree>
    <p:extLst>
      <p:ext uri="{BB962C8B-B14F-4D97-AF65-F5344CB8AC3E}">
        <p14:creationId xmlns:p14="http://schemas.microsoft.com/office/powerpoint/2010/main" val="277510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Přednáška se věnuje tématu anémie neboli chudokrevnosti.</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1</a:t>
            </a:fld>
            <a:endParaRPr lang="cs-CZ"/>
          </a:p>
        </p:txBody>
      </p:sp>
    </p:spTree>
    <p:extLst>
      <p:ext uri="{BB962C8B-B14F-4D97-AF65-F5344CB8AC3E}">
        <p14:creationId xmlns:p14="http://schemas.microsoft.com/office/powerpoint/2010/main" val="232615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cs-CZ" smtClean="0"/>
              <a:t>Anémie neboli chudokrevnost je patologický stav, který</a:t>
            </a:r>
            <a:r>
              <a:rPr lang="cs-CZ" baseline="0" smtClean="0"/>
              <a:t> charakterizuje snížení hemoglobinu  a hematokritu pod fyziologickou mez určenou pro daný věk a pohlaví. Hemoglobin je červené krevní barvivo, hematokrit je poměr mezi objemem červených krvinek a plné krve. </a:t>
            </a:r>
            <a:r>
              <a:rPr lang="cs-CZ" smtClean="0"/>
              <a:t>Ostatní parametry červeného krevního obrazu mají pro samotnou definici anémie menší význam. Slouží dále k upřesnění typu anémie. U některých typů anémií, zvláště mikrocytárních - tedy takových, u kterých je snížen střední objem krvinky - nemusí být počet červených krvinek vůbec snížen např. u talasémie (jednoho z typů dědičné anémie) mohou být erytrocyty dokonce zmnoženy. Správnější výraz je anemický syndrom, neboť příčinou anémie nemusí být vždy porucha krvetvorby nebo krvinek.</a:t>
            </a:r>
            <a:endParaRPr lang="cs-CZ"/>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BFC4B0-D6D4-4A56-B8F8-DF290D54BFF2}" type="slidenum">
              <a:rPr lang="cs-CZ"/>
              <a:pPr fontAlgn="base">
                <a:spcBef>
                  <a:spcPct val="0"/>
                </a:spcBef>
                <a:spcAft>
                  <a:spcPct val="0"/>
                </a:spcAft>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cs-CZ" dirty="0" smtClean="0"/>
              <a:t>O zdánlivé (relativní)</a:t>
            </a:r>
            <a:r>
              <a:rPr lang="cs-CZ" baseline="0" dirty="0" smtClean="0"/>
              <a:t> anémii hovoříme tehdy, pokud dochází k </a:t>
            </a:r>
            <a:r>
              <a:rPr lang="cs-CZ" dirty="0" smtClean="0"/>
              <a:t>odchylkám v množství cirkulující plazmy: </a:t>
            </a:r>
            <a:r>
              <a:rPr lang="es-ES" dirty="0" smtClean="0"/>
              <a:t>zvýšeno v</a:t>
            </a:r>
            <a:r>
              <a:rPr lang="cs-CZ" dirty="0" smtClean="0"/>
              <a:t> </a:t>
            </a:r>
            <a:r>
              <a:rPr lang="es-ES" dirty="0" smtClean="0"/>
              <a:t>těhotenství, u hypersplenizmu </a:t>
            </a:r>
            <a:r>
              <a:rPr lang="cs-CZ" dirty="0" smtClean="0"/>
              <a:t>(r</a:t>
            </a:r>
            <a:r>
              <a:rPr lang="es-ES" dirty="0" smtClean="0"/>
              <a:t>elativní anémie</a:t>
            </a:r>
            <a:r>
              <a:rPr lang="cs-CZ" dirty="0" smtClean="0"/>
              <a:t>). Naopak pokud množství cirkulující plazmy klesne, např. u dehydratace nemocného nebo u nedostatečnosti nadledvin (</a:t>
            </a:r>
            <a:r>
              <a:rPr lang="cs-CZ" dirty="0" err="1" smtClean="0"/>
              <a:t>Addisonova</a:t>
            </a:r>
            <a:r>
              <a:rPr lang="cs-CZ" dirty="0" smtClean="0"/>
              <a:t> choroba), pak naměříme zdánlivě normální hodnoty hemoglobinu i u nemocného trpícího skutečnou anémií.</a:t>
            </a:r>
          </a:p>
          <a:p>
            <a:pPr>
              <a:spcBef>
                <a:spcPct val="0"/>
              </a:spcBef>
            </a:pPr>
            <a:endParaRPr lang="cs-CZ" dirty="0" smtClean="0"/>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BFC4B0-D6D4-4A56-B8F8-DF290D54BFF2}" type="slidenum">
              <a:rPr lang="cs-CZ"/>
              <a:pPr fontAlgn="base">
                <a:spcBef>
                  <a:spcPct val="0"/>
                </a:spcBef>
                <a:spcAft>
                  <a:spcPct val="0"/>
                </a:spcAft>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dirty="0" smtClean="0"/>
              <a:t>O tom, zda určitý pacient bude vůbec mít klinické příznaky, rozhoduje především tíže anémie, rychlost vzniku anémie, věk pacienta a jeho další přidružené choroby.  Příčinou anémie nemusí být jen onemocnění krvetvorby, ale anémie</a:t>
            </a:r>
            <a:r>
              <a:rPr lang="cs-CZ" baseline="0" dirty="0" smtClean="0"/>
              <a:t> provází i řadu jiných chorobných stavů. Někdy tyto anémie označujeme jako sekundární. </a:t>
            </a:r>
            <a:endParaRPr lang="cs-CZ" dirty="0" smtClean="0"/>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BFC4B0-D6D4-4A56-B8F8-DF290D54BFF2}" type="slidenum">
              <a:rPr lang="cs-CZ"/>
              <a:pPr fontAlgn="base">
                <a:spcBef>
                  <a:spcPct val="0"/>
                </a:spcBef>
                <a:spcAft>
                  <a:spcPct val="0"/>
                </a:spcAft>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None/>
            </a:pPr>
            <a:r>
              <a:rPr lang="cs-CZ" smtClean="0"/>
              <a:t>Při pomalém vzniku anémie se uplatňují fyziologické kompenzační mechanizmy: jako bezprostřední</a:t>
            </a:r>
            <a:r>
              <a:rPr lang="cs-CZ" baseline="0" smtClean="0"/>
              <a:t> odpověď na tkáňovou hypoxii je </a:t>
            </a:r>
            <a:r>
              <a:rPr lang="cs-CZ" smtClean="0"/>
              <a:t>posun disociační křivky doprava (umožňující snažší uvolňování O</a:t>
            </a:r>
            <a:r>
              <a:rPr lang="cs-CZ" baseline="-25000" smtClean="0"/>
              <a:t>2</a:t>
            </a:r>
            <a:r>
              <a:rPr lang="cs-CZ" smtClean="0"/>
              <a:t> při zvýšení hodnoty 2,3 difosfoglycerátu v erytrocytech), přesunuje se krev z tkání, které jsou na nedostatek O</a:t>
            </a:r>
            <a:r>
              <a:rPr lang="cs-CZ" baseline="-25000" smtClean="0"/>
              <a:t>2</a:t>
            </a:r>
            <a:r>
              <a:rPr lang="cs-CZ" smtClean="0"/>
              <a:t> méně citlivé (kůže, ledviny); zvyšuje se srdeční minutový objem a díky zvýšené produkci erytropoetinu</a:t>
            </a:r>
            <a:r>
              <a:rPr lang="cs-CZ" baseline="0" smtClean="0"/>
              <a:t> </a:t>
            </a:r>
            <a:r>
              <a:rPr lang="cs-CZ" smtClean="0"/>
              <a:t>se zvyšuje erytropoéza. Za příznivých podmínek (dostatek železa a ostatních nutričních faktorů) se může obrat v kostní dřeni zvýšit až desetkrát.</a:t>
            </a:r>
          </a:p>
          <a:p>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Obecné klinické příznaky anémie vyplývají z nedostatku kyslíku, ze sníženého objemu plazmy a ze zvýšeného srdečního objemu. Patří k nim ún</a:t>
            </a:r>
            <a:r>
              <a:rPr lang="cs-CZ" b="0" dirty="0" smtClean="0"/>
              <a:t>ava, slabost,</a:t>
            </a:r>
            <a:r>
              <a:rPr lang="cs-CZ" b="0" baseline="0" dirty="0" smtClean="0"/>
              <a:t> </a:t>
            </a:r>
            <a:r>
              <a:rPr lang="cs-CZ" b="0" dirty="0" smtClean="0"/>
              <a:t>dušnost, angina pectoris, orgánové poruchy, dále bledost sliznic</a:t>
            </a:r>
            <a:r>
              <a:rPr lang="cs-CZ" b="0" baseline="0" dirty="0" smtClean="0"/>
              <a:t> a p</a:t>
            </a:r>
            <a:r>
              <a:rPr lang="cs-CZ" b="0" dirty="0" smtClean="0"/>
              <a:t>osturální hypotenze, palpitace (bušení srdce), dále nalézáme průtokové srdeční šelesty, tachykardii. U těžkých případů vidíme otoky a u hemolytických anémií žloutenku.</a:t>
            </a:r>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BFC4B0-D6D4-4A56-B8F8-DF290D54BFF2}" type="slidenum">
              <a:rPr lang="cs-CZ"/>
              <a:pPr fontAlgn="base">
                <a:spcBef>
                  <a:spcPct val="0"/>
                </a:spcBef>
                <a:spcAft>
                  <a:spcPct val="0"/>
                </a:spcAft>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Diferenciální diagnostika anémií je poměrně komplikovaná. Při třídění anémií můžeme vycházet z mechanizmu vzniku nebo se můžeme řídit morfologií červené krvinky.</a:t>
            </a:r>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15</a:t>
            </a:fld>
            <a:endParaRPr lang="cs-CZ"/>
          </a:p>
        </p:txBody>
      </p:sp>
    </p:spTree>
    <p:extLst>
      <p:ext uri="{BB962C8B-B14F-4D97-AF65-F5344CB8AC3E}">
        <p14:creationId xmlns:p14="http://schemas.microsoft.com/office/powerpoint/2010/main" val="167218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Podle</a:t>
            </a:r>
            <a:r>
              <a:rPr lang="cs-CZ" baseline="0" smtClean="0"/>
              <a:t> mechanizmu vzniku anémie dělíme na anémie z poruchy tvorby erytrocytů, z nadměrné ztráty erytrocytů a řadíme sem i akutní posthemorhagické anémie. Porucha tvorby erytrocytů může spočívat v poruše syntézy hemu -  to je sideropenická anémie; z poruchy syntézy globinu – thalasémie, z poruchy syntézy DNA – mluví se o megaloblastových anémiích. Při selhání hemopoetických buněk vidíme aplastické anémie a jestliže je anémie spojená s poruchou vyzrávání krvetvorby, jedná se o myelodysplastické syndromy.</a:t>
            </a:r>
            <a:endParaRPr lang="cs-CZ" dirty="0" smtClean="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Hemolytické anémie jsou anémie ze zvýšené ztráty erytrocytů. Dělíme je na korpuskulární a extrakorpuskulární. Každá krvinka má určitou dobu životnosti a v průběhu jejího stárnutí dochází k nevratným změnám, které nakonec vedou k zániku buňky. Za normálních okolností erytrocyt přežívá v oběhu asi 120 dní</a:t>
            </a:r>
            <a:r>
              <a:rPr lang="cs-CZ" baseline="0" smtClean="0"/>
              <a:t> a d</a:t>
            </a:r>
            <a:r>
              <a:rPr lang="cs-CZ" smtClean="0"/>
              <a:t>enně opouští krevní řečiště asi 1 % erytrocytů, které jsou zničeny monocyto-makrofágovým</a:t>
            </a:r>
            <a:r>
              <a:rPr lang="cs-CZ" baseline="0" smtClean="0"/>
              <a:t> systémem; to je tzv. extravaskulární rozpad. Probíhá především ve slezině. Takto se rozpadá 90 % starých erytrocytů. Zbylých 10 % starých erytrocytů se rozpadá přímo v cévách a hemoglobin se uvolňuje do krve; to je intravaskulární rozpad. Hemolytické stavy tedy charakterizuje předčasná destrukce erytrocytů. Kostní dřeň má rezervní kapacitu pro zvýšení kostní erytropoézy až na desetinásobek běžného stavu. K rozvoji anémie dochází tehdy, když dochází k nerovnováze mezi zvýšenou tvorbou a zánikem erytrocytů. V periferní krvi se objevuje retikulocytóza, která vyjadřuje kompenzatorní úsilí kostní dřeně nahradit rozpadlé červené krvinky. Ke korpuskulárním hemolytickým anémiím řadíme ty, které mají poruchu v membráně erytrocytů nebo je tam porucha metabolizmu erytrocytů nebo sem řadíme i hemoglobinopatie.</a:t>
            </a:r>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17</a:t>
            </a:fld>
            <a:endParaRPr lang="cs-CZ"/>
          </a:p>
        </p:txBody>
      </p:sp>
    </p:spTree>
    <p:extLst>
      <p:ext uri="{BB962C8B-B14F-4D97-AF65-F5344CB8AC3E}">
        <p14:creationId xmlns:p14="http://schemas.microsoft.com/office/powerpoint/2010/main" val="364710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Hemolytické anémie z příčin mimo krvinku dělíme na imunitní a neimunitní. Imunitní jsou způsobené aloprotilátkami nebo jsou způsobené vlastními - auto-protilátkami. Neimunitní jsou pak z příčin chemických, metabolických, fyzikálních, infekčních nebo se jedná o mikroangiopatické hemolytické anémie.</a:t>
            </a:r>
            <a:endParaRPr lang="cs-CZ"/>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18</a:t>
            </a:fld>
            <a:endParaRPr lang="cs-CZ"/>
          </a:p>
        </p:txBody>
      </p:sp>
    </p:spTree>
    <p:extLst>
      <p:ext uri="{BB962C8B-B14F-4D97-AF65-F5344CB8AC3E}">
        <p14:creationId xmlns:p14="http://schemas.microsoft.com/office/powerpoint/2010/main" val="113944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mtClean="0"/>
              <a:t>Vracíme se k morfologickému třídění anémií. Postupujeme podle dvou parametrů: jednak podle objemu erytrocytů (MCV) vyjadřovaného ve femtolitrech a jednak podle množství hemoglobinu v erytrocytu (MCH) vyjadřovaného v pikogramech.</a:t>
            </a:r>
          </a:p>
          <a:p>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19</a:t>
            </a:fld>
            <a:endParaRPr lang="cs-CZ"/>
          </a:p>
        </p:txBody>
      </p:sp>
    </p:spTree>
    <p:extLst>
      <p:ext uri="{BB962C8B-B14F-4D97-AF65-F5344CB8AC3E}">
        <p14:creationId xmlns:p14="http://schemas.microsoft.com/office/powerpoint/2010/main" val="215289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r>
              <a:rPr lang="cs-CZ" sz="1200" b="0" i="0" u="none" strike="noStrike" kern="1200" dirty="0" smtClean="0">
                <a:solidFill>
                  <a:schemeClr val="tx1"/>
                </a:solidFill>
                <a:latin typeface="+mn-lt"/>
                <a:ea typeface="+mn-ea"/>
                <a:cs typeface="+mn-cs"/>
              </a:rPr>
              <a:t>Jak to vypadá s krvetvorbou u plodu během nitroděložního vývoje?</a:t>
            </a:r>
          </a:p>
          <a:p>
            <a:pPr rtl="0"/>
            <a:r>
              <a:rPr lang="cs-CZ" sz="1200" b="0" i="0" u="none" strike="noStrike" kern="1200" dirty="0" smtClean="0">
                <a:solidFill>
                  <a:schemeClr val="tx1"/>
                </a:solidFill>
                <a:latin typeface="+mn-lt"/>
                <a:ea typeface="+mn-ea"/>
                <a:cs typeface="+mn-cs"/>
              </a:rPr>
              <a:t>Krvetvorba se dělí na tři základní období, která nejsou ostře ohraničena a</a:t>
            </a:r>
            <a:r>
              <a:rPr lang="cs-CZ" sz="1200" b="0" i="0" u="none" strike="noStrike" kern="1200" baseline="0" dirty="0" smtClean="0">
                <a:solidFill>
                  <a:schemeClr val="tx1"/>
                </a:solidFill>
                <a:latin typeface="+mn-lt"/>
                <a:ea typeface="+mn-ea"/>
                <a:cs typeface="+mn-cs"/>
              </a:rPr>
              <a:t> přechody mezi nimi</a:t>
            </a:r>
            <a:r>
              <a:rPr lang="cs-CZ" sz="1200" b="0" i="0" u="none" strike="noStrike" kern="1200" dirty="0" smtClean="0">
                <a:solidFill>
                  <a:schemeClr val="tx1"/>
                </a:solidFill>
                <a:latin typeface="+mn-lt"/>
                <a:ea typeface="+mn-ea"/>
                <a:cs typeface="+mn-cs"/>
              </a:rPr>
              <a:t> jsou plynulé.</a:t>
            </a:r>
          </a:p>
          <a:p>
            <a:pPr rtl="0"/>
            <a:r>
              <a:rPr lang="cs-CZ" sz="1200" b="0" i="0" u="none" strike="noStrike" kern="1200" dirty="0" smtClean="0">
                <a:solidFill>
                  <a:schemeClr val="tx1"/>
                </a:solidFill>
                <a:latin typeface="+mn-lt"/>
                <a:ea typeface="+mn-ea"/>
                <a:cs typeface="+mn-cs"/>
              </a:rPr>
              <a:t>1. období </a:t>
            </a:r>
            <a:r>
              <a:rPr lang="cs-CZ" sz="1200" b="0" i="0" u="none" strike="noStrike" kern="1200" dirty="0" err="1" smtClean="0">
                <a:solidFill>
                  <a:schemeClr val="tx1"/>
                </a:solidFill>
                <a:latin typeface="+mn-lt"/>
                <a:ea typeface="+mn-ea"/>
                <a:cs typeface="+mn-cs"/>
              </a:rPr>
              <a:t>mezoblastové</a:t>
            </a:r>
            <a:r>
              <a:rPr lang="cs-CZ" sz="1200" b="0" i="0" u="none" strike="noStrike" kern="1200" dirty="0" smtClean="0">
                <a:solidFill>
                  <a:schemeClr val="tx1"/>
                </a:solidFill>
                <a:latin typeface="+mn-lt"/>
                <a:ea typeface="+mn-ea"/>
                <a:cs typeface="+mn-cs"/>
              </a:rPr>
              <a:t> začíná od 14.-20. dne těhotenství</a:t>
            </a:r>
            <a:endParaRPr lang="cs-CZ" sz="1200" b="0" i="0" kern="1200" dirty="0" smtClean="0">
              <a:solidFill>
                <a:schemeClr val="tx1"/>
              </a:solidFill>
              <a:latin typeface="+mn-lt"/>
              <a:ea typeface="+mn-ea"/>
              <a:cs typeface="+mn-cs"/>
            </a:endParaRPr>
          </a:p>
          <a:p>
            <a:pPr rtl="0"/>
            <a:r>
              <a:rPr lang="cs-CZ" sz="1200" b="0" i="0" u="none" strike="noStrike" kern="1200" dirty="0" smtClean="0">
                <a:solidFill>
                  <a:schemeClr val="tx1"/>
                </a:solidFill>
                <a:latin typeface="+mn-lt"/>
                <a:ea typeface="+mn-ea"/>
                <a:cs typeface="+mn-cs"/>
              </a:rPr>
              <a:t>2. období </a:t>
            </a:r>
            <a:r>
              <a:rPr lang="cs-CZ" sz="1200" b="0" i="0" u="none" strike="noStrike" kern="1200" dirty="0" err="1" smtClean="0">
                <a:solidFill>
                  <a:schemeClr val="tx1"/>
                </a:solidFill>
                <a:latin typeface="+mn-lt"/>
                <a:ea typeface="+mn-ea"/>
                <a:cs typeface="+mn-cs"/>
              </a:rPr>
              <a:t>hepatolienální</a:t>
            </a:r>
            <a:r>
              <a:rPr lang="cs-CZ" sz="1200" b="0" i="0" u="none" strike="noStrike" kern="1200" dirty="0" smtClean="0">
                <a:solidFill>
                  <a:schemeClr val="tx1"/>
                </a:solidFill>
                <a:latin typeface="+mn-lt"/>
                <a:ea typeface="+mn-ea"/>
                <a:cs typeface="+mn-cs"/>
              </a:rPr>
              <a:t> začíná od 6. týdne</a:t>
            </a:r>
          </a:p>
          <a:p>
            <a:pPr rtl="0"/>
            <a:r>
              <a:rPr lang="cs-CZ" sz="1200" b="0" i="0" u="none" strike="noStrike" kern="1200" dirty="0" smtClean="0">
                <a:solidFill>
                  <a:schemeClr val="tx1"/>
                </a:solidFill>
                <a:latin typeface="+mn-lt"/>
                <a:ea typeface="+mn-ea"/>
                <a:cs typeface="+mn-cs"/>
              </a:rPr>
              <a:t>3. období dřeňové krvetvorby začíná od 10. týdne </a:t>
            </a:r>
            <a:r>
              <a:rPr lang="cs-CZ" sz="1200" b="0" i="0" u="none" strike="noStrike" kern="1200" dirty="0" err="1" smtClean="0">
                <a:solidFill>
                  <a:schemeClr val="tx1"/>
                </a:solidFill>
                <a:latin typeface="+mn-lt"/>
                <a:ea typeface="+mn-ea"/>
                <a:cs typeface="+mn-cs"/>
              </a:rPr>
              <a:t>intrauterinního</a:t>
            </a:r>
            <a:r>
              <a:rPr lang="cs-CZ" sz="1200" b="0" i="0" u="none" strike="noStrike" kern="1200" dirty="0" smtClean="0">
                <a:solidFill>
                  <a:schemeClr val="tx1"/>
                </a:solidFill>
                <a:latin typeface="+mn-lt"/>
                <a:ea typeface="+mn-ea"/>
                <a:cs typeface="+mn-cs"/>
              </a:rPr>
              <a:t> vývoje, postupně se zvyšuje a po narození zcela nahradí krvetvornou činnost jiných orgánů. Jedinou výjimkou je </a:t>
            </a:r>
            <a:r>
              <a:rPr lang="cs-CZ" sz="1200" b="0" i="0" u="none" strike="noStrike" kern="1200" dirty="0" err="1" smtClean="0">
                <a:solidFill>
                  <a:schemeClr val="tx1"/>
                </a:solidFill>
                <a:latin typeface="+mn-lt"/>
                <a:ea typeface="+mn-ea"/>
                <a:cs typeface="+mn-cs"/>
              </a:rPr>
              <a:t>lymfopoéza</a:t>
            </a:r>
            <a:r>
              <a:rPr lang="cs-CZ" sz="1200" b="0" i="0" u="none" strike="noStrike" kern="1200" dirty="0" smtClean="0">
                <a:solidFill>
                  <a:schemeClr val="tx1"/>
                </a:solidFill>
                <a:latin typeface="+mn-lt"/>
                <a:ea typeface="+mn-ea"/>
                <a:cs typeface="+mn-cs"/>
              </a:rPr>
              <a:t>, která pokračuje dál v lymfatických orgánech a lymfatické tkáni.</a:t>
            </a:r>
            <a:endParaRPr lang="cs-CZ" sz="1200" b="0" i="0" kern="1200" dirty="0" smtClean="0">
              <a:solidFill>
                <a:schemeClr val="tx1"/>
              </a:solidFill>
              <a:latin typeface="+mn-lt"/>
              <a:ea typeface="+mn-ea"/>
              <a:cs typeface="+mn-cs"/>
            </a:endParaRP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a:t>
            </a:fld>
            <a:endParaRPr lang="cs-CZ"/>
          </a:p>
        </p:txBody>
      </p:sp>
    </p:spTree>
    <p:extLst>
      <p:ext uri="{BB962C8B-B14F-4D97-AF65-F5344CB8AC3E}">
        <p14:creationId xmlns:p14="http://schemas.microsoft.com/office/powerpoint/2010/main" val="1892741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smtClean="0">
                <a:solidFill>
                  <a:schemeClr val="tx1"/>
                </a:solidFill>
                <a:effectLst/>
                <a:latin typeface="+mn-lt"/>
                <a:ea typeface="+mn-ea"/>
                <a:cs typeface="+mn-cs"/>
              </a:rPr>
              <a:t>Vycházíme ze sérového feritinu. Pokud je nízký, jedná se o anémii z nedostatku železa, pokud je normální nebo zvýšený, může jít o mikrocytózu získanou čili anémii chronických nemocí. Může jít o i mikrocytózu chronickou, která bývá nejčastěji u vrozené talasémie.</a:t>
            </a:r>
            <a:endParaRPr lang="cs-CZ" sz="1200" kern="120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Jak postupujeme u normocytární anémie? Nejdříve vyšetříme sérový feritin a hladinu homocysteinu, poté vyšetřujeme haptoglobin, laktikodehydrogenázu, nepřímý bilirubin, počet retikulocytů. Pokud je podezření na hemolýzu, musíme vyšetřit nátěr periferní krve, kde hledáme sférocyty nebo schistocyty. Není-li podezření na hemolýzu, může jít o anémii chronických nemocí nebo hledáme primární onemocnění kostní dřeně.</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Makrocytární anémie může být poléková, nutriční, může být způsobena myelodysplastickým syndromem. Vidíme ji u jaterních chorob, alkoholismu, při hypothyreóze, při hemolýze a při nedostatku vitamínu B12. Začínáme vyšetřovat hladinou vitaminu B12 a kyselinou listovou. Pokud je obojí normální, pokračujeme vyšetřením objemu červené krvinky. Pokud je mezi 100 až 110 femtolitry, zvažujeme myelodysplastický syndrom, onemocnění jater, nadměrnou spotřebu alkoholu, poruchu funkce štítné žlázy a/nebo také může jít o hemolýzu.  Pokud je objem krvinky vyšší než 110 fl, jde většinou o myelodysplastický syndrom nebo ostatní primární onemocnění kostní dřeně. Při nedostatku vitaminu B12 nebo kyseliny listové se nejčastěji jedná o perniciózní anémii, tedy anémii z nedostatku vitamínu B12.</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Tx/>
              <a:buNone/>
            </a:pPr>
            <a:r>
              <a:rPr lang="en-US" sz="1200" kern="1200" smtClean="0">
                <a:solidFill>
                  <a:schemeClr val="tx1"/>
                </a:solidFill>
                <a:effectLst/>
                <a:latin typeface="+mn-lt"/>
                <a:ea typeface="+mn-ea"/>
                <a:cs typeface="+mn-cs"/>
              </a:rPr>
              <a:t>Vrátíme se k obrázku patofyziologické klasifikace anémií, na kterém je uvedena anémie z poruchy tvorby erytrocytů. Jde o poruchu syntézy hemoglobinu, poruchu syntézy DNA, selhání hemopoetických buněk nebo celkovou poruchu vyzrávání krvetvorby</a:t>
            </a:r>
            <a:r>
              <a:rPr lang="cs-CZ" sz="1200" kern="120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Z didaktických důvodů se budeme v následujícím textu podrobněji zabývat jen několika typy anémií.</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90000"/>
              </a:lnSpc>
              <a:buFont typeface="Wingdings" pitchFamily="2" charset="2"/>
              <a:buNone/>
            </a:pPr>
            <a:r>
              <a:rPr lang="en-US" sz="1200" kern="1200" smtClean="0">
                <a:solidFill>
                  <a:schemeClr val="tx1"/>
                </a:solidFill>
                <a:effectLst/>
                <a:latin typeface="+mn-lt"/>
                <a:ea typeface="+mn-ea"/>
                <a:cs typeface="+mn-cs"/>
              </a:rPr>
              <a:t>Sideropenická anémie je anemický syndrom vznikající na základě nedostatku železa jako jednoho ze základních stavebních kamenů molekuly hemu. Železo je tedy jedním ze základních prvků potřebných pro fungování živého organizmu. V organizmu dospělého člověka se nachází 3-5 g železa, u žen je obsah nižší než u mužů (zvláště pak jeho zásoby). Železo je součástí velmi důležitých sloučenin. Při transportu i při uskladnění je vždy vázané na bílkovinu - chelátované. Železo se nevyskytuje v živých organizmech v anorganické formě. Bylo by příliš toxické a špatně rozpustné.</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25</a:t>
            </a:fld>
            <a:endParaRPr lang="cs-CZ"/>
          </a:p>
        </p:txBody>
      </p:sp>
    </p:spTree>
    <p:extLst>
      <p:ext uri="{BB962C8B-B14F-4D97-AF65-F5344CB8AC3E}">
        <p14:creationId xmlns:p14="http://schemas.microsoft.com/office/powerpoint/2010/main" val="100730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Fe v organizmu můžeme rozdělit na dvě velké skupiny: 1) funkční a 2) transportní a zásobní. Funkční železo je zabudováno z největší části v hemoglobinu, méně v myoglobinu. Malé množství železa obsahují i enzymy, cytochromy a peroxidázy.</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26</a:t>
            </a:fld>
            <a:endParaRPr lang="cs-CZ"/>
          </a:p>
        </p:txBody>
      </p:sp>
    </p:spTree>
    <p:extLst>
      <p:ext uri="{BB962C8B-B14F-4D97-AF65-F5344CB8AC3E}">
        <p14:creationId xmlns:p14="http://schemas.microsoft.com/office/powerpoint/2010/main" val="274148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Denně strava obsahuje 15-20 mg elementárního Fe. Za normálních okolností se vstřebává asi 10 %, tzn. 1-1,5 mg Fe. Při nedostatku železa se může resorpce zvýšit až na 30 %. Aby mohlo být Fe z potravy zužitkováno, musí být uvolněno z organické vazby, ionizovat se a redukovat se na dvojmocné železo. Tento proces probíhá v žaludku působením kyseliny chlorovodíkové a redukčních enzymů. Existuje rovnováha mezi erytroidními elementy v kostní dřeni, zásobami železa v organizmu a resorpcí železa sliznicí střeva. Tato rovnováha je regulována mechanizmem zpětné vazby. Vlastní resorpce má tři fáze: přestup Fe do sliznice duodena a jejuna, přestup železa ze sliznice do plazmy a vytvoření zásob železa přímo ve sliznici: dvojmocné železo ve formě feritinu v buňkách mukózy.</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27</a:t>
            </a:fld>
            <a:endParaRPr lang="cs-CZ"/>
          </a:p>
        </p:txBody>
      </p:sp>
    </p:spTree>
    <p:extLst>
      <p:ext uri="{BB962C8B-B14F-4D97-AF65-F5344CB8AC3E}">
        <p14:creationId xmlns:p14="http://schemas.microsoft.com/office/powerpoint/2010/main" val="2197109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Jak zásobní, tak transportní železo je chelátované přímo na bílkovinu. Patří sem transferinové Fe, feritin a hemosiderin. Transportní bílkovina neboli transferin je za normálních okolností asi z jedné třetiny nasycena železem a zbytek tvoří volný transferin. Zásobní bílkovina (feritin): 17-23 % hmotnosti bílkovinné molekuly představuje Fe. Zásobní Fe neboli hemosiderin: ze své bílkovinné hmotnosti obsahuje 37 % Fe - představuje vlastně málo rozpustné agregáty feritinu</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28</a:t>
            </a:fld>
            <a:endParaRPr lang="cs-CZ"/>
          </a:p>
        </p:txBody>
      </p:sp>
    </p:spTree>
    <p:extLst>
      <p:ext uri="{BB962C8B-B14F-4D97-AF65-F5344CB8AC3E}">
        <p14:creationId xmlns:p14="http://schemas.microsoft.com/office/powerpoint/2010/main" val="366118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Anémie patří k nejčastějším chorobným stavům na světě. Na obrázku vidíte světový výskyt anémie podle ročenky WHO, kdy rozšíření anémie je přímo úměrné sytosti červené barvy</a:t>
            </a:r>
            <a:r>
              <a:rPr lang="cs-CZ" sz="1200" kern="1200" smtClean="0">
                <a:solidFill>
                  <a:schemeClr val="tx1"/>
                </a:solidFill>
                <a:effectLst/>
                <a:latin typeface="+mn-lt"/>
                <a:ea typeface="+mn-ea"/>
                <a:cs typeface="+mn-cs"/>
              </a:rPr>
              <a:t>  (</a:t>
            </a:r>
            <a:r>
              <a:rPr lang="cs-CZ" sz="1200" b="0" i="0" kern="1200" baseline="0" smtClean="0">
                <a:solidFill>
                  <a:schemeClr val="tx1"/>
                </a:solidFill>
                <a:latin typeface="+mn-lt"/>
                <a:ea typeface="+mn-ea"/>
                <a:cs typeface="+mn-cs"/>
              </a:rPr>
              <a:t>červenou barvou je označena prevalence anémie více než 40 %). </a:t>
            </a:r>
            <a:r>
              <a:rPr lang="en-US" sz="1200" kern="1200" smtClean="0">
                <a:solidFill>
                  <a:schemeClr val="tx1"/>
                </a:solidFill>
                <a:effectLst/>
                <a:latin typeface="+mn-lt"/>
                <a:ea typeface="+mn-ea"/>
                <a:cs typeface="+mn-cs"/>
              </a:rPr>
              <a:t>Anémie se objevují ve všech věkových kategoriích. Nejvíce jsou anémií ohroženy děti předškolního věku a těhotné ženy. Podle údajů WHO postihují nutriční anémie - tedy anémie z nedostatku živin v potravě - 30 % veškerého lidstva.</a:t>
            </a:r>
            <a:endParaRPr lang="cs-CZ" sz="1200" b="0" i="0" kern="1200" baseline="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29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rtl="0"/>
            <a:r>
              <a:rPr lang="cs-CZ" sz="1200" b="0" i="0" u="none" strike="noStrike" kern="1200" dirty="0" smtClean="0">
                <a:solidFill>
                  <a:schemeClr val="tx1"/>
                </a:solidFill>
                <a:latin typeface="+mn-lt"/>
                <a:ea typeface="+mn-ea"/>
                <a:cs typeface="+mn-cs"/>
              </a:rPr>
              <a:t>1. období </a:t>
            </a:r>
            <a:r>
              <a:rPr lang="cs-CZ" sz="1200" b="0" i="0" u="none" strike="noStrike" kern="1200" dirty="0" err="1" smtClean="0">
                <a:solidFill>
                  <a:schemeClr val="tx1"/>
                </a:solidFill>
                <a:latin typeface="+mn-lt"/>
                <a:ea typeface="+mn-ea"/>
                <a:cs typeface="+mn-cs"/>
              </a:rPr>
              <a:t>mezoblastové</a:t>
            </a:r>
            <a:endParaRPr lang="cs-CZ" sz="1200" b="0" i="0" kern="1200" dirty="0" smtClean="0">
              <a:solidFill>
                <a:schemeClr val="tx1"/>
              </a:solidFill>
              <a:latin typeface="+mn-lt"/>
              <a:ea typeface="+mn-ea"/>
              <a:cs typeface="+mn-cs"/>
            </a:endParaRPr>
          </a:p>
          <a:p>
            <a:pPr rtl="0"/>
            <a:r>
              <a:rPr lang="cs-CZ" sz="1200" b="0" i="0" u="none" strike="noStrike" kern="1200" dirty="0" smtClean="0">
                <a:solidFill>
                  <a:schemeClr val="tx1"/>
                </a:solidFill>
                <a:latin typeface="+mn-lt"/>
                <a:ea typeface="+mn-ea"/>
                <a:cs typeface="+mn-cs"/>
              </a:rPr>
              <a:t>Tvorba krevních buněk začíná 14.-20. den těhotenství. První období je pojmenované podle mezoblastu (mezodermu), což je střední zárodečný list u časné fáze lidského zárodku. Krevní ostrůvky tvořené </a:t>
            </a:r>
            <a:r>
              <a:rPr lang="cs-CZ" sz="1200" b="0" i="0" u="none" strike="noStrike" kern="1200" dirty="0" err="1" smtClean="0">
                <a:solidFill>
                  <a:schemeClr val="tx1"/>
                </a:solidFill>
                <a:latin typeface="+mn-lt"/>
                <a:ea typeface="+mn-ea"/>
                <a:cs typeface="+mn-cs"/>
              </a:rPr>
              <a:t>hemangioblasty</a:t>
            </a:r>
            <a:r>
              <a:rPr lang="cs-CZ" sz="1200" b="0" i="0" u="none" strike="noStrike" kern="1200" dirty="0" smtClean="0">
                <a:solidFill>
                  <a:schemeClr val="tx1"/>
                </a:solidFill>
                <a:latin typeface="+mn-lt"/>
                <a:ea typeface="+mn-ea"/>
                <a:cs typeface="+mn-cs"/>
              </a:rPr>
              <a:t> jsou nejprve ve stěně žloutkového váčku (</a:t>
            </a:r>
            <a:r>
              <a:rPr lang="cs-CZ" sz="1200" b="0" i="0" u="none" strike="noStrike" kern="1200" dirty="0" err="1" smtClean="0">
                <a:solidFill>
                  <a:schemeClr val="tx1"/>
                </a:solidFill>
                <a:latin typeface="+mn-lt"/>
                <a:ea typeface="+mn-ea"/>
                <a:cs typeface="+mn-cs"/>
              </a:rPr>
              <a:t>extraembryonálně</a:t>
            </a:r>
            <a:r>
              <a:rPr lang="cs-CZ" sz="1200" b="0" i="0" u="none" strike="noStrike" kern="1200" dirty="0" smtClean="0">
                <a:solidFill>
                  <a:schemeClr val="tx1"/>
                </a:solidFill>
                <a:latin typeface="+mn-lt"/>
                <a:ea typeface="+mn-ea"/>
                <a:cs typeface="+mn-cs"/>
              </a:rPr>
              <a:t>), později v primitivním mezenchymovém pojivu (</a:t>
            </a:r>
            <a:r>
              <a:rPr lang="cs-CZ" sz="1200" b="0" i="0" u="none" strike="noStrike" kern="1200" dirty="0" err="1" smtClean="0">
                <a:solidFill>
                  <a:schemeClr val="tx1"/>
                </a:solidFill>
                <a:latin typeface="+mn-lt"/>
                <a:ea typeface="+mn-ea"/>
                <a:cs typeface="+mn-cs"/>
              </a:rPr>
              <a:t>intraembryonálně</a:t>
            </a:r>
            <a:r>
              <a:rPr lang="cs-CZ" sz="1200" b="0" i="0" u="none" strike="noStrike" kern="1200" dirty="0" smtClean="0">
                <a:solidFill>
                  <a:schemeClr val="tx1"/>
                </a:solidFill>
                <a:latin typeface="+mn-lt"/>
                <a:ea typeface="+mn-ea"/>
                <a:cs typeface="+mn-cs"/>
              </a:rPr>
              <a:t>). Nejdříve vznikají buňky červené, tj. </a:t>
            </a:r>
            <a:r>
              <a:rPr lang="cs-CZ" sz="1200" b="0" i="0" u="none" strike="noStrike" kern="1200" dirty="0" err="1" smtClean="0">
                <a:solidFill>
                  <a:schemeClr val="tx1"/>
                </a:solidFill>
                <a:latin typeface="+mn-lt"/>
                <a:ea typeface="+mn-ea"/>
                <a:cs typeface="+mn-cs"/>
              </a:rPr>
              <a:t>erytrocytární</a:t>
            </a:r>
            <a:r>
              <a:rPr lang="cs-CZ" sz="1200" b="0" i="0" u="none" strike="noStrike" kern="1200" dirty="0" smtClean="0">
                <a:solidFill>
                  <a:schemeClr val="tx1"/>
                </a:solidFill>
                <a:latin typeface="+mn-lt"/>
                <a:ea typeface="+mn-ea"/>
                <a:cs typeface="+mn-cs"/>
              </a:rPr>
              <a:t> vývojové řady (podle typu krvetvorby poznačované jako megaloblasty). </a:t>
            </a:r>
            <a:endParaRPr lang="cs-CZ" sz="1200" b="0" i="0" kern="1200" dirty="0" smtClean="0">
              <a:solidFill>
                <a:schemeClr val="tx1"/>
              </a:solidFill>
              <a:latin typeface="+mn-lt"/>
              <a:ea typeface="+mn-ea"/>
              <a:cs typeface="+mn-cs"/>
            </a:endParaRP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Rozlišujeme tři stupně nedostatku Fe: 1) prelatentní sideropenie, kdy dochází k postupnému vyčerpání Fe v organizmu, ale ještě není ovlivněna dodávka do erytroblastů kostní dřeně, 2) latentní sideropenie, kdy zásoby železa v organizmu jsou již vyčerpány a je snížena dodávka železa pro erytropoezu. Stejně jako v předchozím případě není přítomna anémie. 3) ve třetím stupni již dochází k rozvoji anémie z nedostatku Fe.</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30</a:t>
            </a:fld>
            <a:endParaRPr lang="cs-CZ"/>
          </a:p>
        </p:txBody>
      </p:sp>
    </p:spTree>
    <p:extLst>
      <p:ext uri="{BB962C8B-B14F-4D97-AF65-F5344CB8AC3E}">
        <p14:creationId xmlns:p14="http://schemas.microsoft.com/office/powerpoint/2010/main" val="814561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Nedostatek Fe v organizmu může být vyvolán nadměrnou ztrátou, nedostatečným přívodem anebo zvýšenými nároky organizmu. Mezi denním přívodem Fe a jeho ztrátami existuje velmi těsná rovnováha. Jakékoliv její narušení může mít za následek vznik nedostatku železa v organizmu. K nedostatku Fe v organizmu vedou déletrvající denní ztráty (nejčastěji gynekologické krvácení nebo krvácení do zažívacího nebo urogenitálního ústrojí). Nedostatek Fe v potravě vidíme zvláště v rozvojových zemích. U nás k němu přispívá vegetariánství nebo porucha vstřebávání Fe ze střeva při onemocnění trávicí trubice tak, jak to vidíme např. u céliakie. Zvýšená spotřeba Fe je v těhotenství a u rostoucího organizmu.</a:t>
            </a:r>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31</a:t>
            </a:fld>
            <a:endParaRPr lang="cs-CZ"/>
          </a:p>
        </p:txBody>
      </p:sp>
    </p:spTree>
    <p:extLst>
      <p:ext uri="{BB962C8B-B14F-4D97-AF65-F5344CB8AC3E}">
        <p14:creationId xmlns:p14="http://schemas.microsoft.com/office/powerpoint/2010/main" val="368983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smtClean="0">
                <a:solidFill>
                  <a:schemeClr val="tx1"/>
                </a:solidFill>
                <a:effectLst/>
                <a:latin typeface="+mn-lt"/>
                <a:ea typeface="+mn-ea"/>
                <a:cs typeface="+mn-cs"/>
              </a:rPr>
              <a:t>Kdy máme pomýšlet na anémii? Jestliže je pacient unavený, podrážděný, trpí závratěmi, má bušení srdce, je dušný nebo jej bolí hlava. </a:t>
            </a:r>
          </a:p>
          <a:p>
            <a:r>
              <a:rPr lang="cs-CZ" smtClean="0"/>
              <a:t>Nespecifické - </a:t>
            </a:r>
            <a:r>
              <a:rPr lang="cs-CZ" sz="1200" dirty="0" smtClean="0"/>
              <a:t>příznaky časté i u </a:t>
            </a:r>
            <a:r>
              <a:rPr lang="cs-CZ" sz="1200" dirty="0" err="1" smtClean="0"/>
              <a:t>neanémických</a:t>
            </a:r>
            <a:r>
              <a:rPr lang="cs-CZ" sz="1200" dirty="0" smtClean="0"/>
              <a:t> jedinců a bez </a:t>
            </a:r>
            <a:r>
              <a:rPr lang="cs-CZ" sz="1200" smtClean="0"/>
              <a:t>korelace mezi </a:t>
            </a:r>
            <a:r>
              <a:rPr lang="cs-CZ" sz="1200" dirty="0" smtClean="0"/>
              <a:t>hloubkou anémie a </a:t>
            </a:r>
            <a:r>
              <a:rPr lang="cs-CZ" sz="1200" smtClean="0"/>
              <a:t>intenzitou příznaků.</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32</a:t>
            </a:fld>
            <a:endParaRPr lang="cs-CZ"/>
          </a:p>
        </p:txBody>
      </p:sp>
    </p:spTree>
    <p:extLst>
      <p:ext uri="{BB962C8B-B14F-4D97-AF65-F5344CB8AC3E}">
        <p14:creationId xmlns:p14="http://schemas.microsoft.com/office/powerpoint/2010/main" val="1479770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90000"/>
              </a:lnSpc>
            </a:pPr>
            <a:r>
              <a:rPr lang="en-US" sz="1200" kern="1200" smtClean="0">
                <a:solidFill>
                  <a:schemeClr val="tx1"/>
                </a:solidFill>
                <a:effectLst/>
                <a:latin typeface="+mn-lt"/>
                <a:ea typeface="+mn-ea"/>
                <a:cs typeface="+mn-cs"/>
              </a:rPr>
              <a:t>Ke klinickým příznakům anémie patří také poruchy neuromuskulární jako jsou snížená svalová výkonnost, dále poruchy chování, postižení epiteliálních tkání (třepení a lámání nehtů), atrofie linguálních papil s pálením jazyka, angulární stomatitida, dysfagie, pocit dyskomfortu v oblasti hltanu a potíže s polykáním tuhých soust. Dále postižení růstu dětí a plodu, poruchy buněčné imunity a tzv. pika (pojídání nezvyklých substancí - ledu, hlíny, omítky apod.).</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33</a:t>
            </a:fld>
            <a:endParaRPr lang="cs-CZ"/>
          </a:p>
        </p:txBody>
      </p:sp>
    </p:spTree>
    <p:extLst>
      <p:ext uri="{BB962C8B-B14F-4D97-AF65-F5344CB8AC3E}">
        <p14:creationId xmlns:p14="http://schemas.microsoft.com/office/powerpoint/2010/main" val="1479770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Přehledně vidíme klinické příznaky anémie v této tabulce: jedná se 1) o poruchy neuromuskulární, 2) o postižení epiteliálních tkání především nehtů, jazyka, dutiny ústní.</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34</a:t>
            </a:fld>
            <a:endParaRPr lang="cs-CZ"/>
          </a:p>
        </p:txBody>
      </p:sp>
    </p:spTree>
    <p:extLst>
      <p:ext uri="{BB962C8B-B14F-4D97-AF65-F5344CB8AC3E}">
        <p14:creationId xmlns:p14="http://schemas.microsoft.com/office/powerpoint/2010/main" val="3186741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90000"/>
              </a:lnSpc>
            </a:pPr>
            <a:r>
              <a:rPr lang="en-US" sz="1200" kern="1200" smtClean="0">
                <a:solidFill>
                  <a:schemeClr val="tx1"/>
                </a:solidFill>
                <a:effectLst/>
                <a:latin typeface="+mn-lt"/>
                <a:ea typeface="+mn-ea"/>
                <a:cs typeface="+mn-cs"/>
              </a:rPr>
              <a:t>Jak diagnostikujeme sideropenickou anémii? Při manifestním nedostatku železa se objevuje nejdříve anémie normocytární, což vidíme asi u 20 % sideropenických anémií. Až  při poklesu hemoglobinu pod hladinu 110 g/l se zmenšují erytrocyty a anémie je mikrocytární. Počet retikulocytů je normální nebo je zvýšen méně, než by odpovídalo stupni anémie. Je to tak proto, že příčina anémie tkví v nedostatečné tvorbě. Nedostatek Fe limituje proliferaci červené krevní řady, i když prvotní příčinou jsou například krevní ztráty.</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35</a:t>
            </a:fld>
            <a:endParaRPr lang="cs-CZ"/>
          </a:p>
        </p:txBody>
      </p:sp>
    </p:spTree>
    <p:extLst>
      <p:ext uri="{BB962C8B-B14F-4D97-AF65-F5344CB8AC3E}">
        <p14:creationId xmlns:p14="http://schemas.microsoft.com/office/powerpoint/2010/main" val="168893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U sideropenické anémie samozřejmě vidíme sníženou hladinu plazmatického Fe, zvýšenou celkovou kapacitu transferinu pro Fe, sníženou saturaci transferinu, sníženou hodnotu feritinu, snížený obsah feritinu v erytrocytech, zvýšenou hladinu volného protoporfyrinu v erytrocytech a zvýšení solubilních transferinových receptorů.</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36</a:t>
            </a:fld>
            <a:endParaRPr lang="cs-CZ"/>
          </a:p>
        </p:txBody>
      </p:sp>
    </p:spTree>
    <p:extLst>
      <p:ext uri="{BB962C8B-B14F-4D97-AF65-F5344CB8AC3E}">
        <p14:creationId xmlns:p14="http://schemas.microsoft.com/office/powerpoint/2010/main" val="2045269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Jak se sideropenická anémie léčí? Především musíme odstranit příčinu krevních ztrát. Poté podáváme železo především léky v perorální formě. Počáteční útočná dávka je 150-200 mg elementárního Fe denně. Kde není tato dávka tolerována, je možno snížit na 100 mg denně. Vedlejší účinky na zažívací trakt jsou srovnatelné s placebem.</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37</a:t>
            </a:fld>
            <a:endParaRPr lang="cs-CZ"/>
          </a:p>
        </p:txBody>
      </p:sp>
    </p:spTree>
    <p:extLst>
      <p:ext uri="{BB962C8B-B14F-4D97-AF65-F5344CB8AC3E}">
        <p14:creationId xmlns:p14="http://schemas.microsoft.com/office/powerpoint/2010/main" val="3673527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Podané </a:t>
            </a:r>
            <a:r>
              <a:rPr lang="cs-CZ" dirty="0" err="1" smtClean="0"/>
              <a:t>Fe</a:t>
            </a:r>
            <a:r>
              <a:rPr lang="cs-CZ" dirty="0" smtClean="0"/>
              <a:t> musí projít přenosem do tkání a zabudováním do hemu, aby se mohlo uplatnit v krvetvorbě. Proto je vhodné přidat Pyridoxin a v některých případech – např. v těhotenství - i kyselinu listovou. Pokud není možno podat železo ústy, používá se parenterální terapie, která má ovšem riziko vedlejších účinků, jak lokálních tak celkových. K lokálním patří bolest v místě vpichu při nitrosvalové aplikaci, poruchy pigmentace kůže</a:t>
            </a:r>
            <a:r>
              <a:rPr lang="cs-CZ" baseline="0" dirty="0" smtClean="0"/>
              <a:t> (</a:t>
            </a:r>
            <a:r>
              <a:rPr lang="cs-CZ" baseline="0" dirty="0" err="1" smtClean="0"/>
              <a:t>tetováž</a:t>
            </a:r>
            <a:r>
              <a:rPr lang="cs-CZ" baseline="0" dirty="0" smtClean="0"/>
              <a:t>), citlivost regionálních uzlin. K těm celkovým </a:t>
            </a:r>
            <a:r>
              <a:rPr lang="cs-CZ" dirty="0" smtClean="0"/>
              <a:t>hypotenze,</a:t>
            </a:r>
            <a:r>
              <a:rPr lang="cs-CZ" baseline="0" dirty="0" smtClean="0"/>
              <a:t> </a:t>
            </a:r>
            <a:r>
              <a:rPr lang="cs-CZ" baseline="0" dirty="0" err="1" smtClean="0"/>
              <a:t>nausea</a:t>
            </a:r>
            <a:r>
              <a:rPr lang="cs-CZ" baseline="0" dirty="0" smtClean="0"/>
              <a:t>, bolest hlavy, </a:t>
            </a:r>
            <a:r>
              <a:rPr lang="cs-CZ" baseline="0" dirty="0" err="1" smtClean="0"/>
              <a:t>urtika</a:t>
            </a:r>
            <a:r>
              <a:rPr lang="cs-CZ" baseline="0" dirty="0" smtClean="0"/>
              <a:t> až </a:t>
            </a:r>
            <a:r>
              <a:rPr lang="cs-CZ" baseline="0" dirty="0" err="1" smtClean="0"/>
              <a:t>anafylaktoidní</a:t>
            </a:r>
            <a:r>
              <a:rPr lang="cs-CZ" baseline="0" dirty="0" smtClean="0"/>
              <a:t> </a:t>
            </a:r>
            <a:r>
              <a:rPr lang="cs-CZ" baseline="0" smtClean="0"/>
              <a:t>reakce.</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38</a:t>
            </a:fld>
            <a:endParaRPr lang="cs-CZ"/>
          </a:p>
        </p:txBody>
      </p:sp>
    </p:spTree>
    <p:extLst>
      <p:ext uri="{BB962C8B-B14F-4D97-AF65-F5344CB8AC3E}">
        <p14:creationId xmlns:p14="http://schemas.microsoft.com/office/powerpoint/2010/main" val="1327058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smtClean="0">
                <a:solidFill>
                  <a:schemeClr val="tx1"/>
                </a:solidFill>
                <a:effectLst/>
                <a:latin typeface="+mn-lt"/>
                <a:ea typeface="+mn-ea"/>
                <a:cs typeface="+mn-cs"/>
              </a:rPr>
              <a:t>Vzácnou příčinou sideropenické anémie je rozená atransferinémie (vrození chybění nosiče Fe při transportu v plazmě). Léčba se liší: podává se 300 ml čerstvé mražené plazmy jednou za 3-4 měsíce.</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39</a:t>
            </a:fld>
            <a:endParaRPr lang="cs-CZ"/>
          </a:p>
        </p:txBody>
      </p:sp>
    </p:spTree>
    <p:extLst>
      <p:ext uri="{BB962C8B-B14F-4D97-AF65-F5344CB8AC3E}">
        <p14:creationId xmlns:p14="http://schemas.microsoft.com/office/powerpoint/2010/main" val="374084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rtl="0"/>
            <a:r>
              <a:rPr lang="cs-CZ" sz="1200" b="0" i="0" u="none" strike="noStrike" kern="1200" dirty="0" smtClean="0">
                <a:solidFill>
                  <a:schemeClr val="tx1"/>
                </a:solidFill>
                <a:latin typeface="+mn-lt"/>
                <a:ea typeface="+mn-ea"/>
                <a:cs typeface="+mn-cs"/>
              </a:rPr>
              <a:t>2. období </a:t>
            </a:r>
            <a:r>
              <a:rPr lang="cs-CZ" sz="1200" b="0" i="0" u="none" strike="noStrike" kern="1200" dirty="0" err="1" smtClean="0">
                <a:solidFill>
                  <a:schemeClr val="tx1"/>
                </a:solidFill>
                <a:latin typeface="+mn-lt"/>
                <a:ea typeface="+mn-ea"/>
                <a:cs typeface="+mn-cs"/>
              </a:rPr>
              <a:t>hepatolienální</a:t>
            </a:r>
            <a:endParaRPr lang="cs-CZ" sz="1200" b="0" i="0" kern="1200" dirty="0" smtClean="0">
              <a:solidFill>
                <a:schemeClr val="tx1"/>
              </a:solidFill>
              <a:latin typeface="+mn-lt"/>
              <a:ea typeface="+mn-ea"/>
              <a:cs typeface="+mn-cs"/>
            </a:endParaRPr>
          </a:p>
          <a:p>
            <a:pPr rtl="0"/>
            <a:r>
              <a:rPr lang="cs-CZ" sz="1200" b="0" i="0" u="none" strike="noStrike" kern="1200" dirty="0" smtClean="0">
                <a:solidFill>
                  <a:schemeClr val="tx1"/>
                </a:solidFill>
                <a:latin typeface="+mn-lt"/>
                <a:ea typeface="+mn-ea"/>
                <a:cs typeface="+mn-cs"/>
              </a:rPr>
              <a:t>Od 6. týdne najdeme krvetvorbu v játrech plodu (extravaskulární hematopoéza), o něco později i ve slezině, </a:t>
            </a:r>
            <a:r>
              <a:rPr lang="cs-CZ" sz="1200" b="0" i="0" u="none" strike="noStrike" kern="1200" dirty="0" err="1" smtClean="0">
                <a:solidFill>
                  <a:schemeClr val="tx1"/>
                </a:solidFill>
                <a:latin typeface="+mn-lt"/>
                <a:ea typeface="+mn-ea"/>
                <a:cs typeface="+mn-cs"/>
              </a:rPr>
              <a:t>thymu</a:t>
            </a:r>
            <a:r>
              <a:rPr lang="cs-CZ" sz="1200" b="0" i="0" u="none" strike="noStrike" kern="1200" dirty="0" smtClean="0">
                <a:solidFill>
                  <a:schemeClr val="tx1"/>
                </a:solidFill>
                <a:latin typeface="+mn-lt"/>
                <a:ea typeface="+mn-ea"/>
                <a:cs typeface="+mn-cs"/>
              </a:rPr>
              <a:t> a diferencujících se lymfatických orgánech. V 7. měsíci těhotenství pak krvetvorba v játrech a slezině ustává a po porodu probíhá krvetvorba pouze v kostní dřeni. Přechody jsou plynulé. </a:t>
            </a:r>
            <a:r>
              <a:rPr lang="cs-CZ" sz="1200" b="0" i="0" u="none" strike="noStrike" kern="1200" dirty="0" err="1" smtClean="0">
                <a:solidFill>
                  <a:schemeClr val="tx1"/>
                </a:solidFill>
                <a:latin typeface="+mn-lt"/>
                <a:ea typeface="+mn-ea"/>
                <a:cs typeface="+mn-cs"/>
              </a:rPr>
              <a:t>Lymfopoéza</a:t>
            </a:r>
            <a:r>
              <a:rPr lang="cs-CZ" sz="1200" b="0" i="0" u="none" strike="noStrike" kern="1200" dirty="0" smtClean="0">
                <a:solidFill>
                  <a:schemeClr val="tx1"/>
                </a:solidFill>
                <a:latin typeface="+mn-lt"/>
                <a:ea typeface="+mn-ea"/>
                <a:cs typeface="+mn-cs"/>
              </a:rPr>
              <a:t> v lymfatických orgánech přetrvává celý život. V období </a:t>
            </a:r>
            <a:r>
              <a:rPr lang="cs-CZ" sz="1200" b="0" i="0" u="none" strike="noStrike" kern="1200" dirty="0" err="1" smtClean="0">
                <a:solidFill>
                  <a:schemeClr val="tx1"/>
                </a:solidFill>
                <a:latin typeface="+mn-lt"/>
                <a:ea typeface="+mn-ea"/>
                <a:cs typeface="+mn-cs"/>
              </a:rPr>
              <a:t>hepatolienálním</a:t>
            </a:r>
            <a:r>
              <a:rPr lang="cs-CZ" sz="1200" b="0" i="0" u="none" strike="noStrike" kern="1200" dirty="0" smtClean="0">
                <a:solidFill>
                  <a:schemeClr val="tx1"/>
                </a:solidFill>
                <a:latin typeface="+mn-lt"/>
                <a:ea typeface="+mn-ea"/>
                <a:cs typeface="+mn-cs"/>
              </a:rPr>
              <a:t> se tvoří megaloblasty, normoblasty; dále </a:t>
            </a:r>
            <a:r>
              <a:rPr lang="cs-CZ" sz="1200" b="0" i="0" u="none" strike="noStrike" kern="1200" dirty="0" err="1" smtClean="0">
                <a:solidFill>
                  <a:schemeClr val="tx1"/>
                </a:solidFill>
                <a:latin typeface="+mn-lt"/>
                <a:ea typeface="+mn-ea"/>
                <a:cs typeface="+mn-cs"/>
              </a:rPr>
              <a:t>granulopoéza</a:t>
            </a:r>
            <a:r>
              <a:rPr lang="cs-CZ" sz="1200" b="0" i="0" u="none" strike="noStrike" kern="1200" dirty="0" smtClean="0">
                <a:solidFill>
                  <a:schemeClr val="tx1"/>
                </a:solidFill>
                <a:latin typeface="+mn-lt"/>
                <a:ea typeface="+mn-ea"/>
                <a:cs typeface="+mn-cs"/>
              </a:rPr>
              <a:t> a megakaryocyty.</a:t>
            </a:r>
            <a:endParaRPr lang="cs-CZ" sz="1200" b="0" i="0" kern="1200" dirty="0" smtClean="0">
              <a:solidFill>
                <a:schemeClr val="tx1"/>
              </a:solidFill>
              <a:latin typeface="+mn-lt"/>
              <a:ea typeface="+mn-ea"/>
              <a:cs typeface="+mn-cs"/>
            </a:endParaRP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4</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Sideroblastické anémie dělíme na vrozené a získané. Kongenitální sideroblastická anémie je velmi vzácná, způsobuje ji mutace genu pro syntetázu kyseliny delta-aminolevulové. Gen je umístěn na 10. chromozomu a defekt postihuje pouze muže. Anémie je dimorfní: patologická populace je hypochromní a mikrocytární, reziduální normální krvetvorba je normochromní a normocytární. Jsou přítomny zvýšené zásoby Fe, tj. zvýšení saturace transferinu a hodnoty feritinu v séru. V kostní dřeni je nápadné zmnožení prsténčitých sideroblastů, prstenec je tvořen mitochondriemi naplněnými zásobním Fe, jenž nemůže být použito k syntéze hemu. Určitá část nemocných může odpovědět na podávání pyridoxinu, jinak jsou nemocn</a:t>
            </a:r>
            <a:r>
              <a:rPr lang="cs-CZ" sz="1200" kern="1200" smtClean="0">
                <a:solidFill>
                  <a:schemeClr val="tx1"/>
                </a:solidFill>
                <a:effectLst/>
                <a:latin typeface="+mn-lt"/>
                <a:ea typeface="+mn-ea"/>
                <a:cs typeface="+mn-cs"/>
              </a:rPr>
              <a:t>í</a:t>
            </a:r>
            <a:r>
              <a:rPr lang="en-US" sz="1200" kern="1200" smtClean="0">
                <a:solidFill>
                  <a:schemeClr val="tx1"/>
                </a:solidFill>
                <a:effectLst/>
                <a:latin typeface="+mn-lt"/>
                <a:ea typeface="+mn-ea"/>
                <a:cs typeface="+mn-cs"/>
              </a:rPr>
              <a:t> odkázáni na podávání transfuzí s rizikem přetížení Fe. Refrakterní anémie se zmnožením prsténčitých sideroblastů v rámci myelodysplastického syndromu je způsobena získanou mutací v enzymatickém systému, který utilizuje Fe v mitochondriích.</a:t>
            </a:r>
            <a:endParaRPr lang="cs-CZ" dirty="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40</a:t>
            </a:fld>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smtClean="0">
                <a:solidFill>
                  <a:schemeClr val="tx1"/>
                </a:solidFill>
                <a:effectLst/>
                <a:latin typeface="+mn-lt"/>
                <a:ea typeface="+mn-ea"/>
                <a:cs typeface="+mn-cs"/>
              </a:rPr>
              <a:t>Na posledním obrázku vám ukazuji přehled chronických chorob, které mohou být doprovázené anémií. Jak vidíte, je to řada chronických chorob od chronických infekcí (tbc nebo AIDS) přes chronické záněty, nádorová onemocnění, nemoci pojivové tkáně až k některým endokrinopatiím. Anémie chronických chorob představuje asi 25 % všech anémií. Primární poruchou u anémie je postižení erytropoézy způsobené zvýšenou vnímavostí erytroidních prekurzorů na erytropoetin nebo jeho nedostatečnou endogenní produkcí. Erytropoéza je zde neefektivní a nestačí ke kompenzaci anémie. Patogeneze této anémie je mnohem složitější.</a:t>
            </a:r>
          </a:p>
          <a:p>
            <a:r>
              <a:rPr lang="en-US" sz="1200" kern="1200" smtClean="0">
                <a:solidFill>
                  <a:schemeClr val="tx1"/>
                </a:solidFill>
                <a:effectLst/>
                <a:latin typeface="+mn-lt"/>
                <a:ea typeface="+mn-ea"/>
                <a:cs typeface="+mn-cs"/>
              </a:rPr>
              <a:t>Děkuji vám za pozornost.</a:t>
            </a:r>
            <a:endParaRPr lang="cs-CZ"/>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41</a:t>
            </a:fld>
            <a:endParaRPr lang="cs-CZ"/>
          </a:p>
        </p:txBody>
      </p:sp>
    </p:spTree>
    <p:extLst>
      <p:ext uri="{BB962C8B-B14F-4D97-AF65-F5344CB8AC3E}">
        <p14:creationId xmlns:p14="http://schemas.microsoft.com/office/powerpoint/2010/main" val="344299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rtl="0"/>
            <a:r>
              <a:rPr lang="cs-CZ" sz="1200" b="0" i="0" u="none" strike="noStrike" kern="1200" dirty="0" smtClean="0">
                <a:solidFill>
                  <a:schemeClr val="tx1"/>
                </a:solidFill>
                <a:latin typeface="+mn-lt"/>
                <a:ea typeface="+mn-ea"/>
                <a:cs typeface="+mn-cs"/>
              </a:rPr>
              <a:t>3. období dřeňové krvetvorby</a:t>
            </a:r>
            <a:endParaRPr lang="cs-CZ" sz="1200" b="0" i="0" kern="1200" dirty="0" smtClean="0">
              <a:solidFill>
                <a:schemeClr val="tx1"/>
              </a:solidFill>
              <a:latin typeface="+mn-lt"/>
              <a:ea typeface="+mn-ea"/>
              <a:cs typeface="+mn-cs"/>
            </a:endParaRPr>
          </a:p>
          <a:p>
            <a:pPr rtl="0"/>
            <a:r>
              <a:rPr lang="cs-CZ" sz="1200" b="0" i="0" u="none" strike="noStrike" kern="1200" dirty="0" smtClean="0">
                <a:solidFill>
                  <a:schemeClr val="tx1"/>
                </a:solidFill>
                <a:latin typeface="+mn-lt"/>
                <a:ea typeface="+mn-ea"/>
                <a:cs typeface="+mn-cs"/>
              </a:rPr>
              <a:t>Začíná od 10. týdne </a:t>
            </a:r>
            <a:r>
              <a:rPr lang="cs-CZ" sz="1200" b="0" i="0" u="none" strike="noStrike" kern="1200" dirty="0" err="1" smtClean="0">
                <a:solidFill>
                  <a:schemeClr val="tx1"/>
                </a:solidFill>
                <a:latin typeface="+mn-lt"/>
                <a:ea typeface="+mn-ea"/>
                <a:cs typeface="+mn-cs"/>
              </a:rPr>
              <a:t>intrauterinního</a:t>
            </a:r>
            <a:r>
              <a:rPr lang="cs-CZ" sz="1200" b="0" i="0" u="none" strike="noStrike" kern="1200" dirty="0" smtClean="0">
                <a:solidFill>
                  <a:schemeClr val="tx1"/>
                </a:solidFill>
                <a:latin typeface="+mn-lt"/>
                <a:ea typeface="+mn-ea"/>
                <a:cs typeface="+mn-cs"/>
              </a:rPr>
              <a:t> vývoje, postupně se zvyšuje a po narození zcela nahradí krvetvornou činnost jiných orgánů. Jedinou výjimkou je </a:t>
            </a:r>
            <a:r>
              <a:rPr lang="cs-CZ" sz="1200" b="0" i="0" u="none" strike="noStrike" kern="1200" dirty="0" err="1" smtClean="0">
                <a:solidFill>
                  <a:schemeClr val="tx1"/>
                </a:solidFill>
                <a:latin typeface="+mn-lt"/>
                <a:ea typeface="+mn-ea"/>
                <a:cs typeface="+mn-cs"/>
              </a:rPr>
              <a:t>lymfopoéza</a:t>
            </a:r>
            <a:r>
              <a:rPr lang="cs-CZ" sz="1200" b="0" i="0" u="none" strike="noStrike" kern="1200" dirty="0" smtClean="0">
                <a:solidFill>
                  <a:schemeClr val="tx1"/>
                </a:solidFill>
                <a:latin typeface="+mn-lt"/>
                <a:ea typeface="+mn-ea"/>
                <a:cs typeface="+mn-cs"/>
              </a:rPr>
              <a:t>, která pokračuje dál v lymfatických orgánech a lymfatické tkáni. Dřeňová krvetvorba zahrnuje megaloblastovou, později </a:t>
            </a:r>
            <a:r>
              <a:rPr lang="cs-CZ" sz="1200" b="0" i="0" u="none" strike="noStrike" kern="1200" dirty="0" err="1" smtClean="0">
                <a:solidFill>
                  <a:schemeClr val="tx1"/>
                </a:solidFill>
                <a:latin typeface="+mn-lt"/>
                <a:ea typeface="+mn-ea"/>
                <a:cs typeface="+mn-cs"/>
              </a:rPr>
              <a:t>normoblastovou</a:t>
            </a:r>
            <a:r>
              <a:rPr lang="cs-CZ" sz="1200" b="0" i="0" u="none" strike="noStrike" kern="1200" dirty="0" smtClean="0">
                <a:solidFill>
                  <a:schemeClr val="tx1"/>
                </a:solidFill>
                <a:latin typeface="+mn-lt"/>
                <a:ea typeface="+mn-ea"/>
                <a:cs typeface="+mn-cs"/>
              </a:rPr>
              <a:t> erytropoézu; dále </a:t>
            </a:r>
            <a:r>
              <a:rPr lang="cs-CZ" sz="1200" b="0" i="0" u="none" strike="noStrike" kern="1200" dirty="0" err="1" smtClean="0">
                <a:solidFill>
                  <a:schemeClr val="tx1"/>
                </a:solidFill>
                <a:latin typeface="+mn-lt"/>
                <a:ea typeface="+mn-ea"/>
                <a:cs typeface="+mn-cs"/>
              </a:rPr>
              <a:t>granulopoézu</a:t>
            </a:r>
            <a:r>
              <a:rPr lang="cs-CZ" sz="1200" b="0" i="0" u="none" strike="noStrike" kern="1200" dirty="0" smtClean="0">
                <a:solidFill>
                  <a:schemeClr val="tx1"/>
                </a:solidFill>
                <a:latin typeface="+mn-lt"/>
                <a:ea typeface="+mn-ea"/>
                <a:cs typeface="+mn-cs"/>
              </a:rPr>
              <a:t>, tvorbu monocytů, </a:t>
            </a:r>
            <a:r>
              <a:rPr lang="cs-CZ" sz="1200" b="0" i="0" u="none" strike="noStrike" kern="1200" dirty="0" err="1" smtClean="0">
                <a:solidFill>
                  <a:schemeClr val="tx1"/>
                </a:solidFill>
                <a:latin typeface="+mn-lt"/>
                <a:ea typeface="+mn-ea"/>
                <a:cs typeface="+mn-cs"/>
              </a:rPr>
              <a:t>megakaryopoézu</a:t>
            </a:r>
            <a:r>
              <a:rPr lang="cs-CZ" sz="1200" b="0" i="0" u="none" strike="noStrike" kern="1200" dirty="0" smtClean="0">
                <a:solidFill>
                  <a:schemeClr val="tx1"/>
                </a:solidFill>
                <a:latin typeface="+mn-lt"/>
                <a:ea typeface="+mn-ea"/>
                <a:cs typeface="+mn-cs"/>
              </a:rPr>
              <a:t> a </a:t>
            </a:r>
            <a:r>
              <a:rPr lang="cs-CZ" sz="1200" b="0" i="0" u="none" strike="noStrike" kern="1200" dirty="0" err="1" smtClean="0">
                <a:solidFill>
                  <a:schemeClr val="tx1"/>
                </a:solidFill>
                <a:latin typeface="+mn-lt"/>
                <a:ea typeface="+mn-ea"/>
                <a:cs typeface="+mn-cs"/>
              </a:rPr>
              <a:t>lymfopoézu</a:t>
            </a:r>
            <a:r>
              <a:rPr lang="cs-CZ" sz="1200" b="0" i="0" u="none" strike="noStrike" kern="1200" dirty="0" smtClean="0">
                <a:solidFill>
                  <a:schemeClr val="tx1"/>
                </a:solidFill>
                <a:latin typeface="+mn-lt"/>
                <a:ea typeface="+mn-ea"/>
                <a:cs typeface="+mn-cs"/>
              </a:rPr>
              <a:t>.</a:t>
            </a:r>
            <a:endParaRPr lang="cs-CZ" sz="1200" b="0" i="0" kern="1200" dirty="0" smtClean="0">
              <a:solidFill>
                <a:schemeClr val="tx1"/>
              </a:solidFill>
              <a:latin typeface="+mn-lt"/>
              <a:ea typeface="+mn-ea"/>
              <a:cs typeface="+mn-cs"/>
            </a:endParaRPr>
          </a:p>
          <a:p>
            <a:pPr rtl="0"/>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mtClean="0"/>
              <a:t>Krvetvorbu v závislosti na věku si zopakujeme na tomto obrázku, kde vidíme:</a:t>
            </a:r>
          </a:p>
          <a:p>
            <a:pPr rtl="0"/>
            <a:endParaRPr lang="cs-CZ" sz="1200" b="0" i="0" u="none" strike="noStrike"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Červeně 1. období mezoblastové</a:t>
            </a:r>
            <a:endParaRPr lang="cs-CZ" sz="1200" b="0" i="0"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Tvorba krevních buněk začíná 14.-20. den těhotenství. Mezoblast (mezoderm) je střední zárodečný list u časné fáze lidského zárodku. Krevní ostrůvky - buňky (hemangioblasty) se tvoří nejprve ve stěně žloutkového váčku (extraembryonálně), později v primitivním mezenchymovém pojivu (intraembryonálně). Nejdříve vznikají buňky červené, tj. erytrocytární vývojové řady (megaloblasty). </a:t>
            </a:r>
            <a:endParaRPr lang="cs-CZ" sz="1200" b="0" i="0" kern="1200" smtClean="0">
              <a:solidFill>
                <a:schemeClr val="tx1"/>
              </a:solidFill>
              <a:latin typeface="+mn-lt"/>
              <a:ea typeface="+mn-ea"/>
              <a:cs typeface="+mn-cs"/>
            </a:endParaRPr>
          </a:p>
          <a:p>
            <a:pPr rtl="0"/>
            <a:endParaRPr lang="cs-CZ" sz="1200" b="0" i="0" u="none" strike="noStrike"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Zeleně 2. období hepatolienální</a:t>
            </a:r>
            <a:endParaRPr lang="cs-CZ" sz="1200" b="0" i="0"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Od 6. týdne najdeme krvetvorbu v játrech plodu (extravaskulární hematopoéza), o něco později i ve slezině, thymu a diferencujících se lymfatických orgánech. V 7. měsíci ustává  krvetvorba v játrech a slezině a po porodu probíhá krvetvorba pouze v kostní dřeni. Přechody jsou plynulé. Lymfopoéza v lymfatických orgánech trvá celý život. </a:t>
            </a:r>
            <a:endParaRPr lang="cs-CZ" sz="1200" b="0" i="0"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Tvoří se megaloblasty, normoblasty; granulopoéza a megakaryocyty.</a:t>
            </a:r>
            <a:endParaRPr lang="cs-CZ" sz="1200" b="0" i="0" kern="1200" smtClean="0">
              <a:solidFill>
                <a:schemeClr val="tx1"/>
              </a:solidFill>
              <a:latin typeface="+mn-lt"/>
              <a:ea typeface="+mn-ea"/>
              <a:cs typeface="+mn-cs"/>
            </a:endParaRPr>
          </a:p>
          <a:p>
            <a:pPr rtl="0"/>
            <a:endParaRPr lang="cs-CZ" sz="1200" b="0" i="0" u="none" strike="noStrike"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Modře 3. období dřeňové krvetvorby</a:t>
            </a:r>
            <a:endParaRPr lang="cs-CZ" sz="1200" b="0" i="0"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Začíná od 10. týdne intrauterinního vývoje, postupně se zvyšuje a po narození zcela nahradí krvetvornou činnost jiných orgánů. Jedinou výjimkou je lymfopoéza, která pokračuje dál v lymfatických orgánech a lymfatické tkáni.</a:t>
            </a:r>
            <a:endParaRPr lang="cs-CZ" sz="1200" b="0" i="0" kern="1200" smtClean="0">
              <a:solidFill>
                <a:schemeClr val="tx1"/>
              </a:solidFill>
              <a:latin typeface="+mn-lt"/>
              <a:ea typeface="+mn-ea"/>
              <a:cs typeface="+mn-cs"/>
            </a:endParaRPr>
          </a:p>
          <a:p>
            <a:pPr rtl="0"/>
            <a:r>
              <a:rPr lang="cs-CZ" sz="1200" b="0" i="0" u="none" strike="noStrike" kern="1200" smtClean="0">
                <a:solidFill>
                  <a:schemeClr val="tx1"/>
                </a:solidFill>
                <a:latin typeface="+mn-lt"/>
                <a:ea typeface="+mn-ea"/>
                <a:cs typeface="+mn-cs"/>
              </a:rPr>
              <a:t>Dřeňová krvetvorba zahrnuje megaloblastovou, později normoblastovou erytropoézu; dále granulopoézu, tvorbu monocytů, megakaryopoézu a lymfopoézu.</a:t>
            </a:r>
            <a:endParaRPr lang="cs-CZ" sz="1200" b="0" i="0" kern="120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r>
              <a:rPr lang="cs-CZ" sz="1200" b="0" i="0" u="none" strike="noStrike" kern="1200" dirty="0" smtClean="0">
                <a:solidFill>
                  <a:schemeClr val="tx1"/>
                </a:solidFill>
                <a:effectLst/>
                <a:latin typeface="+mn-lt"/>
                <a:ea typeface="+mn-ea"/>
                <a:cs typeface="+mn-cs"/>
              </a:rPr>
              <a:t>Jak to vypadá s krvetvorbou po narození?</a:t>
            </a:r>
            <a:r>
              <a:rPr lang="cs-CZ" sz="1200" b="0" i="0" u="none" strike="noStrike" kern="1200" baseline="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rPr>
              <a:t>Za normálních okolností probíhá krvetvorba po narození pouze v kostní dřeni. Ta je zdrojem všech druhů krvinek v periferní krvi. Část lymfocytů se tvoří i po narození nadále v lymfatické tkáni; monocyty a makrofágy i v jiných tkáních organizmu. V dospělosti je krvetvorná</a:t>
            </a:r>
            <a:r>
              <a:rPr lang="cs-CZ" sz="1200" b="0" i="0" u="none" strike="noStrike" kern="1200" baseline="0" dirty="0" smtClean="0">
                <a:solidFill>
                  <a:schemeClr val="tx1"/>
                </a:solidFill>
                <a:effectLst/>
                <a:latin typeface="+mn-lt"/>
                <a:ea typeface="+mn-ea"/>
                <a:cs typeface="+mn-cs"/>
              </a:rPr>
              <a:t> kostní dřeň největším krvetvorným orgánem. Obsahuje množství </a:t>
            </a:r>
            <a:r>
              <a:rPr lang="cs-CZ" sz="1200" b="0" i="0" u="none" strike="noStrike" kern="1200" baseline="0" dirty="0" err="1" smtClean="0">
                <a:solidFill>
                  <a:schemeClr val="tx1"/>
                </a:solidFill>
                <a:effectLst/>
                <a:latin typeface="+mn-lt"/>
                <a:ea typeface="+mn-ea"/>
                <a:cs typeface="+mn-cs"/>
              </a:rPr>
              <a:t>multipotentních</a:t>
            </a:r>
            <a:r>
              <a:rPr lang="cs-CZ" sz="1200" b="0" i="0" u="none" strike="noStrike" kern="1200" baseline="0" dirty="0" smtClean="0">
                <a:solidFill>
                  <a:schemeClr val="tx1"/>
                </a:solidFill>
                <a:effectLst/>
                <a:latin typeface="+mn-lt"/>
                <a:ea typeface="+mn-ea"/>
                <a:cs typeface="+mn-cs"/>
              </a:rPr>
              <a:t> kmenových buněk, zárodečných mateřských buněk a mikroprostředí neboli stroma. Stroma umožňuje a indukuje diferenciaci kmenových buněk v jednotlivé krvetvorné linie. </a:t>
            </a:r>
            <a:r>
              <a:rPr lang="cs-CZ" sz="1200" kern="1200" dirty="0" smtClean="0">
                <a:solidFill>
                  <a:schemeClr val="tx1"/>
                </a:solidFill>
                <a:effectLst/>
                <a:latin typeface="+mn-lt"/>
                <a:ea typeface="+mn-ea"/>
                <a:cs typeface="+mn-cs"/>
              </a:rPr>
              <a:t>Červená krevní</a:t>
            </a:r>
            <a:r>
              <a:rPr lang="cs-CZ" sz="1200" kern="1200" baseline="0" dirty="0" smtClean="0">
                <a:solidFill>
                  <a:schemeClr val="tx1"/>
                </a:solidFill>
                <a:effectLst/>
                <a:latin typeface="+mn-lt"/>
                <a:ea typeface="+mn-ea"/>
                <a:cs typeface="+mn-cs"/>
              </a:rPr>
              <a:t> řada neboli erytropoéza má společnou kmenovou buňku s </a:t>
            </a:r>
            <a:r>
              <a:rPr lang="cs-CZ" sz="1200" kern="1200" baseline="0" dirty="0" err="1" smtClean="0">
                <a:solidFill>
                  <a:schemeClr val="tx1"/>
                </a:solidFill>
                <a:effectLst/>
                <a:latin typeface="+mn-lt"/>
                <a:ea typeface="+mn-ea"/>
                <a:cs typeface="+mn-cs"/>
              </a:rPr>
              <a:t>granulopoézou</a:t>
            </a:r>
            <a:r>
              <a:rPr lang="cs-CZ" sz="1200" kern="1200" baseline="0" dirty="0" smtClean="0">
                <a:solidFill>
                  <a:schemeClr val="tx1"/>
                </a:solidFill>
                <a:effectLst/>
                <a:latin typeface="+mn-lt"/>
                <a:ea typeface="+mn-ea"/>
                <a:cs typeface="+mn-cs"/>
              </a:rPr>
              <a:t> a </a:t>
            </a:r>
            <a:r>
              <a:rPr lang="cs-CZ" sz="1200" kern="1200" baseline="0" dirty="0" err="1" smtClean="0">
                <a:solidFill>
                  <a:schemeClr val="tx1"/>
                </a:solidFill>
                <a:effectLst/>
                <a:latin typeface="+mn-lt"/>
                <a:ea typeface="+mn-ea"/>
                <a:cs typeface="+mn-cs"/>
              </a:rPr>
              <a:t>megakaryopoézou</a:t>
            </a:r>
            <a:r>
              <a:rPr lang="cs-CZ" sz="1200" kern="1200" baseline="0" dirty="0" smtClean="0">
                <a:solidFill>
                  <a:schemeClr val="tx1"/>
                </a:solidFill>
                <a:effectLst/>
                <a:latin typeface="+mn-lt"/>
                <a:ea typeface="+mn-ea"/>
                <a:cs typeface="+mn-cs"/>
              </a:rPr>
              <a:t> (CFU-GEMM). Dále se </a:t>
            </a:r>
            <a:r>
              <a:rPr lang="cs-CZ" sz="1200" kern="1200" baseline="0" smtClean="0">
                <a:solidFill>
                  <a:schemeClr val="tx1"/>
                </a:solidFill>
                <a:effectLst/>
                <a:latin typeface="+mn-lt"/>
                <a:ea typeface="+mn-ea"/>
                <a:cs typeface="+mn-cs"/>
              </a:rPr>
              <a:t>jednotlivé krvetvotrné </a:t>
            </a:r>
            <a:r>
              <a:rPr lang="cs-CZ" sz="1200" kern="1200" baseline="0" dirty="0" smtClean="0">
                <a:solidFill>
                  <a:schemeClr val="tx1"/>
                </a:solidFill>
                <a:effectLst/>
                <a:latin typeface="+mn-lt"/>
                <a:ea typeface="+mn-ea"/>
                <a:cs typeface="+mn-cs"/>
              </a:rPr>
              <a:t>řady vyvíjejí samostatně.</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7</a:t>
            </a:fld>
            <a:endParaRPr lang="cs-CZ"/>
          </a:p>
        </p:txBody>
      </p:sp>
    </p:spTree>
    <p:extLst>
      <p:ext uri="{BB962C8B-B14F-4D97-AF65-F5344CB8AC3E}">
        <p14:creationId xmlns:p14="http://schemas.microsoft.com/office/powerpoint/2010/main" val="293544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mtClean="0"/>
              <a:t>Na tomto obrázku ukazuji vývoj červených krvinek přehledně: nejdříve společná kmenová buňka GEMM –granulocyt/erytrocyt/megakaryocyt/makrofág(monocyt),</a:t>
            </a:r>
            <a:r>
              <a:rPr lang="cs-CZ" baseline="0" smtClean="0"/>
              <a:t> potom BFU-E, CFU-E, první morfologicky viditelný proerytroblast, jednotlivé typy erytroblastů, retikulocyt a nakonec normocyt.</a:t>
            </a:r>
            <a:endParaRPr lang="cs-CZ" dirty="0" smtClean="0"/>
          </a:p>
        </p:txBody>
      </p:sp>
      <p:sp>
        <p:nvSpPr>
          <p:cNvPr id="4" name="Zástupný symbol pro číslo snímku 3"/>
          <p:cNvSpPr>
            <a:spLocks noGrp="1"/>
          </p:cNvSpPr>
          <p:nvPr>
            <p:ph type="sldNum" sz="quarter" idx="10"/>
          </p:nvPr>
        </p:nvSpPr>
        <p:spPr/>
        <p:txBody>
          <a:bodyPr/>
          <a:lstStyle/>
          <a:p>
            <a:fld id="{C1E19424-EBD2-4670-AD6D-AA6D77A5F847}" type="slidenum">
              <a:rPr lang="cs-CZ" smtClean="0"/>
              <a:pPr/>
              <a:t>8</a:t>
            </a:fld>
            <a:endParaRPr lang="cs-CZ"/>
          </a:p>
        </p:txBody>
      </p:sp>
    </p:spTree>
    <p:extLst>
      <p:ext uri="{BB962C8B-B14F-4D97-AF65-F5344CB8AC3E}">
        <p14:creationId xmlns:p14="http://schemas.microsoft.com/office/powerpoint/2010/main" val="291088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 vidíme v mikroskopu?</a:t>
            </a:r>
            <a:r>
              <a:rPr lang="cs-CZ" baseline="0" dirty="0" smtClean="0"/>
              <a:t> Jak už jsem se zmínila, první  viditelnou buňkou ve světelném mikroskopu je </a:t>
            </a:r>
            <a:r>
              <a:rPr lang="cs-CZ" baseline="0" dirty="0" err="1" smtClean="0"/>
              <a:t>p</a:t>
            </a:r>
            <a:r>
              <a:rPr lang="cs-CZ" dirty="0" err="1" smtClean="0"/>
              <a:t>roerytroblast</a:t>
            </a:r>
            <a:r>
              <a:rPr lang="cs-CZ" dirty="0" smtClean="0"/>
              <a:t>, dále vidíme jednotlivé</a:t>
            </a:r>
            <a:r>
              <a:rPr lang="cs-CZ" baseline="0" dirty="0" smtClean="0"/>
              <a:t> typy erytroblastů: bazofilní, </a:t>
            </a:r>
            <a:r>
              <a:rPr lang="cs-CZ" baseline="0" dirty="0" err="1" smtClean="0"/>
              <a:t>polychromatofilní</a:t>
            </a:r>
            <a:r>
              <a:rPr lang="cs-CZ" baseline="0" dirty="0" smtClean="0"/>
              <a:t>, </a:t>
            </a:r>
            <a:r>
              <a:rPr lang="cs-CZ" baseline="0" dirty="0" err="1" smtClean="0"/>
              <a:t>oxyfilní</a:t>
            </a:r>
            <a:r>
              <a:rPr lang="cs-CZ" baseline="0" dirty="0" smtClean="0"/>
              <a:t>; potom vidíme retikulocyt a poslední buňku vývojové řady – erytrocyt. </a:t>
            </a:r>
            <a:endParaRPr lang="cs-CZ" dirty="0" smtClean="0"/>
          </a:p>
        </p:txBody>
      </p:sp>
      <p:sp>
        <p:nvSpPr>
          <p:cNvPr id="4" name="Zástupný symbol pro číslo snímku 3"/>
          <p:cNvSpPr>
            <a:spLocks noGrp="1"/>
          </p:cNvSpPr>
          <p:nvPr>
            <p:ph type="sldNum" sz="quarter" idx="10"/>
          </p:nvPr>
        </p:nvSpPr>
        <p:spPr/>
        <p:txBody>
          <a:bodyPr/>
          <a:lstStyle/>
          <a:p>
            <a:fld id="{028B108E-CF7F-4F5E-BEFC-DA7F472C382D}" type="slidenum">
              <a:rPr lang="cs-CZ" smtClean="0"/>
              <a:pPr/>
              <a:t>9</a:t>
            </a:fld>
            <a:endParaRPr lang="cs-CZ"/>
          </a:p>
        </p:txBody>
      </p:sp>
    </p:spTree>
    <p:extLst>
      <p:ext uri="{BB962C8B-B14F-4D97-AF65-F5344CB8AC3E}">
        <p14:creationId xmlns:p14="http://schemas.microsoft.com/office/powerpoint/2010/main" val="2223834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creativecommons.org/licenses/by-nc-nd/3.0/cz/"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custDataLst>
              <p:tags r:id="rId1"/>
            </p:custDataLst>
          </p:nvPr>
        </p:nvSpPr>
        <p:spPr>
          <a:xfrm>
            <a:off x="685800" y="2130425"/>
            <a:ext cx="7772400" cy="1470025"/>
          </a:xfrm>
          <a:solidFill>
            <a:schemeClr val="bg1">
              <a:lumMod val="95000"/>
              <a:alpha val="60000"/>
            </a:schemeClr>
          </a:solidFill>
        </p:spPr>
        <p:txBody>
          <a:bodyPr/>
          <a:lstStyle/>
          <a:p>
            <a:r>
              <a:rPr lang="cs-CZ" smtClean="0"/>
              <a:t>Klepnutím lze upravit styl předlohy nadpisů.</a:t>
            </a:r>
            <a:endParaRPr lang="cs-CZ"/>
          </a:p>
        </p:txBody>
      </p:sp>
      <p:sp>
        <p:nvSpPr>
          <p:cNvPr id="3" name="Podnadpis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pic>
        <p:nvPicPr>
          <p:cNvPr id="7" name="Picture 7" descr="Q:\veda_vyuka\obr\creativecommons_tlacitka\by-nc-nd.png">
            <a:hlinkClick r:id="rId4" tooltip="Tato práce (dílo) podléhá licenci Creative Commons Uveďte autora-Neužívejte dílo komerčně-Nezasahujte do díla 3.0 Česko"/>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6318472"/>
            <a:ext cx="1227137" cy="430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Q:\veda_vyuka\granty_projekty\BioHeMA\loga\logolink_transp.png"/>
          <p:cNvPicPr>
            <a:picLocks noChangeAspect="1" noChangeArrowheads="1"/>
          </p:cNvPicPr>
          <p:nvPr/>
        </p:nvPicPr>
        <p:blipFill>
          <a:blip r:embed="rId6" cstate="print"/>
          <a:srcRect/>
          <a:stretch>
            <a:fillRect/>
          </a:stretch>
        </p:blipFill>
        <p:spPr bwMode="auto">
          <a:xfrm>
            <a:off x="442913" y="6149975"/>
            <a:ext cx="4187825" cy="735013"/>
          </a:xfrm>
          <a:prstGeom prst="rect">
            <a:avLst/>
          </a:prstGeom>
          <a:noFill/>
          <a:ln w="9525">
            <a:noFill/>
            <a:miter lim="800000"/>
            <a:headEnd/>
            <a:tailEnd/>
          </a:ln>
        </p:spPr>
      </p:pic>
      <p:pic>
        <p:nvPicPr>
          <p:cNvPr id="6" name="Picture 6" descr="Q:\veda_vyuka\granty_projekty\BioHeMA\loga\logolink_transp.png"/>
          <p:cNvPicPr>
            <a:picLocks noChangeAspect="1" noChangeArrowheads="1"/>
          </p:cNvPicPr>
          <p:nvPr userDrawn="1"/>
        </p:nvPicPr>
        <p:blipFill>
          <a:blip r:embed="rId6" cstate="print"/>
          <a:srcRect/>
          <a:stretch>
            <a:fillRect/>
          </a:stretch>
        </p:blipFill>
        <p:spPr bwMode="auto">
          <a:xfrm>
            <a:off x="442913" y="6149975"/>
            <a:ext cx="4187825" cy="7350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94954DF-0865-4E3B-96E0-C50D2AA381F8}" type="datetimeFigureOut">
              <a:rPr lang="cs-CZ" smtClean="0"/>
              <a:pPr>
                <a:defRPr/>
              </a:pPr>
              <a:t>16.6.2013</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6DE9605-66F7-4AA9-B956-C3235D7F4E4C}"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4389164-B42F-44F7-BB38-9811390F97B4}" type="datetimeFigureOut">
              <a:rPr lang="cs-CZ" smtClean="0"/>
              <a:pPr>
                <a:defRPr/>
              </a:pPr>
              <a:t>16.6.2013</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2ABD6C-A8D0-4A97-A186-31DF86641981}" type="slidenum">
              <a:rPr lang="cs-CZ" smtClean="0"/>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FC16C5-F9F4-4ECF-BF86-4237C76004D0}" type="datetimeFigureOut">
              <a:rPr lang="cs-CZ"/>
              <a:pPr>
                <a:defRPr/>
              </a:pPr>
              <a:t>16.6.2013</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11446B-82E9-4BB6-8C96-05806A082DE5}" type="slidenum">
              <a:rPr lang="cs-CZ"/>
              <a:pPr>
                <a:defRPr/>
              </a:pPr>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Klepnutím lze upravit styl předlohy nadpisů.</a:t>
            </a:r>
            <a:endParaRPr lang="cs-CZ"/>
          </a:p>
        </p:txBody>
      </p:sp>
      <p:sp>
        <p:nvSpPr>
          <p:cNvPr id="3" name="Zástupný symbol pro obsah 2"/>
          <p:cNvSpPr>
            <a:spLocks noGrp="1"/>
          </p:cNvSpPr>
          <p:nvPr>
            <p:ph idx="1"/>
            <p:custDataLst>
              <p:tags r:id="rId2"/>
            </p:custDataLst>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custDataLst>
              <p:tags r:id="rId3"/>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FC16C5-F9F4-4ECF-BF86-4237C76004D0}" type="datetimeFigureOut">
              <a:rPr lang="cs-CZ" smtClean="0"/>
              <a:pPr>
                <a:defRPr/>
              </a:pPr>
              <a:t>16.6.2013</a:t>
            </a:fld>
            <a:endParaRPr lang="cs-CZ"/>
          </a:p>
        </p:txBody>
      </p:sp>
      <p:sp>
        <p:nvSpPr>
          <p:cNvPr id="5" name="Zástupný symbol pro zápatí 4"/>
          <p:cNvSpPr>
            <a:spLocks noGrp="1"/>
          </p:cNvSpPr>
          <p:nvPr>
            <p:ph type="ftr" sz="quarter" idx="11"/>
            <p:custDataLst>
              <p:tags r:id="rId4"/>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custDataLst>
              <p:tags r:id="rId5"/>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11446B-82E9-4BB6-8C96-05806A082DE5}"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custDataLst>
              <p:tags r:id="rId3"/>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DEC1980-711A-48AB-A73F-B5941290A688}" type="datetimeFigureOut">
              <a:rPr lang="cs-CZ" smtClean="0"/>
              <a:pPr>
                <a:defRPr/>
              </a:pPr>
              <a:t>16.6.2013</a:t>
            </a:fld>
            <a:endParaRPr lang="cs-CZ"/>
          </a:p>
        </p:txBody>
      </p:sp>
      <p:sp>
        <p:nvSpPr>
          <p:cNvPr id="5" name="Zástupný symbol pro zápatí 4"/>
          <p:cNvSpPr>
            <a:spLocks noGrp="1"/>
          </p:cNvSpPr>
          <p:nvPr>
            <p:ph type="ftr" sz="quarter" idx="11"/>
            <p:custDataLst>
              <p:tags r:id="rId4"/>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custDataLst>
              <p:tags r:id="rId5"/>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524352A-3CC8-46FE-9150-1B0A17C27C3B}" type="slidenum">
              <a:rPr lang="cs-CZ" smtClean="0"/>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custDataLst>
              <p:tags r:id="rId4"/>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1946D71-8CAA-4328-89DF-F9FD2FF5B408}" type="datetimeFigureOut">
              <a:rPr lang="cs-CZ" smtClean="0"/>
              <a:pPr>
                <a:defRPr/>
              </a:pPr>
              <a:t>16.6.2013</a:t>
            </a:fld>
            <a:endParaRPr lang="cs-CZ"/>
          </a:p>
        </p:txBody>
      </p:sp>
      <p:sp>
        <p:nvSpPr>
          <p:cNvPr id="6" name="Zástupný symbol pro zápatí 5"/>
          <p:cNvSpPr>
            <a:spLocks noGrp="1"/>
          </p:cNvSpPr>
          <p:nvPr>
            <p:ph type="ftr" sz="quarter" idx="11"/>
            <p:custDataLst>
              <p:tags r:id="rId5"/>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custDataLst>
              <p:tags r:id="rId6"/>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0B0C2DD-A52C-4C60-A09B-CCDE9F63AB59}"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EB38E99-F69C-4277-9974-2894604E862A}" type="datetimeFigureOut">
              <a:rPr lang="cs-CZ" smtClean="0"/>
              <a:pPr>
                <a:defRPr/>
              </a:pPr>
              <a:t>16.6.2013</a:t>
            </a:fld>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0C70BA5-7A3D-41F2-92B5-666B30C68ED8}" type="slidenum">
              <a:rPr lang="cs-CZ" smtClean="0"/>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custDataLst>
              <p:tags r:id="rId2"/>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54A9C7C-88ED-48D5-9961-4314A1E285F0}" type="datetimeFigureOut">
              <a:rPr lang="cs-CZ" smtClean="0"/>
              <a:pPr>
                <a:defRPr/>
              </a:pPr>
              <a:t>16.6.2013</a:t>
            </a:fld>
            <a:endParaRPr lang="cs-CZ"/>
          </a:p>
        </p:txBody>
      </p:sp>
      <p:sp>
        <p:nvSpPr>
          <p:cNvPr id="4" name="Zástupný symbol pro zápatí 3"/>
          <p:cNvSpPr>
            <a:spLocks noGrp="1"/>
          </p:cNvSpPr>
          <p:nvPr>
            <p:ph type="ftr" sz="quarter" idx="11"/>
            <p:custDataLst>
              <p:tags r:id="rId3"/>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5" name="Zástupný symbol pro číslo snímku 4"/>
          <p:cNvSpPr>
            <a:spLocks noGrp="1"/>
          </p:cNvSpPr>
          <p:nvPr>
            <p:ph type="sldNum" sz="quarter" idx="12"/>
            <p:custDataLst>
              <p:tags r:id="rId4"/>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9B7C41-BDDB-4016-BCBA-EC8BE60CBF56}"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A99EEF-5CC7-4376-BB1B-97D796FF1EE4}" type="datetimeFigureOut">
              <a:rPr lang="cs-CZ" smtClean="0"/>
              <a:pPr>
                <a:defRPr/>
              </a:pPr>
              <a:t>16.6.2013</a:t>
            </a:fld>
            <a:endParaRPr lang="cs-CZ"/>
          </a:p>
        </p:txBody>
      </p:sp>
      <p:sp>
        <p:nvSpPr>
          <p:cNvPr id="3" name="Zástupný symbol pro zápatí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AE00F90-A809-4856-9605-2239EFCB2C48}"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BA7F30D-7751-4761-BA7E-226073474C09}" type="datetimeFigureOut">
              <a:rPr lang="cs-CZ" smtClean="0"/>
              <a:pPr>
                <a:defRPr/>
              </a:pPr>
              <a:t>16.6.2013</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6AAA066-1B92-49AF-9862-0C20EFE29201}" type="slidenum">
              <a:rPr lang="cs-CZ" smtClean="0"/>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AFF5BA4-FAB4-41D5-9BEC-E2D3D188132C}" type="datetimeFigureOut">
              <a:rPr lang="cs-CZ" smtClean="0"/>
              <a:pPr>
                <a:defRPr/>
              </a:pPr>
              <a:t>16.6.2013</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46F4EF6-7879-4FF4-9623-D7DE893A67D0}" type="slidenum">
              <a:rPr lang="cs-CZ" smtClean="0"/>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bdélník 7"/>
          <p:cNvSpPr/>
          <p:nvPr>
            <p:custDataLst>
              <p:tags r:id="rId14"/>
            </p:custDataLst>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1028" name="Picture 4" descr="Q:\veda_vyuka\granty_projekty\BioHeMA\prezentace\zkumavky.png"/>
          <p:cNvPicPr>
            <a:picLocks noChangeAspect="1" noChangeArrowheads="1"/>
          </p:cNvPicPr>
          <p:nvPr/>
        </p:nvPicPr>
        <p:blipFill rotWithShape="1">
          <a:blip r:embed="rId19" cstate="print">
            <a:duotone>
              <a:schemeClr val="accent1">
                <a:shade val="45000"/>
                <a:satMod val="135000"/>
              </a:schemeClr>
              <a:prstClr val="white"/>
            </a:duotone>
            <a:extLst/>
          </a:blip>
          <a:srcRect l="31090" t="46894" r="23803"/>
          <a:stretch/>
        </p:blipFill>
        <p:spPr bwMode="auto">
          <a:xfrm>
            <a:off x="7668344" y="2928"/>
            <a:ext cx="1440160" cy="1121816"/>
          </a:xfrm>
          <a:prstGeom prst="rect">
            <a:avLst/>
          </a:prstGeom>
          <a:noFill/>
          <a:extLst/>
        </p:spPr>
      </p:pic>
      <p:sp>
        <p:nvSpPr>
          <p:cNvPr id="2" name="Zástupný symbol pro nadpis 1"/>
          <p:cNvSpPr>
            <a:spLocks noGrp="1"/>
          </p:cNvSpPr>
          <p:nvPr>
            <p:ph type="title"/>
            <p:custDataLst>
              <p:tags r:id="rId15"/>
            </p:custDataLst>
          </p:nvPr>
        </p:nvSpPr>
        <p:spPr>
          <a:xfrm>
            <a:off x="457200" y="274638"/>
            <a:ext cx="8229600" cy="1143000"/>
          </a:xfrm>
          <a:prstGeom prst="rect">
            <a:avLst/>
          </a:prstGeom>
          <a:solidFill>
            <a:schemeClr val="lt1">
              <a:alpha val="60000"/>
            </a:schemeClr>
          </a:solidFill>
          <a:ln>
            <a:noFill/>
          </a:ln>
        </p:spPr>
        <p:style>
          <a:lnRef idx="2">
            <a:schemeClr val="accent1"/>
          </a:lnRef>
          <a:fillRef idx="1">
            <a:schemeClr val="lt1"/>
          </a:fillRef>
          <a:effectRef idx="0">
            <a:schemeClr val="accent1"/>
          </a:effectRef>
          <a:fontRef idx="none"/>
        </p:style>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custDataLst>
              <p:tags r:id="rId16"/>
            </p:custDataLst>
          </p:nvPr>
        </p:nvSpPr>
        <p:spPr>
          <a:xfrm>
            <a:off x="457200" y="1600200"/>
            <a:ext cx="8229600" cy="4525963"/>
          </a:xfrm>
          <a:prstGeom prst="rect">
            <a:avLst/>
          </a:prstGeom>
          <a:solidFill>
            <a:schemeClr val="bg1">
              <a:lumMod val="95000"/>
              <a:alpha val="60000"/>
            </a:schemeClr>
          </a:solidFill>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1030" name="Picture 6" descr="Q:\veda_vyuka\granty_projekty\BioHeMA\loga\logolink_transp.png"/>
          <p:cNvPicPr>
            <a:picLocks noChangeAspect="1" noChangeArrowheads="1"/>
          </p:cNvPicPr>
          <p:nvPr/>
        </p:nvPicPr>
        <p:blipFill>
          <a:blip r:embed="rId20" cstate="print"/>
          <a:srcRect/>
          <a:stretch>
            <a:fillRect/>
          </a:stretch>
        </p:blipFill>
        <p:spPr bwMode="auto">
          <a:xfrm>
            <a:off x="442913" y="6149975"/>
            <a:ext cx="4187825" cy="735013"/>
          </a:xfrm>
          <a:prstGeom prst="rect">
            <a:avLst/>
          </a:prstGeom>
          <a:noFill/>
          <a:ln w="9525">
            <a:noFill/>
            <a:miter lim="800000"/>
            <a:headEnd/>
            <a:tailEnd/>
          </a:ln>
        </p:spPr>
      </p:pic>
      <p:pic>
        <p:nvPicPr>
          <p:cNvPr id="1031" name="Picture 5" descr="Q:\veda_vyuka\granty_projekty\BioHeMA\loga\Logo-BioHema\logo_biohema.png"/>
          <p:cNvPicPr>
            <a:picLocks noChangeAspect="1" noChangeArrowheads="1"/>
          </p:cNvPicPr>
          <p:nvPr/>
        </p:nvPicPr>
        <p:blipFill>
          <a:blip r:embed="rId21" cstate="print"/>
          <a:srcRect r="80313"/>
          <a:stretch>
            <a:fillRect/>
          </a:stretch>
        </p:blipFill>
        <p:spPr bwMode="auto">
          <a:xfrm>
            <a:off x="25971" y="35099"/>
            <a:ext cx="449263" cy="333375"/>
          </a:xfrm>
          <a:prstGeom prst="rect">
            <a:avLst/>
          </a:prstGeom>
          <a:noFill/>
          <a:ln w="9525">
            <a:noFill/>
            <a:miter lim="800000"/>
            <a:headEnd/>
            <a:tailEnd/>
          </a:ln>
        </p:spPr>
      </p:pic>
      <p:sp>
        <p:nvSpPr>
          <p:cNvPr id="5" name="AutoShape 4" descr="filesystem:https://docs.google.com/persistent/docs/documents/1yjxHbew3rUeGjKLUAOB439vwj8jPZkR75_DCeBmswaY/image/1hqBa4yMdHf5F7QdhXHBrL3ShPgUTYRj4"/>
          <p:cNvSpPr>
            <a:spLocks noChangeAspect="1" noChangeArrowheads="1"/>
          </p:cNvSpPr>
          <p:nvPr>
            <p:custDataLst>
              <p:tags r:id="rId17"/>
            </p:custDataLst>
          </p:nvPr>
        </p:nvSpPr>
        <p:spPr bwMode="auto">
          <a:xfrm>
            <a:off x="14922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filesystem:https://docs.google.com/persistent/docs/documents/1yjxHbew3rUeGjKLUAOB439vwj8jPZkR75_DCeBmswaY/image/1hqBa4yMdHf5F7QdhXHBrL3ShPgUTYRj4"/>
          <p:cNvSpPr>
            <a:spLocks noChangeAspect="1" noChangeArrowheads="1"/>
          </p:cNvSpPr>
          <p:nvPr>
            <p:custDataLst>
              <p:tags r:id="rId18"/>
            </p:custDataLst>
          </p:nvPr>
        </p:nvSpPr>
        <p:spPr bwMode="auto">
          <a:xfrm>
            <a:off x="30162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Obdélník 9"/>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11" name="Picture 4" descr="Q:\veda_vyuka\granty_projekty\BioHeMA\prezentace\zkumavky.png"/>
          <p:cNvPicPr>
            <a:picLocks noChangeAspect="1" noChangeArrowheads="1"/>
          </p:cNvPicPr>
          <p:nvPr/>
        </p:nvPicPr>
        <p:blipFill rotWithShape="1">
          <a:blip r:embed="rId19" cstate="print">
            <a:duotone>
              <a:schemeClr val="accent1">
                <a:shade val="45000"/>
                <a:satMod val="135000"/>
              </a:schemeClr>
              <a:prstClr val="white"/>
            </a:duotone>
            <a:extLst/>
          </a:blip>
          <a:srcRect l="31090" t="46894" r="23803"/>
          <a:stretch/>
        </p:blipFill>
        <p:spPr bwMode="auto">
          <a:xfrm>
            <a:off x="7668344" y="2928"/>
            <a:ext cx="1440160" cy="1121816"/>
          </a:xfrm>
          <a:prstGeom prst="rect">
            <a:avLst/>
          </a:prstGeom>
          <a:noFill/>
          <a:extLst/>
        </p:spPr>
      </p:pic>
      <p:pic>
        <p:nvPicPr>
          <p:cNvPr id="12" name="Picture 5" descr="Q:\veda_vyuka\granty_projekty\BioHeMA\loga\Logo-BioHema\logo_biohema.png"/>
          <p:cNvPicPr>
            <a:picLocks noChangeAspect="1" noChangeArrowheads="1"/>
          </p:cNvPicPr>
          <p:nvPr/>
        </p:nvPicPr>
        <p:blipFill>
          <a:blip r:embed="rId21" cstate="print"/>
          <a:srcRect r="80313"/>
          <a:stretch>
            <a:fillRect/>
          </a:stretch>
        </p:blipFill>
        <p:spPr bwMode="auto">
          <a:xfrm>
            <a:off x="25971" y="35099"/>
            <a:ext cx="449263"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sz="4400" i="1" kern="1200">
          <a:solidFill>
            <a:schemeClr val="tx1"/>
          </a:solidFill>
          <a:latin typeface="+mj-lt"/>
          <a:ea typeface="+mj-ea"/>
          <a:cs typeface="+mj-cs"/>
        </a:defRPr>
      </a:lvl1pPr>
      <a:lvl2pPr algn="ctr" rtl="0" eaLnBrk="1" fontAlgn="base" hangingPunct="1">
        <a:spcBef>
          <a:spcPct val="0"/>
        </a:spcBef>
        <a:spcAft>
          <a:spcPct val="0"/>
        </a:spcAft>
        <a:defRPr sz="4400" i="1">
          <a:solidFill>
            <a:schemeClr val="tx1"/>
          </a:solidFill>
          <a:latin typeface="Comic Sans MS" pitchFamily="66" charset="0"/>
        </a:defRPr>
      </a:lvl2pPr>
      <a:lvl3pPr algn="ctr" rtl="0" eaLnBrk="1" fontAlgn="base" hangingPunct="1">
        <a:spcBef>
          <a:spcPct val="0"/>
        </a:spcBef>
        <a:spcAft>
          <a:spcPct val="0"/>
        </a:spcAft>
        <a:defRPr sz="4400" i="1">
          <a:solidFill>
            <a:schemeClr val="tx1"/>
          </a:solidFill>
          <a:latin typeface="Comic Sans MS" pitchFamily="66" charset="0"/>
        </a:defRPr>
      </a:lvl3pPr>
      <a:lvl4pPr algn="ctr" rtl="0" eaLnBrk="1" fontAlgn="base" hangingPunct="1">
        <a:spcBef>
          <a:spcPct val="0"/>
        </a:spcBef>
        <a:spcAft>
          <a:spcPct val="0"/>
        </a:spcAft>
        <a:defRPr sz="4400" i="1">
          <a:solidFill>
            <a:schemeClr val="tx1"/>
          </a:solidFill>
          <a:latin typeface="Comic Sans MS" pitchFamily="66" charset="0"/>
        </a:defRPr>
      </a:lvl4pPr>
      <a:lvl5pPr algn="ctr" rtl="0" eaLnBrk="1" fontAlgn="base" hangingPunct="1">
        <a:spcBef>
          <a:spcPct val="0"/>
        </a:spcBef>
        <a:spcAft>
          <a:spcPct val="0"/>
        </a:spcAft>
        <a:defRPr sz="4400" i="1">
          <a:solidFill>
            <a:schemeClr val="tx1"/>
          </a:solidFill>
          <a:latin typeface="Comic Sans MS" pitchFamily="66" charset="0"/>
        </a:defRPr>
      </a:lvl5pPr>
      <a:lvl6pPr marL="457200" algn="ctr" rtl="0" eaLnBrk="1" fontAlgn="base" hangingPunct="1">
        <a:spcBef>
          <a:spcPct val="0"/>
        </a:spcBef>
        <a:spcAft>
          <a:spcPct val="0"/>
        </a:spcAft>
        <a:defRPr sz="4400" i="1">
          <a:solidFill>
            <a:schemeClr val="tx1"/>
          </a:solidFill>
          <a:latin typeface="Comic Sans MS" pitchFamily="66" charset="0"/>
        </a:defRPr>
      </a:lvl6pPr>
      <a:lvl7pPr marL="914400" algn="ctr" rtl="0" eaLnBrk="1" fontAlgn="base" hangingPunct="1">
        <a:spcBef>
          <a:spcPct val="0"/>
        </a:spcBef>
        <a:spcAft>
          <a:spcPct val="0"/>
        </a:spcAft>
        <a:defRPr sz="4400" i="1">
          <a:solidFill>
            <a:schemeClr val="tx1"/>
          </a:solidFill>
          <a:latin typeface="Comic Sans MS" pitchFamily="66" charset="0"/>
        </a:defRPr>
      </a:lvl7pPr>
      <a:lvl8pPr marL="1371600" algn="ctr" rtl="0" eaLnBrk="1" fontAlgn="base" hangingPunct="1">
        <a:spcBef>
          <a:spcPct val="0"/>
        </a:spcBef>
        <a:spcAft>
          <a:spcPct val="0"/>
        </a:spcAft>
        <a:defRPr sz="4400" i="1">
          <a:solidFill>
            <a:schemeClr val="tx1"/>
          </a:solidFill>
          <a:latin typeface="Comic Sans MS" pitchFamily="66" charset="0"/>
        </a:defRPr>
      </a:lvl8pPr>
      <a:lvl9pPr marL="1828800" algn="ctr" rtl="0" eaLnBrk="1" fontAlgn="base" hangingPunct="1">
        <a:spcBef>
          <a:spcPct val="0"/>
        </a:spcBef>
        <a:spcAft>
          <a:spcPct val="0"/>
        </a:spcAft>
        <a:defRPr sz="4400" i="1">
          <a:solidFill>
            <a:schemeClr val="tx1"/>
          </a:solidFill>
          <a:latin typeface="Comic Sans MS" pitchFamily="66"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2.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4.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5.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6.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7.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8.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9.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3.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4.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hyperlink" Target="http://www.wikiskripta.eu/images/2/27/Distribuce_&#382;eleza_v_organismu.jpg" TargetMode="Externa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hyperlink" Target="http://whqlibdoc.who.int/publications/2008/9789241596657_eng.pdf"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31.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32.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33.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34.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36.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37.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38.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1.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41.xml"/><Relationship Id="rId7" Type="http://schemas.openxmlformats.org/officeDocument/2006/relationships/diagramColors" Target="../diagrams/colors24.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2.jpeg"/><Relationship Id="rId3" Type="http://schemas.openxmlformats.org/officeDocument/2006/relationships/notesSlide" Target="../notesSlides/notesSlide9.xml"/><Relationship Id="rId7" Type="http://schemas.openxmlformats.org/officeDocument/2006/relationships/diagramColors" Target="../diagrams/colors5.xml"/><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5.xml"/><Relationship Id="rId11" Type="http://schemas.openxmlformats.org/officeDocument/2006/relationships/image" Target="../media/image10.jpeg"/><Relationship Id="rId5" Type="http://schemas.openxmlformats.org/officeDocument/2006/relationships/diagramLayout" Target="../diagrams/layout5.xml"/><Relationship Id="rId10" Type="http://schemas.openxmlformats.org/officeDocument/2006/relationships/image" Target="../media/image9.jpeg"/><Relationship Id="rId4" Type="http://schemas.openxmlformats.org/officeDocument/2006/relationships/diagramData" Target="../diagrams/data5.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71600" y="1124744"/>
            <a:ext cx="5616624" cy="1470025"/>
          </a:xfrm>
        </p:spPr>
        <p:txBody>
          <a:bodyPr>
            <a:normAutofit fontScale="90000"/>
          </a:bodyPr>
          <a:lstStyle/>
          <a:p>
            <a:pPr algn="l"/>
            <a:r>
              <a:rPr lang="cs-CZ" sz="6000" dirty="0" smtClean="0"/>
              <a:t>Morfologie I - Anémie</a:t>
            </a:r>
            <a:endParaRPr lang="cs-CZ" sz="6000" dirty="0"/>
          </a:p>
        </p:txBody>
      </p:sp>
      <p:sp>
        <p:nvSpPr>
          <p:cNvPr id="3" name="Podnadpis 2"/>
          <p:cNvSpPr>
            <a:spLocks noGrp="1"/>
          </p:cNvSpPr>
          <p:nvPr>
            <p:ph type="subTitle" idx="1"/>
          </p:nvPr>
        </p:nvSpPr>
        <p:spPr>
          <a:xfrm>
            <a:off x="991052" y="3429000"/>
            <a:ext cx="6400800" cy="1752600"/>
          </a:xfrm>
        </p:spPr>
        <p:txBody>
          <a:bodyPr>
            <a:normAutofit/>
          </a:bodyPr>
          <a:lstStyle/>
          <a:p>
            <a:pPr algn="l"/>
            <a:endParaRPr lang="cs-CZ" sz="2800" dirty="0" smtClean="0"/>
          </a:p>
          <a:p>
            <a:pPr algn="l"/>
            <a:r>
              <a:rPr lang="cs-CZ" sz="2800" dirty="0" smtClean="0"/>
              <a:t>Pavla Šigutová</a:t>
            </a:r>
          </a:p>
          <a:p>
            <a:pPr algn="l"/>
            <a:endParaRPr lang="cs-CZ" sz="2800" dirty="0"/>
          </a:p>
        </p:txBody>
      </p:sp>
      <p:sp>
        <p:nvSpPr>
          <p:cNvPr id="4" name="Zástupný symbol pro číslo snímku 3"/>
          <p:cNvSpPr>
            <a:spLocks noGrp="1"/>
          </p:cNvSpPr>
          <p:nvPr>
            <p:ph type="sldNum" sz="quarter" idx="4294967295"/>
          </p:nvPr>
        </p:nvSpPr>
        <p:spPr>
          <a:xfrm>
            <a:off x="7010400" y="6356350"/>
            <a:ext cx="2133600" cy="365125"/>
          </a:xfrm>
          <a:prstGeom prst="rect">
            <a:avLst/>
          </a:prstGeom>
        </p:spPr>
        <p:txBody>
          <a:bodyPr/>
          <a:lstStyle/>
          <a:p>
            <a:fld id="{F38DF745-7D3F-47F4-83A3-874385CFAA69}" type="slidenum">
              <a:rPr lang="en-US" smtClean="0"/>
              <a:pPr/>
              <a:t>1</a:t>
            </a:fld>
            <a:endParaRPr lang="en-US" dirty="0"/>
          </a:p>
        </p:txBody>
      </p:sp>
      <p:pic>
        <p:nvPicPr>
          <p:cNvPr id="6" name="Obrázek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harpenSoften amount="-100000"/>
                    </a14:imgEffect>
                    <a14:imgEffect>
                      <a14:brightnessContrast bright="1000" contrast="-35000"/>
                    </a14:imgEffect>
                  </a14:imgLayer>
                </a14:imgProps>
              </a:ext>
              <a:ext uri="{28A0092B-C50C-407E-A947-70E740481C1C}">
                <a14:useLocalDpi xmlns:a14="http://schemas.microsoft.com/office/drawing/2010/main" val="0"/>
              </a:ext>
            </a:extLst>
          </a:blip>
          <a:srcRect l="46757" t="42547" r="11982" b="4675"/>
          <a:stretch/>
        </p:blipFill>
        <p:spPr>
          <a:xfrm>
            <a:off x="5076056" y="208128"/>
            <a:ext cx="3357349" cy="3220872"/>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393845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bwMode="auto"/>
        <p:txBody>
          <a:bodyPr wrap="square" numCol="1" anchorCtr="0" compatLnSpc="1">
            <a:prstTxWarp prst="textNoShape">
              <a:avLst/>
            </a:prstTxWarp>
            <a:normAutofit/>
          </a:bodyPr>
          <a:lstStyle/>
          <a:p>
            <a:r>
              <a:rPr lang="cs-CZ" dirty="0" smtClean="0"/>
              <a:t>Anémie </a:t>
            </a:r>
            <a:r>
              <a:rPr lang="cs-CZ" dirty="0"/>
              <a:t>(</a:t>
            </a:r>
            <a:r>
              <a:rPr lang="cs-CZ" dirty="0" smtClean="0"/>
              <a:t>chudokrevnost)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550331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7232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bwMode="auto"/>
        <p:txBody>
          <a:bodyPr wrap="square" numCol="1" anchorCtr="0" compatLnSpc="1">
            <a:prstTxWarp prst="textNoShape">
              <a:avLst/>
            </a:prstTxWarp>
            <a:normAutofit/>
          </a:bodyPr>
          <a:lstStyle/>
          <a:p>
            <a:r>
              <a:rPr lang="cs-CZ" dirty="0" smtClean="0"/>
              <a:t>Anémie </a:t>
            </a:r>
            <a:r>
              <a:rPr lang="cs-CZ" dirty="0"/>
              <a:t>(</a:t>
            </a:r>
            <a:r>
              <a:rPr lang="cs-CZ" dirty="0" smtClean="0"/>
              <a:t>chudokrevnost)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4001703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05944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bwMode="auto"/>
        <p:txBody>
          <a:bodyPr wrap="square" numCol="1" anchorCtr="0" compatLnSpc="1">
            <a:prstTxWarp prst="textNoShape">
              <a:avLst/>
            </a:prstTxWarp>
            <a:normAutofit/>
          </a:bodyPr>
          <a:lstStyle/>
          <a:p>
            <a:r>
              <a:rPr lang="cs-CZ" dirty="0" smtClean="0"/>
              <a:t>Anémie </a:t>
            </a:r>
            <a:r>
              <a:rPr lang="cs-CZ" dirty="0"/>
              <a:t>(</a:t>
            </a:r>
            <a:r>
              <a:rPr lang="cs-CZ" dirty="0" smtClean="0"/>
              <a:t>chudokrevnost)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842632179"/>
              </p:ext>
            </p:extLst>
          </p:nvPr>
        </p:nvGraphicFramePr>
        <p:xfrm>
          <a:off x="1905067" y="1556792"/>
          <a:ext cx="6347048" cy="485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ovéPole 1"/>
          <p:cNvSpPr txBox="1"/>
          <p:nvPr/>
        </p:nvSpPr>
        <p:spPr>
          <a:xfrm>
            <a:off x="1907704" y="3475045"/>
            <a:ext cx="2160240" cy="830997"/>
          </a:xfrm>
          <a:prstGeom prst="rect">
            <a:avLst/>
          </a:prstGeom>
          <a:noFill/>
        </p:spPr>
        <p:txBody>
          <a:bodyPr wrap="square" rtlCol="0">
            <a:spAutoFit/>
          </a:bodyPr>
          <a:lstStyle/>
          <a:p>
            <a:r>
              <a:rPr lang="cs-CZ" sz="2400" dirty="0"/>
              <a:t>i</a:t>
            </a:r>
            <a:r>
              <a:rPr lang="cs-CZ" sz="2400" dirty="0" smtClean="0"/>
              <a:t>ntenzita příznaků závisí</a:t>
            </a:r>
            <a:endParaRPr lang="cs-CZ" sz="2400" dirty="0"/>
          </a:p>
        </p:txBody>
      </p:sp>
    </p:spTree>
    <p:custDataLst>
      <p:tags r:id="rId1"/>
    </p:custDataLst>
    <p:extLst>
      <p:ext uri="{BB962C8B-B14F-4D97-AF65-F5344CB8AC3E}">
        <p14:creationId xmlns:p14="http://schemas.microsoft.com/office/powerpoint/2010/main" val="219858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Klinické </a:t>
            </a:r>
            <a:r>
              <a:rPr lang="cs-CZ" dirty="0" smtClean="0"/>
              <a:t>příznaky anémie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smtClean="0"/>
              <a:t>Při </a:t>
            </a:r>
            <a:r>
              <a:rPr lang="cs-CZ" dirty="0"/>
              <a:t>pomalém vzniku se uplatní kompenzační </a:t>
            </a:r>
            <a:r>
              <a:rPr lang="cs-CZ" dirty="0" smtClean="0"/>
              <a:t>mechanizmy</a:t>
            </a:r>
          </a:p>
          <a:p>
            <a:pPr marL="0" indent="0">
              <a:buNone/>
            </a:pPr>
            <a:endParaRPr lang="cs-CZ" dirty="0"/>
          </a:p>
          <a:p>
            <a:r>
              <a:rPr lang="cs-CZ" dirty="0" smtClean="0"/>
              <a:t>posun </a:t>
            </a:r>
            <a:r>
              <a:rPr lang="cs-CZ" dirty="0"/>
              <a:t>disociační křivky doprava (</a:t>
            </a:r>
            <a:r>
              <a:rPr lang="cs-CZ" dirty="0" err="1"/>
              <a:t>snažší</a:t>
            </a:r>
            <a:r>
              <a:rPr lang="cs-CZ" dirty="0"/>
              <a:t> uvolňování </a:t>
            </a:r>
            <a:r>
              <a:rPr lang="cs-CZ" dirty="0" smtClean="0"/>
              <a:t>O</a:t>
            </a:r>
            <a:r>
              <a:rPr lang="cs-CZ" baseline="-25000" dirty="0" smtClean="0"/>
              <a:t>2</a:t>
            </a:r>
            <a:r>
              <a:rPr lang="cs-CZ" dirty="0" smtClean="0"/>
              <a:t> </a:t>
            </a:r>
            <a:r>
              <a:rPr lang="cs-CZ" dirty="0"/>
              <a:t>při zvýšení hodnoty 2,3 </a:t>
            </a:r>
            <a:r>
              <a:rPr lang="cs-CZ" dirty="0" err="1"/>
              <a:t>difosfoglycerátu</a:t>
            </a:r>
            <a:r>
              <a:rPr lang="cs-CZ" dirty="0"/>
              <a:t> </a:t>
            </a:r>
            <a:r>
              <a:rPr lang="cs-CZ" dirty="0" smtClean="0"/>
              <a:t>v erytrocytech)</a:t>
            </a:r>
            <a:endParaRPr lang="cs-CZ" dirty="0"/>
          </a:p>
          <a:p>
            <a:r>
              <a:rPr lang="cs-CZ" dirty="0" smtClean="0"/>
              <a:t>přesun </a:t>
            </a:r>
            <a:r>
              <a:rPr lang="cs-CZ" dirty="0"/>
              <a:t>krve </a:t>
            </a:r>
            <a:r>
              <a:rPr lang="cs-CZ" dirty="0" smtClean="0"/>
              <a:t>z tkání</a:t>
            </a:r>
            <a:r>
              <a:rPr lang="cs-CZ" dirty="0"/>
              <a:t>, které jsou na nedostatek </a:t>
            </a:r>
            <a:r>
              <a:rPr lang="cs-CZ" dirty="0" smtClean="0"/>
              <a:t>O</a:t>
            </a:r>
            <a:r>
              <a:rPr lang="cs-CZ" baseline="-25000" dirty="0" smtClean="0"/>
              <a:t>2</a:t>
            </a:r>
            <a:r>
              <a:rPr lang="cs-CZ" dirty="0" smtClean="0"/>
              <a:t> </a:t>
            </a:r>
            <a:r>
              <a:rPr lang="cs-CZ" dirty="0"/>
              <a:t>méně citlivé (kůže, ledviny)</a:t>
            </a:r>
          </a:p>
          <a:p>
            <a:r>
              <a:rPr lang="cs-CZ" dirty="0" smtClean="0"/>
              <a:t>zvýšený </a:t>
            </a:r>
            <a:r>
              <a:rPr lang="cs-CZ" dirty="0"/>
              <a:t>minutový výdej</a:t>
            </a:r>
          </a:p>
          <a:p>
            <a:r>
              <a:rPr lang="cs-CZ" dirty="0" smtClean="0"/>
              <a:t>zvýšení </a:t>
            </a:r>
            <a:r>
              <a:rPr lang="cs-CZ" dirty="0"/>
              <a:t>erytropoézy díky zvýšené produkci erytropoetinu</a:t>
            </a:r>
          </a:p>
          <a:p>
            <a:endParaRPr lang="cs-CZ" dirty="0"/>
          </a:p>
        </p:txBody>
      </p:sp>
    </p:spTree>
    <p:custDataLst>
      <p:tags r:id="rId1"/>
    </p:custDataLst>
    <p:extLst>
      <p:ext uri="{BB962C8B-B14F-4D97-AF65-F5344CB8AC3E}">
        <p14:creationId xmlns:p14="http://schemas.microsoft.com/office/powerpoint/2010/main" val="2316330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bwMode="auto"/>
        <p:txBody>
          <a:bodyPr wrap="square" numCol="1" anchorCtr="0" compatLnSpc="1">
            <a:prstTxWarp prst="textNoShape">
              <a:avLst/>
            </a:prstTxWarp>
            <a:normAutofit fontScale="90000"/>
          </a:bodyPr>
          <a:lstStyle/>
          <a:p>
            <a:r>
              <a:rPr lang="cs-CZ" dirty="0"/>
              <a:t>Obecné klinické příznaky anémie</a:t>
            </a:r>
            <a:endParaRPr lang="cs-CZ" dirty="0" smtClean="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716278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0539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Třídění anémií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9641147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15</a:t>
            </a:fld>
            <a:endParaRPr lang="en-US"/>
          </a:p>
        </p:txBody>
      </p:sp>
    </p:spTree>
    <p:custDataLst>
      <p:tags r:id="rId1"/>
    </p:custDataLst>
    <p:extLst>
      <p:ext uri="{BB962C8B-B14F-4D97-AF65-F5344CB8AC3E}">
        <p14:creationId xmlns:p14="http://schemas.microsoft.com/office/powerpoint/2010/main" val="774371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Patofyziologická </a:t>
            </a:r>
            <a:r>
              <a:rPr lang="cs-CZ" dirty="0" smtClean="0"/>
              <a:t>klasifikace</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054032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4713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Korpuskulární hemolytické anémie</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17</a:t>
            </a:fld>
            <a:endParaRPr lang="en-US"/>
          </a:p>
        </p:txBody>
      </p:sp>
      <p:graphicFrame>
        <p:nvGraphicFramePr>
          <p:cNvPr id="5" name="Diagram 4"/>
          <p:cNvGraphicFramePr/>
          <p:nvPr>
            <p:extLst>
              <p:ext uri="{D42A27DB-BD31-4B8C-83A1-F6EECF244321}">
                <p14:modId xmlns:p14="http://schemas.microsoft.com/office/powerpoint/2010/main" val="3255429670"/>
              </p:ext>
            </p:extLst>
          </p:nvPr>
        </p:nvGraphicFramePr>
        <p:xfrm>
          <a:off x="467544" y="1801664"/>
          <a:ext cx="8136904"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01471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35280" cy="1143000"/>
          </a:xfrm>
        </p:spPr>
        <p:txBody>
          <a:bodyPr>
            <a:normAutofit fontScale="90000"/>
          </a:bodyPr>
          <a:lstStyle/>
          <a:p>
            <a:r>
              <a:rPr lang="cs-CZ" dirty="0" err="1" smtClean="0"/>
              <a:t>Extrakorpuskulární</a:t>
            </a:r>
            <a:r>
              <a:rPr lang="cs-CZ" dirty="0" smtClean="0"/>
              <a:t> hemolytické anémie</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9870399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18</a:t>
            </a:fld>
            <a:endParaRPr lang="en-US"/>
          </a:p>
        </p:txBody>
      </p:sp>
    </p:spTree>
    <p:custDataLst>
      <p:tags r:id="rId1"/>
    </p:custDataLst>
    <p:extLst>
      <p:ext uri="{BB962C8B-B14F-4D97-AF65-F5344CB8AC3E}">
        <p14:creationId xmlns:p14="http://schemas.microsoft.com/office/powerpoint/2010/main" val="2922883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bg1">
                    <a:lumMod val="65000"/>
                  </a:schemeClr>
                </a:solidFill>
              </a:rPr>
              <a:t>Třídění anémií</a:t>
            </a:r>
            <a:endParaRPr lang="cs-CZ" dirty="0">
              <a:solidFill>
                <a:schemeClr val="bg1">
                  <a:lumMod val="65000"/>
                </a:schemeClr>
              </a:solidFill>
            </a:endParaRP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1990235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19</a:t>
            </a:fld>
            <a:endParaRPr lang="en-US"/>
          </a:p>
        </p:txBody>
      </p:sp>
    </p:spTree>
    <p:custDataLst>
      <p:tags r:id="rId1"/>
    </p:custDataLst>
    <p:extLst>
      <p:ext uri="{BB962C8B-B14F-4D97-AF65-F5344CB8AC3E}">
        <p14:creationId xmlns:p14="http://schemas.microsoft.com/office/powerpoint/2010/main" val="568223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Původ krevních buněk a krvetvorba během těhotenství</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a:t>
            </a:fld>
            <a:endParaRPr lang="en-US"/>
          </a:p>
        </p:txBody>
      </p:sp>
      <p:graphicFrame>
        <p:nvGraphicFramePr>
          <p:cNvPr id="7" name="Zástupný symbol pro obsah 3"/>
          <p:cNvGraphicFramePr>
            <a:graphicFrameLocks/>
          </p:cNvGraphicFramePr>
          <p:nvPr>
            <p:extLst>
              <p:ext uri="{D42A27DB-BD31-4B8C-83A1-F6EECF244321}">
                <p14:modId xmlns:p14="http://schemas.microsoft.com/office/powerpoint/2010/main" val="4155676667"/>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29083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Diagnostický algoritmus </a:t>
            </a:r>
            <a:br>
              <a:rPr lang="cs-CZ" dirty="0" smtClean="0"/>
            </a:br>
            <a:r>
              <a:rPr lang="cs-CZ" dirty="0" err="1" smtClean="0"/>
              <a:t>mikrocytární</a:t>
            </a:r>
            <a:r>
              <a:rPr lang="cs-CZ" dirty="0" smtClean="0"/>
              <a:t> anémie</a:t>
            </a:r>
            <a:endParaRPr lang="cs-CZ" dirty="0"/>
          </a:p>
        </p:txBody>
      </p:sp>
      <p:pic>
        <p:nvPicPr>
          <p:cNvPr id="5" name="Zástupný symbol pro obsah 4" descr="dg mikrocytární anémie.bmp"/>
          <p:cNvPicPr>
            <a:picLocks noGrp="1" noChangeAspect="1"/>
          </p:cNvPicPr>
          <p:nvPr>
            <p:ph idx="1"/>
          </p:nvPr>
        </p:nvPicPr>
        <p:blipFill>
          <a:blip r:embed="rId4" cstate="print"/>
          <a:stretch>
            <a:fillRect/>
          </a:stretch>
        </p:blipFill>
        <p:spPr>
          <a:xfrm>
            <a:off x="1907704" y="1566023"/>
            <a:ext cx="5760639" cy="5291977"/>
          </a:xfrm>
        </p:spPr>
      </p:pic>
      <p:sp>
        <p:nvSpPr>
          <p:cNvPr id="4" name="Zástupný symbol pro číslo snímku 3"/>
          <p:cNvSpPr>
            <a:spLocks noGrp="1"/>
          </p:cNvSpPr>
          <p:nvPr>
            <p:ph type="sldNum" sz="quarter" idx="12"/>
          </p:nvPr>
        </p:nvSpPr>
        <p:spPr/>
        <p:txBody>
          <a:bodyPr/>
          <a:lstStyle/>
          <a:p>
            <a:fld id="{F38DF745-7D3F-47F4-83A3-874385CFAA69}" type="slidenum">
              <a:rPr lang="en-US" smtClean="0"/>
              <a:pPr/>
              <a:t>20</a:t>
            </a:fld>
            <a:endParaRPr lang="en-US"/>
          </a:p>
        </p:txBody>
      </p:sp>
      <p:sp>
        <p:nvSpPr>
          <p:cNvPr id="6" name="Obdélník 5"/>
          <p:cNvSpPr/>
          <p:nvPr/>
        </p:nvSpPr>
        <p:spPr>
          <a:xfrm>
            <a:off x="3491880" y="2348880"/>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Diagnostický algoritmus </a:t>
            </a:r>
            <a:br>
              <a:rPr lang="cs-CZ" dirty="0" smtClean="0"/>
            </a:br>
            <a:r>
              <a:rPr lang="cs-CZ" dirty="0" err="1" smtClean="0"/>
              <a:t>normocytární</a:t>
            </a:r>
            <a:r>
              <a:rPr lang="cs-CZ" dirty="0" smtClean="0"/>
              <a:t> anémie</a:t>
            </a:r>
            <a:endParaRPr lang="cs-CZ" dirty="0"/>
          </a:p>
        </p:txBody>
      </p:sp>
      <p:pic>
        <p:nvPicPr>
          <p:cNvPr id="7" name="Zástupný symbol pro obsah 6" descr="dg normocyt anémie.bmp"/>
          <p:cNvPicPr>
            <a:picLocks noGrp="1" noChangeAspect="1"/>
          </p:cNvPicPr>
          <p:nvPr>
            <p:ph idx="1"/>
          </p:nvPr>
        </p:nvPicPr>
        <p:blipFill>
          <a:blip r:embed="rId4" cstate="print"/>
          <a:srcRect t="8587"/>
          <a:stretch>
            <a:fillRect/>
          </a:stretch>
        </p:blipFill>
        <p:spPr>
          <a:xfrm>
            <a:off x="1331640" y="1460371"/>
            <a:ext cx="5904656" cy="5397629"/>
          </a:xfrm>
        </p:spPr>
      </p:pic>
      <p:sp>
        <p:nvSpPr>
          <p:cNvPr id="4" name="Zástupný symbol pro číslo snímku 3"/>
          <p:cNvSpPr>
            <a:spLocks noGrp="1"/>
          </p:cNvSpPr>
          <p:nvPr>
            <p:ph type="sldNum" sz="quarter" idx="12"/>
          </p:nvPr>
        </p:nvSpPr>
        <p:spPr/>
        <p:txBody>
          <a:bodyPr/>
          <a:lstStyle/>
          <a:p>
            <a:fld id="{F38DF745-7D3F-47F4-83A3-874385CFAA69}" type="slidenum">
              <a:rPr lang="en-US" smtClean="0"/>
              <a:pPr/>
              <a:t>21</a:t>
            </a:fld>
            <a:endParaRPr lang="en-US"/>
          </a:p>
        </p:txBody>
      </p:sp>
      <p:sp>
        <p:nvSpPr>
          <p:cNvPr id="8" name="Obdélník 7"/>
          <p:cNvSpPr/>
          <p:nvPr/>
        </p:nvSpPr>
        <p:spPr>
          <a:xfrm>
            <a:off x="2483768" y="2636912"/>
            <a:ext cx="14401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331640" y="4797152"/>
            <a:ext cx="151216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851920" y="3212976"/>
            <a:ext cx="180020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843808" y="4797152"/>
            <a:ext cx="122413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Diagnostický algoritmus </a:t>
            </a:r>
            <a:br>
              <a:rPr lang="cs-CZ" dirty="0" smtClean="0"/>
            </a:br>
            <a:r>
              <a:rPr lang="cs-CZ" dirty="0" err="1" smtClean="0"/>
              <a:t>makrocytární</a:t>
            </a:r>
            <a:r>
              <a:rPr lang="cs-CZ" dirty="0" smtClean="0"/>
              <a:t> anémie</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22</a:t>
            </a:fld>
            <a:endParaRPr lang="en-US"/>
          </a:p>
        </p:txBody>
      </p:sp>
      <p:pic>
        <p:nvPicPr>
          <p:cNvPr id="1026" name="Picture 2"/>
          <p:cNvPicPr>
            <a:picLocks noChangeAspect="1" noChangeArrowheads="1"/>
          </p:cNvPicPr>
          <p:nvPr/>
        </p:nvPicPr>
        <p:blipFill>
          <a:blip r:embed="rId4" cstate="print"/>
          <a:srcRect t="1612"/>
          <a:stretch>
            <a:fillRect/>
          </a:stretch>
        </p:blipFill>
        <p:spPr bwMode="auto">
          <a:xfrm>
            <a:off x="899592" y="1484784"/>
            <a:ext cx="6593164" cy="5147801"/>
          </a:xfrm>
          <a:prstGeom prst="rect">
            <a:avLst/>
          </a:prstGeom>
          <a:noFill/>
          <a:ln w="9525">
            <a:noFill/>
            <a:miter lim="800000"/>
            <a:headEnd/>
            <a:tailEnd/>
          </a:ln>
        </p:spPr>
      </p:pic>
      <p:sp>
        <p:nvSpPr>
          <p:cNvPr id="7" name="TextovéPole 6"/>
          <p:cNvSpPr txBox="1"/>
          <p:nvPr/>
        </p:nvSpPr>
        <p:spPr>
          <a:xfrm>
            <a:off x="5364088" y="5877272"/>
            <a:ext cx="3779912" cy="738664"/>
          </a:xfrm>
          <a:prstGeom prst="rect">
            <a:avLst/>
          </a:prstGeom>
          <a:noFill/>
        </p:spPr>
        <p:txBody>
          <a:bodyPr wrap="square" rtlCol="0">
            <a:spAutoFit/>
          </a:bodyPr>
          <a:lstStyle/>
          <a:p>
            <a:pPr fontAlgn="base"/>
            <a:r>
              <a:rPr lang="en-US" sz="1400" i="1" dirty="0" err="1" smtClean="0"/>
              <a:t>Tefferi</a:t>
            </a:r>
            <a:r>
              <a:rPr lang="en-US" sz="1400" i="1" dirty="0" smtClean="0"/>
              <a:t>, A.</a:t>
            </a:r>
            <a:r>
              <a:rPr lang="cs-CZ" sz="1400" i="1" dirty="0" smtClean="0"/>
              <a:t> </a:t>
            </a:r>
            <a:r>
              <a:rPr lang="cs-CZ" sz="1400" i="1" dirty="0" err="1" smtClean="0"/>
              <a:t>et</a:t>
            </a:r>
            <a:r>
              <a:rPr lang="cs-CZ" sz="1400" i="1" dirty="0" smtClean="0"/>
              <a:t> </a:t>
            </a:r>
            <a:r>
              <a:rPr lang="cs-CZ" sz="1400" i="1" dirty="0" err="1" smtClean="0"/>
              <a:t>al</a:t>
            </a:r>
            <a:r>
              <a:rPr lang="cs-CZ" sz="1400" i="1" dirty="0" smtClean="0"/>
              <a:t>.</a:t>
            </a:r>
            <a:r>
              <a:rPr lang="en-US" sz="1400" i="1" dirty="0" smtClean="0"/>
              <a:t>, How to Interpret and Pursue an Abnormal Complete Blood Cell Count in Adults, Mayo </a:t>
            </a:r>
            <a:r>
              <a:rPr lang="en-US" sz="1400" i="1" dirty="0" err="1" smtClean="0"/>
              <a:t>Clin</a:t>
            </a:r>
            <a:r>
              <a:rPr lang="en-US" sz="1400" i="1" dirty="0" smtClean="0"/>
              <a:t> Proc., July 2005; 80(7): 923-936</a:t>
            </a:r>
            <a:endParaRPr lang="cs-CZ" sz="1400" i="1" dirty="0"/>
          </a:p>
        </p:txBody>
      </p:sp>
      <p:sp>
        <p:nvSpPr>
          <p:cNvPr id="8" name="Obdélník 7"/>
          <p:cNvSpPr/>
          <p:nvPr/>
        </p:nvSpPr>
        <p:spPr>
          <a:xfrm>
            <a:off x="1331640" y="5085184"/>
            <a:ext cx="151216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491880" y="5085184"/>
            <a:ext cx="151216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1">
                    <a:lumMod val="65000"/>
                  </a:schemeClr>
                </a:solidFill>
              </a:rPr>
              <a:t>Patofyziologická </a:t>
            </a:r>
            <a:r>
              <a:rPr lang="cs-CZ" dirty="0" smtClean="0">
                <a:solidFill>
                  <a:schemeClr val="bg1">
                    <a:lumMod val="65000"/>
                  </a:schemeClr>
                </a:solidFill>
              </a:rPr>
              <a:t>klasifikace</a:t>
            </a:r>
            <a:endParaRPr lang="cs-CZ" dirty="0">
              <a:solidFill>
                <a:schemeClr val="bg1">
                  <a:lumMod val="65000"/>
                </a:schemeClr>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443490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95211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Vybrané typy anémií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6858473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24</a:t>
            </a:fld>
            <a:endParaRPr 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Sideropenická</a:t>
            </a:r>
            <a:r>
              <a:rPr lang="cs-CZ" dirty="0" smtClean="0"/>
              <a:t> anémie</a:t>
            </a:r>
            <a:endParaRPr lang="cs-CZ" dirty="0"/>
          </a:p>
        </p:txBody>
      </p:sp>
      <p:sp>
        <p:nvSpPr>
          <p:cNvPr id="3" name="Zástupný symbol pro obsah 2"/>
          <p:cNvSpPr>
            <a:spLocks noGrp="1"/>
          </p:cNvSpPr>
          <p:nvPr>
            <p:ph idx="1"/>
          </p:nvPr>
        </p:nvSpPr>
        <p:spPr>
          <a:xfrm>
            <a:off x="457200" y="1600200"/>
            <a:ext cx="8579296" cy="4525963"/>
          </a:xfrm>
        </p:spPr>
        <p:txBody>
          <a:bodyPr>
            <a:normAutofit fontScale="92500" lnSpcReduction="20000"/>
          </a:bodyPr>
          <a:lstStyle/>
          <a:p>
            <a:pPr>
              <a:lnSpc>
                <a:spcPct val="90000"/>
              </a:lnSpc>
              <a:buFont typeface="Wingdings" pitchFamily="2" charset="2"/>
              <a:buNone/>
            </a:pPr>
            <a:endParaRPr lang="cs-CZ" dirty="0"/>
          </a:p>
          <a:p>
            <a:pPr>
              <a:lnSpc>
                <a:spcPct val="90000"/>
              </a:lnSpc>
              <a:buFont typeface="Wingdings" pitchFamily="2" charset="2"/>
              <a:buNone/>
            </a:pPr>
            <a:r>
              <a:rPr lang="cs-CZ" dirty="0" err="1" smtClean="0"/>
              <a:t>Fe</a:t>
            </a:r>
            <a:r>
              <a:rPr lang="cs-CZ" dirty="0" smtClean="0"/>
              <a:t> - základní stavební kámen </a:t>
            </a:r>
          </a:p>
          <a:p>
            <a:pPr>
              <a:lnSpc>
                <a:spcPct val="90000"/>
              </a:lnSpc>
              <a:buFont typeface="Wingdings" pitchFamily="2" charset="2"/>
              <a:buNone/>
            </a:pPr>
            <a:r>
              <a:rPr lang="cs-CZ" dirty="0"/>
              <a:t>	 </a:t>
            </a:r>
            <a:r>
              <a:rPr lang="cs-CZ" dirty="0" smtClean="0"/>
              <a:t>   molekuly hemu</a:t>
            </a:r>
            <a:endParaRPr lang="cs-CZ" dirty="0"/>
          </a:p>
          <a:p>
            <a:pPr>
              <a:lnSpc>
                <a:spcPct val="90000"/>
              </a:lnSpc>
            </a:pPr>
            <a:endParaRPr lang="cs-CZ" dirty="0"/>
          </a:p>
          <a:p>
            <a:pPr>
              <a:lnSpc>
                <a:spcPct val="90000"/>
              </a:lnSpc>
              <a:buFont typeface="Wingdings" pitchFamily="2" charset="2"/>
              <a:buNone/>
            </a:pPr>
            <a:r>
              <a:rPr lang="cs-CZ" b="1" dirty="0">
                <a:solidFill>
                  <a:schemeClr val="tx2"/>
                </a:solidFill>
              </a:rPr>
              <a:t>Metabolizmus </a:t>
            </a:r>
            <a:r>
              <a:rPr lang="cs-CZ" b="1" dirty="0" err="1">
                <a:solidFill>
                  <a:schemeClr val="tx2"/>
                </a:solidFill>
              </a:rPr>
              <a:t>Fe</a:t>
            </a:r>
            <a:endParaRPr lang="cs-CZ" dirty="0">
              <a:solidFill>
                <a:schemeClr val="tx2"/>
              </a:solidFill>
            </a:endParaRPr>
          </a:p>
          <a:p>
            <a:pPr>
              <a:lnSpc>
                <a:spcPct val="90000"/>
              </a:lnSpc>
            </a:pPr>
            <a:r>
              <a:rPr lang="cs-CZ" dirty="0" smtClean="0"/>
              <a:t>v </a:t>
            </a:r>
            <a:r>
              <a:rPr lang="cs-CZ" dirty="0"/>
              <a:t>organizmu dospělého člověka se </a:t>
            </a:r>
            <a:r>
              <a:rPr lang="cs-CZ" dirty="0" smtClean="0"/>
              <a:t>nachází 3,5-5,0 </a:t>
            </a:r>
            <a:r>
              <a:rPr lang="cs-CZ" dirty="0"/>
              <a:t>g </a:t>
            </a:r>
            <a:r>
              <a:rPr lang="cs-CZ" dirty="0" err="1" smtClean="0"/>
              <a:t>Fe</a:t>
            </a:r>
            <a:r>
              <a:rPr lang="cs-CZ" dirty="0" smtClean="0"/>
              <a:t>, </a:t>
            </a:r>
            <a:r>
              <a:rPr lang="cs-CZ" sz="3200" dirty="0" smtClean="0"/>
              <a:t>u </a:t>
            </a:r>
            <a:r>
              <a:rPr lang="cs-CZ" sz="3200" dirty="0"/>
              <a:t>žen je obsah </a:t>
            </a:r>
            <a:r>
              <a:rPr lang="cs-CZ" sz="3200" dirty="0" smtClean="0"/>
              <a:t>nižší</a:t>
            </a:r>
          </a:p>
          <a:p>
            <a:pPr>
              <a:lnSpc>
                <a:spcPct val="90000"/>
              </a:lnSpc>
            </a:pPr>
            <a:r>
              <a:rPr lang="cs-CZ" dirty="0" smtClean="0"/>
              <a:t>z</a:t>
            </a:r>
            <a:r>
              <a:rPr lang="cs-CZ" sz="3200" dirty="0" smtClean="0"/>
              <a:t>ásoby </a:t>
            </a:r>
            <a:r>
              <a:rPr lang="cs-CZ" sz="3200" dirty="0"/>
              <a:t>u žen činí asi 0,5 g, u mužů asi 1,0 </a:t>
            </a:r>
            <a:r>
              <a:rPr lang="cs-CZ" sz="3200" dirty="0" smtClean="0"/>
              <a:t>g</a:t>
            </a:r>
            <a:endParaRPr lang="cs-CZ" sz="3200" dirty="0"/>
          </a:p>
          <a:p>
            <a:pPr>
              <a:lnSpc>
                <a:spcPct val="90000"/>
              </a:lnSpc>
            </a:pPr>
            <a:r>
              <a:rPr lang="cs-CZ" dirty="0" err="1"/>
              <a:t>Fe</a:t>
            </a:r>
            <a:r>
              <a:rPr lang="cs-CZ" dirty="0"/>
              <a:t> </a:t>
            </a:r>
            <a:r>
              <a:rPr lang="cs-CZ" dirty="0" smtClean="0"/>
              <a:t>není </a:t>
            </a:r>
            <a:r>
              <a:rPr lang="cs-CZ" dirty="0"/>
              <a:t>v živých organizmech v anorganické formě – bylo by příliš toxické a špatně </a:t>
            </a:r>
            <a:r>
              <a:rPr lang="cs-CZ" dirty="0" smtClean="0"/>
              <a:t>rozpustné</a:t>
            </a:r>
            <a:endParaRPr lang="cs-CZ" dirty="0"/>
          </a:p>
          <a:p>
            <a:pPr>
              <a:lnSpc>
                <a:spcPct val="90000"/>
              </a:lnSpc>
            </a:pPr>
            <a:r>
              <a:rPr lang="cs-CZ" dirty="0" smtClean="0"/>
              <a:t>vždy </a:t>
            </a:r>
            <a:r>
              <a:rPr lang="cs-CZ" dirty="0" err="1"/>
              <a:t>chelátované</a:t>
            </a:r>
            <a:r>
              <a:rPr lang="cs-CZ" dirty="0"/>
              <a:t>, vázané na </a:t>
            </a:r>
            <a:r>
              <a:rPr lang="cs-CZ" dirty="0" smtClean="0"/>
              <a:t>bílkovinu</a:t>
            </a:r>
            <a:endParaRPr lang="cs-CZ" dirty="0"/>
          </a:p>
          <a:p>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25</a:t>
            </a:fld>
            <a:endParaRPr lang="en-US"/>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1" y="1070018"/>
            <a:ext cx="3312369" cy="2517400"/>
          </a:xfrm>
          <a:prstGeom prst="rect">
            <a:avLst/>
          </a:prstGeom>
        </p:spPr>
      </p:pic>
    </p:spTree>
    <p:custDataLst>
      <p:tags r:id="rId1"/>
    </p:custDataLst>
    <p:extLst>
      <p:ext uri="{BB962C8B-B14F-4D97-AF65-F5344CB8AC3E}">
        <p14:creationId xmlns:p14="http://schemas.microsoft.com/office/powerpoint/2010/main" val="217143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90000"/>
              </a:lnSpc>
            </a:pPr>
            <a:r>
              <a:rPr lang="cs-CZ" dirty="0"/>
              <a:t>Železo v organizmu</a:t>
            </a:r>
          </a:p>
        </p:txBody>
      </p:sp>
      <p:sp>
        <p:nvSpPr>
          <p:cNvPr id="3" name="Zástupný symbol pro obsah 2"/>
          <p:cNvSpPr>
            <a:spLocks noGrp="1"/>
          </p:cNvSpPr>
          <p:nvPr>
            <p:ph idx="1"/>
          </p:nvPr>
        </p:nvSpPr>
        <p:spPr>
          <a:xfrm>
            <a:off x="457200" y="1600200"/>
            <a:ext cx="8507288" cy="4525963"/>
          </a:xfrm>
        </p:spPr>
        <p:txBody>
          <a:bodyPr>
            <a:normAutofit fontScale="92500" lnSpcReduction="10000"/>
          </a:bodyPr>
          <a:lstStyle/>
          <a:p>
            <a:pPr>
              <a:lnSpc>
                <a:spcPct val="90000"/>
              </a:lnSpc>
            </a:pPr>
            <a:r>
              <a:rPr lang="cs-CZ" sz="3600" dirty="0"/>
              <a:t>funkční (vázané převážně na porfyrinový kruh)</a:t>
            </a:r>
          </a:p>
          <a:p>
            <a:pPr>
              <a:lnSpc>
                <a:spcPct val="90000"/>
              </a:lnSpc>
            </a:pPr>
            <a:r>
              <a:rPr lang="cs-CZ" sz="3600" dirty="0"/>
              <a:t>transportní</a:t>
            </a:r>
          </a:p>
          <a:p>
            <a:pPr>
              <a:lnSpc>
                <a:spcPct val="90000"/>
              </a:lnSpc>
            </a:pPr>
            <a:endParaRPr lang="cs-CZ" sz="2800" dirty="0"/>
          </a:p>
          <a:p>
            <a:pPr>
              <a:lnSpc>
                <a:spcPct val="90000"/>
              </a:lnSpc>
              <a:buFont typeface="Wingdings" pitchFamily="2" charset="2"/>
              <a:buNone/>
            </a:pPr>
            <a:r>
              <a:rPr lang="cs-CZ" sz="3500" b="1" dirty="0">
                <a:solidFill>
                  <a:schemeClr val="tx2"/>
                </a:solidFill>
              </a:rPr>
              <a:t>Funkční </a:t>
            </a:r>
            <a:r>
              <a:rPr lang="cs-CZ" sz="3500" b="1" dirty="0" smtClean="0">
                <a:solidFill>
                  <a:schemeClr val="tx2"/>
                </a:solidFill>
              </a:rPr>
              <a:t>železo</a:t>
            </a:r>
            <a:endParaRPr lang="cs-CZ" sz="3500" b="1" dirty="0">
              <a:solidFill>
                <a:schemeClr val="tx2"/>
              </a:solidFill>
            </a:endParaRPr>
          </a:p>
          <a:p>
            <a:pPr lvl="2">
              <a:lnSpc>
                <a:spcPct val="90000"/>
              </a:lnSpc>
            </a:pPr>
            <a:r>
              <a:rPr lang="cs-CZ" sz="2800" dirty="0"/>
              <a:t>hemoglobin</a:t>
            </a:r>
          </a:p>
          <a:p>
            <a:pPr lvl="2">
              <a:lnSpc>
                <a:spcPct val="90000"/>
              </a:lnSpc>
            </a:pPr>
            <a:r>
              <a:rPr lang="cs-CZ" sz="2800" dirty="0"/>
              <a:t>myoglobin (afinita k O</a:t>
            </a:r>
            <a:r>
              <a:rPr lang="cs-CZ" sz="2800" baseline="-25000" dirty="0"/>
              <a:t>2 </a:t>
            </a:r>
            <a:r>
              <a:rPr lang="cs-CZ" sz="2800" dirty="0"/>
              <a:t> je asi 20x vyšší než afinita hemoglobinu, což umožňuje předávat O</a:t>
            </a:r>
            <a:r>
              <a:rPr lang="cs-CZ" sz="2800" baseline="-25000" dirty="0"/>
              <a:t>2 </a:t>
            </a:r>
            <a:r>
              <a:rPr lang="cs-CZ" sz="2800" dirty="0"/>
              <a:t>do tkání za nízkých parciálních tlaků)</a:t>
            </a:r>
          </a:p>
          <a:p>
            <a:pPr lvl="2">
              <a:lnSpc>
                <a:spcPct val="90000"/>
              </a:lnSpc>
            </a:pPr>
            <a:r>
              <a:rPr lang="cs-CZ" sz="2800" dirty="0"/>
              <a:t>cytochromy</a:t>
            </a:r>
          </a:p>
          <a:p>
            <a:pPr lvl="2">
              <a:lnSpc>
                <a:spcPct val="90000"/>
              </a:lnSpc>
            </a:pPr>
            <a:r>
              <a:rPr lang="cs-CZ" sz="2800" dirty="0"/>
              <a:t>peroxidázy, kataláza</a:t>
            </a:r>
          </a:p>
          <a:p>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26</a:t>
            </a:fld>
            <a:endParaRPr lang="en-US"/>
          </a:p>
        </p:txBody>
      </p:sp>
    </p:spTree>
    <p:custDataLst>
      <p:tags r:id="rId1"/>
    </p:custDataLst>
    <p:extLst>
      <p:ext uri="{BB962C8B-B14F-4D97-AF65-F5344CB8AC3E}">
        <p14:creationId xmlns:p14="http://schemas.microsoft.com/office/powerpoint/2010/main" val="48288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F38DF745-7D3F-47F4-83A3-874385CFAA69}" type="slidenum">
              <a:rPr lang="en-US" smtClean="0"/>
              <a:pPr/>
              <a:t>27</a:t>
            </a:fld>
            <a:endParaRPr lang="en-US"/>
          </a:p>
        </p:txBody>
      </p:sp>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t="10341"/>
          <a:stretch/>
        </p:blipFill>
        <p:spPr>
          <a:xfrm>
            <a:off x="143508" y="1116281"/>
            <a:ext cx="8856984" cy="4652962"/>
          </a:xfrm>
          <a:prstGeom prst="rect">
            <a:avLst/>
          </a:prstGeom>
        </p:spPr>
      </p:pic>
      <p:sp>
        <p:nvSpPr>
          <p:cNvPr id="7" name="TextovéPole 6"/>
          <p:cNvSpPr txBox="1"/>
          <p:nvPr/>
        </p:nvSpPr>
        <p:spPr>
          <a:xfrm>
            <a:off x="899592" y="6021288"/>
            <a:ext cx="7704856" cy="646331"/>
          </a:xfrm>
          <a:prstGeom prst="rect">
            <a:avLst/>
          </a:prstGeom>
          <a:noFill/>
        </p:spPr>
        <p:txBody>
          <a:bodyPr wrap="square" rtlCol="0">
            <a:spAutoFit/>
          </a:bodyPr>
          <a:lstStyle/>
          <a:p>
            <a:r>
              <a:rPr lang="cs-CZ" dirty="0">
                <a:hlinkClick r:id="rId5"/>
              </a:rPr>
              <a:t>http://www.wikiskripta.eu/images/2/27/Distribuce_železa_v_organismu.jpg</a:t>
            </a:r>
            <a:endParaRPr lang="cs-CZ" dirty="0"/>
          </a:p>
          <a:p>
            <a:endParaRPr lang="cs-CZ" dirty="0"/>
          </a:p>
        </p:txBody>
      </p:sp>
      <p:sp>
        <p:nvSpPr>
          <p:cNvPr id="8" name="TextovéPole 7"/>
          <p:cNvSpPr txBox="1"/>
          <p:nvPr/>
        </p:nvSpPr>
        <p:spPr>
          <a:xfrm>
            <a:off x="143508" y="454753"/>
            <a:ext cx="2196244" cy="369332"/>
          </a:xfrm>
          <a:prstGeom prst="rect">
            <a:avLst/>
          </a:prstGeom>
          <a:noFill/>
        </p:spPr>
        <p:txBody>
          <a:bodyPr wrap="square" rtlCol="0">
            <a:spAutoFit/>
          </a:bodyPr>
          <a:lstStyle/>
          <a:p>
            <a:pPr algn="ctr"/>
            <a:r>
              <a:rPr lang="cs-CZ" dirty="0" smtClean="0"/>
              <a:t>vstřebávání</a:t>
            </a:r>
            <a:endParaRPr lang="cs-CZ" dirty="0"/>
          </a:p>
        </p:txBody>
      </p:sp>
      <p:sp>
        <p:nvSpPr>
          <p:cNvPr id="9" name="TextovéPole 8"/>
          <p:cNvSpPr txBox="1"/>
          <p:nvPr/>
        </p:nvSpPr>
        <p:spPr>
          <a:xfrm>
            <a:off x="2456016" y="454753"/>
            <a:ext cx="1512168" cy="369332"/>
          </a:xfrm>
          <a:prstGeom prst="rect">
            <a:avLst/>
          </a:prstGeom>
          <a:noFill/>
        </p:spPr>
        <p:txBody>
          <a:bodyPr wrap="square" rtlCol="0">
            <a:spAutoFit/>
          </a:bodyPr>
          <a:lstStyle/>
          <a:p>
            <a:pPr algn="ctr"/>
            <a:r>
              <a:rPr lang="cs-CZ" dirty="0" smtClean="0"/>
              <a:t>transport</a:t>
            </a:r>
            <a:endParaRPr lang="cs-CZ" dirty="0"/>
          </a:p>
        </p:txBody>
      </p:sp>
      <p:sp>
        <p:nvSpPr>
          <p:cNvPr id="10" name="TextovéPole 9"/>
          <p:cNvSpPr txBox="1"/>
          <p:nvPr/>
        </p:nvSpPr>
        <p:spPr>
          <a:xfrm>
            <a:off x="4644008" y="454753"/>
            <a:ext cx="1656184" cy="369332"/>
          </a:xfrm>
          <a:prstGeom prst="rect">
            <a:avLst/>
          </a:prstGeom>
          <a:noFill/>
        </p:spPr>
        <p:txBody>
          <a:bodyPr wrap="square" rtlCol="0">
            <a:spAutoFit/>
          </a:bodyPr>
          <a:lstStyle/>
          <a:p>
            <a:pPr algn="ctr"/>
            <a:r>
              <a:rPr lang="cs-CZ" dirty="0" smtClean="0"/>
              <a:t>utilizace</a:t>
            </a:r>
            <a:endParaRPr lang="cs-CZ" dirty="0"/>
          </a:p>
        </p:txBody>
      </p:sp>
      <p:sp>
        <p:nvSpPr>
          <p:cNvPr id="11" name="TextovéPole 10"/>
          <p:cNvSpPr txBox="1"/>
          <p:nvPr/>
        </p:nvSpPr>
        <p:spPr>
          <a:xfrm>
            <a:off x="6804248" y="440756"/>
            <a:ext cx="1656184" cy="369332"/>
          </a:xfrm>
          <a:prstGeom prst="rect">
            <a:avLst/>
          </a:prstGeom>
          <a:noFill/>
        </p:spPr>
        <p:txBody>
          <a:bodyPr wrap="square" rtlCol="0">
            <a:spAutoFit/>
          </a:bodyPr>
          <a:lstStyle/>
          <a:p>
            <a:pPr algn="ctr"/>
            <a:r>
              <a:rPr lang="cs-CZ" dirty="0" smtClean="0"/>
              <a:t>skladování</a:t>
            </a:r>
            <a:endParaRPr lang="cs-CZ" dirty="0"/>
          </a:p>
        </p:txBody>
      </p:sp>
    </p:spTree>
    <p:custDataLst>
      <p:tags r:id="rId1"/>
    </p:custDataLst>
    <p:extLst>
      <p:ext uri="{BB962C8B-B14F-4D97-AF65-F5344CB8AC3E}">
        <p14:creationId xmlns:p14="http://schemas.microsoft.com/office/powerpoint/2010/main" val="4248828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a:bodyPr>
          <a:lstStyle/>
          <a:p>
            <a:pPr>
              <a:lnSpc>
                <a:spcPct val="90000"/>
              </a:lnSpc>
              <a:buFont typeface="Wingdings" pitchFamily="2" charset="2"/>
              <a:buNone/>
            </a:pPr>
            <a:r>
              <a:rPr lang="cs-CZ" b="1" dirty="0">
                <a:solidFill>
                  <a:schemeClr val="tx2"/>
                </a:solidFill>
              </a:rPr>
              <a:t>Transportní a zásobní železo</a:t>
            </a:r>
            <a:endParaRPr lang="cs-CZ" dirty="0">
              <a:solidFill>
                <a:schemeClr val="tx2"/>
              </a:solidFill>
            </a:endParaRPr>
          </a:p>
          <a:p>
            <a:pPr>
              <a:lnSpc>
                <a:spcPct val="90000"/>
              </a:lnSpc>
            </a:pPr>
            <a:endParaRPr lang="cs-CZ" sz="2800" dirty="0"/>
          </a:p>
          <a:p>
            <a:pPr marL="0" indent="0">
              <a:lnSpc>
                <a:spcPct val="90000"/>
              </a:lnSpc>
              <a:buNone/>
            </a:pPr>
            <a:r>
              <a:rPr lang="cs-CZ" sz="2800" dirty="0" err="1" smtClean="0"/>
              <a:t>chelátované</a:t>
            </a:r>
            <a:r>
              <a:rPr lang="cs-CZ" sz="2800" dirty="0" smtClean="0"/>
              <a:t> </a:t>
            </a:r>
            <a:r>
              <a:rPr lang="cs-CZ" sz="2800" dirty="0"/>
              <a:t>přímo na </a:t>
            </a:r>
            <a:r>
              <a:rPr lang="cs-CZ" sz="2800" dirty="0" smtClean="0"/>
              <a:t>bílkovinu</a:t>
            </a:r>
          </a:p>
          <a:p>
            <a:pPr marL="0" indent="0">
              <a:lnSpc>
                <a:spcPct val="90000"/>
              </a:lnSpc>
              <a:buNone/>
            </a:pPr>
            <a:r>
              <a:rPr lang="cs-CZ" sz="2800" dirty="0" smtClean="0"/>
              <a:t> </a:t>
            </a:r>
            <a:endParaRPr lang="cs-CZ" sz="2800" dirty="0"/>
          </a:p>
          <a:p>
            <a:pPr lvl="2">
              <a:lnSpc>
                <a:spcPct val="90000"/>
              </a:lnSpc>
            </a:pPr>
            <a:r>
              <a:rPr lang="cs-CZ" sz="2800" dirty="0"/>
              <a:t>transferin - transportní </a:t>
            </a:r>
            <a:r>
              <a:rPr lang="cs-CZ" sz="2800" dirty="0" smtClean="0"/>
              <a:t>bílkovina</a:t>
            </a:r>
          </a:p>
          <a:p>
            <a:pPr marL="1371600" lvl="3" indent="0">
              <a:lnSpc>
                <a:spcPct val="90000"/>
              </a:lnSpc>
              <a:buNone/>
            </a:pPr>
            <a:r>
              <a:rPr lang="cs-CZ" dirty="0" smtClean="0"/>
              <a:t>za </a:t>
            </a:r>
            <a:r>
              <a:rPr lang="cs-CZ" dirty="0"/>
              <a:t>normálních okolností je asi 1/3 nasycena </a:t>
            </a:r>
            <a:r>
              <a:rPr lang="cs-CZ" dirty="0" err="1" smtClean="0"/>
              <a:t>Fe</a:t>
            </a:r>
            <a:endParaRPr lang="cs-CZ" dirty="0" smtClean="0"/>
          </a:p>
          <a:p>
            <a:pPr marL="1371600" lvl="3" indent="0">
              <a:lnSpc>
                <a:spcPct val="90000"/>
              </a:lnSpc>
              <a:buNone/>
            </a:pPr>
            <a:r>
              <a:rPr lang="cs-CZ" dirty="0" smtClean="0"/>
              <a:t>zbytek </a:t>
            </a:r>
            <a:r>
              <a:rPr lang="cs-CZ" dirty="0"/>
              <a:t>tvoří volný </a:t>
            </a:r>
            <a:r>
              <a:rPr lang="cs-CZ" dirty="0" smtClean="0"/>
              <a:t>transferin</a:t>
            </a:r>
            <a:endParaRPr lang="cs-CZ" dirty="0"/>
          </a:p>
          <a:p>
            <a:pPr lvl="2">
              <a:lnSpc>
                <a:spcPct val="90000"/>
              </a:lnSpc>
            </a:pPr>
            <a:r>
              <a:rPr lang="cs-CZ" sz="2800" dirty="0"/>
              <a:t>feritin – zásobní </a:t>
            </a:r>
            <a:r>
              <a:rPr lang="cs-CZ" sz="2800" dirty="0" smtClean="0"/>
              <a:t>bílkovina</a:t>
            </a:r>
          </a:p>
          <a:p>
            <a:pPr marL="1371600" lvl="3" indent="0">
              <a:lnSpc>
                <a:spcPct val="90000"/>
              </a:lnSpc>
              <a:buNone/>
            </a:pPr>
            <a:r>
              <a:rPr lang="cs-CZ" dirty="0" smtClean="0"/>
              <a:t>obsah </a:t>
            </a:r>
            <a:r>
              <a:rPr lang="cs-CZ" dirty="0" err="1"/>
              <a:t>Fe</a:t>
            </a:r>
            <a:r>
              <a:rPr lang="cs-CZ" dirty="0"/>
              <a:t> představuje </a:t>
            </a:r>
            <a:r>
              <a:rPr lang="cs-CZ" dirty="0" smtClean="0"/>
              <a:t>17-23 %</a:t>
            </a:r>
            <a:r>
              <a:rPr lang="cs-CZ" i="1" dirty="0" smtClean="0"/>
              <a:t> </a:t>
            </a:r>
            <a:r>
              <a:rPr lang="cs-CZ" dirty="0"/>
              <a:t>hmotnosti bílkovinné </a:t>
            </a:r>
            <a:r>
              <a:rPr lang="cs-CZ" dirty="0" smtClean="0"/>
              <a:t>molekuly</a:t>
            </a:r>
            <a:endParaRPr lang="cs-CZ" dirty="0"/>
          </a:p>
          <a:p>
            <a:pPr lvl="2">
              <a:lnSpc>
                <a:spcPct val="90000"/>
              </a:lnSpc>
            </a:pPr>
            <a:r>
              <a:rPr lang="cs-CZ" sz="2800" dirty="0" err="1"/>
              <a:t>hemosiderin</a:t>
            </a:r>
            <a:r>
              <a:rPr lang="cs-CZ" sz="2800" dirty="0"/>
              <a:t> – zásobní </a:t>
            </a:r>
            <a:r>
              <a:rPr lang="cs-CZ" sz="2800" dirty="0" err="1" smtClean="0"/>
              <a:t>Fe</a:t>
            </a:r>
            <a:endParaRPr lang="cs-CZ" sz="2800" dirty="0" smtClean="0"/>
          </a:p>
          <a:p>
            <a:pPr marL="1371600" lvl="3" indent="0">
              <a:lnSpc>
                <a:spcPct val="90000"/>
              </a:lnSpc>
              <a:buNone/>
            </a:pPr>
            <a:r>
              <a:rPr lang="cs-CZ" dirty="0" smtClean="0"/>
              <a:t>37 % z molekulové </a:t>
            </a:r>
            <a:r>
              <a:rPr lang="cs-CZ" dirty="0"/>
              <a:t>hmotnosti </a:t>
            </a:r>
            <a:r>
              <a:rPr lang="cs-CZ" dirty="0" smtClean="0"/>
              <a:t> tvoří </a:t>
            </a:r>
            <a:r>
              <a:rPr lang="cs-CZ" dirty="0" err="1" smtClean="0"/>
              <a:t>Fe</a:t>
            </a:r>
            <a:endParaRPr lang="cs-CZ" dirty="0" smtClean="0"/>
          </a:p>
          <a:p>
            <a:pPr marL="1371600" lvl="3" indent="0">
              <a:lnSpc>
                <a:spcPct val="90000"/>
              </a:lnSpc>
              <a:buNone/>
            </a:pPr>
            <a:r>
              <a:rPr lang="cs-CZ" dirty="0" smtClean="0"/>
              <a:t>představuje </a:t>
            </a:r>
            <a:r>
              <a:rPr lang="cs-CZ" dirty="0"/>
              <a:t>vlastně málo rozpustné agregáty feritinu</a:t>
            </a:r>
          </a:p>
          <a:p>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28</a:t>
            </a:fld>
            <a:endParaRPr lang="en-US"/>
          </a:p>
        </p:txBody>
      </p:sp>
    </p:spTree>
    <p:custDataLst>
      <p:tags r:id="rId1"/>
    </p:custDataLst>
    <p:extLst>
      <p:ext uri="{BB962C8B-B14F-4D97-AF65-F5344CB8AC3E}">
        <p14:creationId xmlns:p14="http://schemas.microsoft.com/office/powerpoint/2010/main" val="18340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Sideropenická</a:t>
            </a:r>
            <a:r>
              <a:rPr lang="cs-CZ" dirty="0" smtClean="0"/>
              <a:t> anémie</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29</a:t>
            </a:fld>
            <a:endParaRPr lang="en-US"/>
          </a:p>
        </p:txBody>
      </p:sp>
      <p:pic>
        <p:nvPicPr>
          <p:cNvPr id="2050" name="Picture 2"/>
          <p:cNvPicPr>
            <a:picLocks noChangeAspect="1" noChangeArrowheads="1"/>
          </p:cNvPicPr>
          <p:nvPr/>
        </p:nvPicPr>
        <p:blipFill>
          <a:blip r:embed="rId4" cstate="print"/>
          <a:srcRect/>
          <a:stretch>
            <a:fillRect/>
          </a:stretch>
        </p:blipFill>
        <p:spPr bwMode="auto">
          <a:xfrm>
            <a:off x="0" y="1196752"/>
            <a:ext cx="8410619" cy="5178903"/>
          </a:xfrm>
          <a:prstGeom prst="rect">
            <a:avLst/>
          </a:prstGeom>
          <a:noFill/>
          <a:ln w="9525">
            <a:noFill/>
            <a:miter lim="800000"/>
            <a:headEnd/>
            <a:tailEnd/>
          </a:ln>
        </p:spPr>
      </p:pic>
      <p:sp>
        <p:nvSpPr>
          <p:cNvPr id="6" name="TextovéPole 5"/>
          <p:cNvSpPr txBox="1"/>
          <p:nvPr/>
        </p:nvSpPr>
        <p:spPr>
          <a:xfrm>
            <a:off x="755576" y="6211669"/>
            <a:ext cx="7992888" cy="584775"/>
          </a:xfrm>
          <a:prstGeom prst="rect">
            <a:avLst/>
          </a:prstGeom>
          <a:noFill/>
        </p:spPr>
        <p:txBody>
          <a:bodyPr wrap="square" rtlCol="0">
            <a:spAutoFit/>
          </a:bodyPr>
          <a:lstStyle/>
          <a:p>
            <a:pPr fontAlgn="base"/>
            <a:r>
              <a:rPr lang="cs-CZ" sz="1600" dirty="0" err="1" smtClean="0"/>
              <a:t>Worldwide</a:t>
            </a:r>
            <a:r>
              <a:rPr lang="cs-CZ" sz="1600" dirty="0" smtClean="0"/>
              <a:t> prevalence </a:t>
            </a:r>
            <a:r>
              <a:rPr lang="cs-CZ" sz="1600" dirty="0" err="1" smtClean="0"/>
              <a:t>of</a:t>
            </a:r>
            <a:r>
              <a:rPr lang="cs-CZ" sz="1600" dirty="0" smtClean="0"/>
              <a:t> </a:t>
            </a:r>
            <a:r>
              <a:rPr lang="cs-CZ" sz="1600" dirty="0" err="1" smtClean="0"/>
              <a:t>anaemia</a:t>
            </a:r>
            <a:r>
              <a:rPr lang="cs-CZ" sz="1600" dirty="0" smtClean="0"/>
              <a:t> 1993–2005, WHO </a:t>
            </a:r>
            <a:r>
              <a:rPr lang="cs-CZ" sz="1600" dirty="0" err="1" smtClean="0"/>
              <a:t>Global</a:t>
            </a:r>
            <a:r>
              <a:rPr lang="cs-CZ" sz="1600" dirty="0" smtClean="0"/>
              <a:t> </a:t>
            </a:r>
            <a:r>
              <a:rPr lang="cs-CZ" sz="1600" dirty="0" err="1" smtClean="0"/>
              <a:t>Database</a:t>
            </a:r>
            <a:r>
              <a:rPr lang="cs-CZ" sz="1600" dirty="0" smtClean="0"/>
              <a:t> on </a:t>
            </a:r>
            <a:r>
              <a:rPr lang="cs-CZ" sz="1600" dirty="0" err="1" smtClean="0"/>
              <a:t>Anaemia</a:t>
            </a:r>
            <a:r>
              <a:rPr lang="cs-CZ" sz="1600" dirty="0" smtClean="0"/>
              <a:t>, </a:t>
            </a:r>
            <a:r>
              <a:rPr lang="cs-CZ" sz="1600" u="sng" dirty="0" smtClean="0">
                <a:hlinkClick r:id="rId5"/>
              </a:rPr>
              <a:t>http://whqlibdoc.who.int/publications/2008/9789241596657_eng.pdf</a:t>
            </a:r>
            <a:endParaRPr lang="cs-CZ" sz="1600"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 </a:t>
            </a:r>
          </a:p>
          <a:p>
            <a:pPr marL="0" indent="0">
              <a:buNone/>
            </a:pPr>
            <a:r>
              <a:rPr lang="cs-CZ" dirty="0" smtClean="0"/>
              <a:t>tvorba krevních buněk - začíná 14.-20. den těhotenství</a:t>
            </a:r>
          </a:p>
          <a:p>
            <a:pPr marL="0" indent="0">
              <a:buNone/>
            </a:pPr>
            <a:r>
              <a:rPr lang="cs-CZ" dirty="0" smtClean="0"/>
              <a:t>krevní ostrůvky - buňky </a:t>
            </a:r>
            <a:r>
              <a:rPr lang="cs-CZ" dirty="0" err="1" smtClean="0"/>
              <a:t>hemangioblasty</a:t>
            </a:r>
            <a:endParaRPr lang="cs-CZ" dirty="0" smtClean="0"/>
          </a:p>
          <a:p>
            <a:pPr marL="0" indent="0">
              <a:buNone/>
            </a:pPr>
            <a:endParaRPr lang="cs-CZ" dirty="0" smtClean="0"/>
          </a:p>
          <a:p>
            <a:pPr marL="0" indent="0">
              <a:buNone/>
            </a:pPr>
            <a:r>
              <a:rPr lang="cs-CZ" dirty="0" smtClean="0"/>
              <a:t>nejprve</a:t>
            </a:r>
          </a:p>
          <a:p>
            <a:pPr marL="0" indent="0">
              <a:buNone/>
            </a:pPr>
            <a:r>
              <a:rPr lang="cs-CZ" dirty="0" smtClean="0"/>
              <a:t>       ve stěně žloutkového váčku (</a:t>
            </a:r>
            <a:r>
              <a:rPr lang="cs-CZ" dirty="0" err="1" smtClean="0"/>
              <a:t>extraembryonálně</a:t>
            </a:r>
            <a:r>
              <a:rPr lang="cs-CZ" dirty="0" smtClean="0"/>
              <a:t>)</a:t>
            </a:r>
          </a:p>
          <a:p>
            <a:pPr marL="0" indent="0">
              <a:buNone/>
            </a:pPr>
            <a:r>
              <a:rPr lang="cs-CZ" dirty="0" smtClean="0"/>
              <a:t>později</a:t>
            </a:r>
          </a:p>
          <a:p>
            <a:pPr marL="0" indent="0">
              <a:buNone/>
            </a:pPr>
            <a:r>
              <a:rPr lang="cs-CZ" dirty="0" smtClean="0"/>
              <a:t>         v primitivním mezenchymovém pojivu 			                                             (</a:t>
            </a:r>
            <a:r>
              <a:rPr lang="cs-CZ" dirty="0" err="1" smtClean="0"/>
              <a:t>intraembryonálně</a:t>
            </a:r>
            <a:r>
              <a:rPr lang="cs-CZ" dirty="0" smtClean="0"/>
              <a:t>)</a:t>
            </a:r>
          </a:p>
          <a:p>
            <a:pPr marL="0" indent="0">
              <a:buNone/>
            </a:pPr>
            <a:r>
              <a:rPr lang="cs-CZ" dirty="0" smtClean="0"/>
              <a:t> </a:t>
            </a:r>
          </a:p>
          <a:p>
            <a:pPr marL="0" indent="0">
              <a:buNone/>
            </a:pPr>
            <a:r>
              <a:rPr lang="cs-CZ" dirty="0" smtClean="0"/>
              <a:t> megaloblasty</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a:t>
            </a:fld>
            <a:endParaRPr lang="en-US"/>
          </a:p>
        </p:txBody>
      </p:sp>
      <p:graphicFrame>
        <p:nvGraphicFramePr>
          <p:cNvPr id="6" name="Diagram 5"/>
          <p:cNvGraphicFramePr/>
          <p:nvPr>
            <p:extLst>
              <p:ext uri="{D42A27DB-BD31-4B8C-83A1-F6EECF244321}">
                <p14:modId xmlns:p14="http://schemas.microsoft.com/office/powerpoint/2010/main" val="2429713552"/>
              </p:ext>
            </p:extLst>
          </p:nvPr>
        </p:nvGraphicFramePr>
        <p:xfrm>
          <a:off x="683568" y="404664"/>
          <a:ext cx="5184576" cy="1385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6664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Tři </a:t>
            </a:r>
            <a:r>
              <a:rPr lang="cs-CZ" dirty="0"/>
              <a:t>stupně nedostatku </a:t>
            </a:r>
            <a:r>
              <a:rPr lang="cs-CZ" dirty="0" err="1"/>
              <a:t>Fe</a:t>
            </a:r>
            <a:endParaRPr lang="cs-CZ" dirty="0"/>
          </a:p>
        </p:txBody>
      </p:sp>
      <p:sp>
        <p:nvSpPr>
          <p:cNvPr id="3" name="Zástupný symbol pro obsah 2"/>
          <p:cNvSpPr>
            <a:spLocks noGrp="1"/>
          </p:cNvSpPr>
          <p:nvPr>
            <p:ph idx="1"/>
          </p:nvPr>
        </p:nvSpPr>
        <p:spPr/>
        <p:txBody>
          <a:bodyPr>
            <a:normAutofit/>
          </a:bodyPr>
          <a:lstStyle/>
          <a:p>
            <a:pPr>
              <a:lnSpc>
                <a:spcPct val="90000"/>
              </a:lnSpc>
            </a:pPr>
            <a:r>
              <a:rPr lang="cs-CZ" dirty="0" err="1"/>
              <a:t>prelatentní</a:t>
            </a:r>
            <a:r>
              <a:rPr lang="cs-CZ" dirty="0"/>
              <a:t> </a:t>
            </a:r>
            <a:r>
              <a:rPr lang="cs-CZ" dirty="0" err="1"/>
              <a:t>sideropenie</a:t>
            </a:r>
            <a:r>
              <a:rPr lang="cs-CZ" dirty="0"/>
              <a:t> </a:t>
            </a:r>
            <a:endParaRPr lang="cs-CZ" dirty="0" smtClean="0"/>
          </a:p>
          <a:p>
            <a:pPr marL="857250" lvl="2" indent="0">
              <a:lnSpc>
                <a:spcPct val="90000"/>
              </a:lnSpc>
              <a:buNone/>
            </a:pPr>
            <a:r>
              <a:rPr lang="cs-CZ" dirty="0" smtClean="0"/>
              <a:t>dochází </a:t>
            </a:r>
            <a:r>
              <a:rPr lang="cs-CZ" dirty="0"/>
              <a:t>k postupnému snižování zásob </a:t>
            </a:r>
            <a:r>
              <a:rPr lang="cs-CZ" dirty="0" err="1"/>
              <a:t>Fe</a:t>
            </a:r>
            <a:r>
              <a:rPr lang="cs-CZ" dirty="0"/>
              <a:t> v </a:t>
            </a:r>
            <a:r>
              <a:rPr lang="cs-CZ" dirty="0" smtClean="0"/>
              <a:t>organizmu</a:t>
            </a:r>
          </a:p>
          <a:p>
            <a:pPr marL="857250" lvl="2" indent="0">
              <a:lnSpc>
                <a:spcPct val="90000"/>
              </a:lnSpc>
              <a:buNone/>
            </a:pPr>
            <a:r>
              <a:rPr lang="cs-CZ" dirty="0" smtClean="0"/>
              <a:t>není </a:t>
            </a:r>
            <a:r>
              <a:rPr lang="cs-CZ" dirty="0"/>
              <a:t>ovlivněna dodávka do erytroblastů kostní </a:t>
            </a:r>
            <a:r>
              <a:rPr lang="cs-CZ" dirty="0" smtClean="0"/>
              <a:t>dřeně</a:t>
            </a:r>
            <a:endParaRPr lang="cs-CZ" dirty="0"/>
          </a:p>
          <a:p>
            <a:pPr>
              <a:lnSpc>
                <a:spcPct val="90000"/>
              </a:lnSpc>
            </a:pPr>
            <a:r>
              <a:rPr lang="cs-CZ" dirty="0"/>
              <a:t>latentní </a:t>
            </a:r>
            <a:r>
              <a:rPr lang="cs-CZ" dirty="0" err="1"/>
              <a:t>sideropenie</a:t>
            </a:r>
            <a:r>
              <a:rPr lang="cs-CZ" dirty="0"/>
              <a:t> </a:t>
            </a:r>
            <a:endParaRPr lang="cs-CZ" dirty="0" smtClean="0"/>
          </a:p>
          <a:p>
            <a:pPr marL="857250" lvl="2" indent="0">
              <a:lnSpc>
                <a:spcPct val="90000"/>
              </a:lnSpc>
              <a:buNone/>
            </a:pPr>
            <a:r>
              <a:rPr lang="cs-CZ" dirty="0" smtClean="0"/>
              <a:t>zásoby </a:t>
            </a:r>
            <a:r>
              <a:rPr lang="cs-CZ" dirty="0" err="1"/>
              <a:t>Fe</a:t>
            </a:r>
            <a:r>
              <a:rPr lang="cs-CZ" dirty="0"/>
              <a:t> v organizmu jsou </a:t>
            </a:r>
            <a:r>
              <a:rPr lang="cs-CZ" dirty="0" smtClean="0"/>
              <a:t>vyčerpány</a:t>
            </a:r>
          </a:p>
          <a:p>
            <a:pPr marL="857250" lvl="2" indent="0">
              <a:lnSpc>
                <a:spcPct val="90000"/>
              </a:lnSpc>
              <a:buNone/>
            </a:pPr>
            <a:r>
              <a:rPr lang="cs-CZ" dirty="0" smtClean="0"/>
              <a:t>snížena </a:t>
            </a:r>
            <a:r>
              <a:rPr lang="cs-CZ" dirty="0"/>
              <a:t>dodávka </a:t>
            </a:r>
            <a:r>
              <a:rPr lang="cs-CZ" dirty="0" err="1"/>
              <a:t>Fe</a:t>
            </a:r>
            <a:r>
              <a:rPr lang="cs-CZ" dirty="0"/>
              <a:t> pro </a:t>
            </a:r>
            <a:r>
              <a:rPr lang="cs-CZ" dirty="0" smtClean="0"/>
              <a:t>erytropoézu</a:t>
            </a:r>
          </a:p>
          <a:p>
            <a:pPr marL="857250" lvl="2" indent="0">
              <a:lnSpc>
                <a:spcPct val="90000"/>
              </a:lnSpc>
              <a:buNone/>
            </a:pPr>
            <a:r>
              <a:rPr lang="cs-CZ" dirty="0" smtClean="0"/>
              <a:t>ve </a:t>
            </a:r>
            <a:r>
              <a:rPr lang="cs-CZ" dirty="0"/>
              <a:t>dřeni méně </a:t>
            </a:r>
            <a:r>
              <a:rPr lang="cs-CZ" dirty="0" err="1" smtClean="0"/>
              <a:t>sideroblastů</a:t>
            </a:r>
            <a:endParaRPr lang="cs-CZ" dirty="0" smtClean="0"/>
          </a:p>
          <a:p>
            <a:pPr marL="857250" lvl="2" indent="0">
              <a:lnSpc>
                <a:spcPct val="90000"/>
              </a:lnSpc>
              <a:buNone/>
            </a:pPr>
            <a:r>
              <a:rPr lang="cs-CZ" dirty="0" smtClean="0"/>
              <a:t>není </a:t>
            </a:r>
            <a:r>
              <a:rPr lang="cs-CZ" dirty="0"/>
              <a:t>ještě přítomna </a:t>
            </a:r>
            <a:r>
              <a:rPr lang="cs-CZ" dirty="0" smtClean="0"/>
              <a:t>anémie</a:t>
            </a:r>
            <a:endParaRPr lang="cs-CZ" dirty="0"/>
          </a:p>
          <a:p>
            <a:pPr>
              <a:lnSpc>
                <a:spcPct val="90000"/>
              </a:lnSpc>
            </a:pPr>
            <a:r>
              <a:rPr lang="cs-CZ" dirty="0" err="1"/>
              <a:t>sideropenická</a:t>
            </a:r>
            <a:r>
              <a:rPr lang="cs-CZ" dirty="0"/>
              <a:t> anémie </a:t>
            </a:r>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30</a:t>
            </a:fld>
            <a:endParaRPr lang="en-US"/>
          </a:p>
        </p:txBody>
      </p:sp>
    </p:spTree>
    <p:custDataLst>
      <p:tags r:id="rId1"/>
    </p:custDataLst>
    <p:extLst>
      <p:ext uri="{BB962C8B-B14F-4D97-AF65-F5344CB8AC3E}">
        <p14:creationId xmlns:p14="http://schemas.microsoft.com/office/powerpoint/2010/main" val="25213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Etiologie a </a:t>
            </a:r>
            <a:r>
              <a:rPr lang="cs-CZ" dirty="0" smtClean="0"/>
              <a:t>patogeneze</a:t>
            </a:r>
            <a:br>
              <a:rPr lang="cs-CZ" dirty="0" smtClean="0"/>
            </a:br>
            <a:r>
              <a:rPr lang="cs-CZ" dirty="0" err="1" smtClean="0"/>
              <a:t>sideropenické</a:t>
            </a:r>
            <a:r>
              <a:rPr lang="cs-CZ" dirty="0" smtClean="0"/>
              <a:t> anémie</a:t>
            </a:r>
            <a:endParaRPr lang="cs-CZ" dirty="0"/>
          </a:p>
        </p:txBody>
      </p:sp>
      <p:sp>
        <p:nvSpPr>
          <p:cNvPr id="3" name="Zástupný symbol pro obsah 2"/>
          <p:cNvSpPr>
            <a:spLocks noGrp="1"/>
          </p:cNvSpPr>
          <p:nvPr>
            <p:ph idx="1"/>
          </p:nvPr>
        </p:nvSpPr>
        <p:spPr>
          <a:xfrm>
            <a:off x="467544" y="2060848"/>
            <a:ext cx="8229600" cy="4536504"/>
          </a:xfrm>
        </p:spPr>
        <p:txBody>
          <a:bodyPr>
            <a:normAutofit lnSpcReduction="10000"/>
          </a:bodyPr>
          <a:lstStyle/>
          <a:p>
            <a:pPr marL="0" indent="0">
              <a:lnSpc>
                <a:spcPct val="90000"/>
              </a:lnSpc>
              <a:buNone/>
            </a:pPr>
            <a:r>
              <a:rPr lang="cs-CZ" sz="2800" dirty="0"/>
              <a:t>Nedostatek </a:t>
            </a:r>
            <a:r>
              <a:rPr lang="cs-CZ" sz="2800" dirty="0" err="1"/>
              <a:t>Fe</a:t>
            </a:r>
            <a:r>
              <a:rPr lang="cs-CZ" sz="2800" dirty="0"/>
              <a:t> v organizmu může být </a:t>
            </a:r>
            <a:r>
              <a:rPr lang="cs-CZ" sz="2800" dirty="0" smtClean="0"/>
              <a:t>vyvolán</a:t>
            </a:r>
          </a:p>
          <a:p>
            <a:pPr>
              <a:lnSpc>
                <a:spcPct val="90000"/>
              </a:lnSpc>
            </a:pPr>
            <a:endParaRPr lang="cs-CZ" sz="2800" dirty="0"/>
          </a:p>
          <a:p>
            <a:pPr>
              <a:lnSpc>
                <a:spcPct val="90000"/>
              </a:lnSpc>
            </a:pPr>
            <a:endParaRPr lang="cs-CZ" sz="2800" dirty="0" smtClean="0"/>
          </a:p>
          <a:p>
            <a:pPr>
              <a:lnSpc>
                <a:spcPct val="90000"/>
              </a:lnSpc>
            </a:pPr>
            <a:endParaRPr lang="cs-CZ" sz="2800" dirty="0"/>
          </a:p>
          <a:p>
            <a:pPr>
              <a:lnSpc>
                <a:spcPct val="90000"/>
              </a:lnSpc>
            </a:pPr>
            <a:endParaRPr lang="cs-CZ" sz="2800" dirty="0" smtClean="0"/>
          </a:p>
          <a:p>
            <a:pPr marL="0" indent="0">
              <a:lnSpc>
                <a:spcPct val="90000"/>
              </a:lnSpc>
              <a:buNone/>
            </a:pPr>
            <a:r>
              <a:rPr lang="cs-CZ" sz="2800" dirty="0" smtClean="0"/>
              <a:t> </a:t>
            </a:r>
            <a:endParaRPr lang="cs-CZ" sz="2800" dirty="0"/>
          </a:p>
          <a:p>
            <a:pPr>
              <a:lnSpc>
                <a:spcPct val="90000"/>
              </a:lnSpc>
            </a:pPr>
            <a:endParaRPr lang="cs-CZ" sz="2800" dirty="0"/>
          </a:p>
          <a:p>
            <a:pPr>
              <a:lnSpc>
                <a:spcPct val="90000"/>
              </a:lnSpc>
            </a:pPr>
            <a:endParaRPr lang="cs-CZ" sz="2800" dirty="0" smtClean="0"/>
          </a:p>
          <a:p>
            <a:pPr marL="0" indent="0">
              <a:lnSpc>
                <a:spcPct val="90000"/>
              </a:lnSpc>
              <a:buNone/>
            </a:pPr>
            <a:r>
              <a:rPr lang="cs-CZ" sz="2800" dirty="0" smtClean="0"/>
              <a:t>Mezi </a:t>
            </a:r>
            <a:r>
              <a:rPr lang="cs-CZ" sz="2800" dirty="0"/>
              <a:t>denním přívodem </a:t>
            </a:r>
            <a:r>
              <a:rPr lang="cs-CZ" sz="2800" dirty="0" err="1"/>
              <a:t>Fe</a:t>
            </a:r>
            <a:r>
              <a:rPr lang="cs-CZ" sz="2800" dirty="0"/>
              <a:t> a jeho ztrátami existuje velmi těsná rovnováha.</a:t>
            </a:r>
          </a:p>
          <a:p>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31</a:t>
            </a:fld>
            <a:endParaRPr lang="en-US"/>
          </a:p>
        </p:txBody>
      </p:sp>
      <p:graphicFrame>
        <p:nvGraphicFramePr>
          <p:cNvPr id="5" name="Diagram 4"/>
          <p:cNvGraphicFramePr/>
          <p:nvPr>
            <p:extLst>
              <p:ext uri="{D42A27DB-BD31-4B8C-83A1-F6EECF244321}">
                <p14:modId xmlns:p14="http://schemas.microsoft.com/office/powerpoint/2010/main" val="3395764228"/>
              </p:ext>
            </p:extLst>
          </p:nvPr>
        </p:nvGraphicFramePr>
        <p:xfrm>
          <a:off x="1524000" y="2636912"/>
          <a:ext cx="6096000" cy="2680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50179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Klinické příznaky I.</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895989110"/>
              </p:ext>
            </p:extLst>
          </p:nvPr>
        </p:nvGraphicFramePr>
        <p:xfrm>
          <a:off x="1655676" y="1628800"/>
          <a:ext cx="583264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32</a:t>
            </a:fld>
            <a:endParaRPr lang="en-US"/>
          </a:p>
        </p:txBody>
      </p:sp>
    </p:spTree>
    <p:custDataLst>
      <p:tags r:id="rId1"/>
    </p:custDataLst>
    <p:extLst>
      <p:ext uri="{BB962C8B-B14F-4D97-AF65-F5344CB8AC3E}">
        <p14:creationId xmlns:p14="http://schemas.microsoft.com/office/powerpoint/2010/main" val="725834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Klinické příznaky II.</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111506071"/>
              </p:ext>
            </p:extLst>
          </p:nvPr>
        </p:nvGraphicFramePr>
        <p:xfrm>
          <a:off x="1259632" y="1628800"/>
          <a:ext cx="699512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33</a:t>
            </a:fld>
            <a:endParaRPr lang="en-US"/>
          </a:p>
        </p:txBody>
      </p:sp>
    </p:spTree>
    <p:custDataLst>
      <p:tags r:id="rId1"/>
    </p:custDataLst>
    <p:extLst>
      <p:ext uri="{BB962C8B-B14F-4D97-AF65-F5344CB8AC3E}">
        <p14:creationId xmlns:p14="http://schemas.microsoft.com/office/powerpoint/2010/main" val="1081661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1005333395"/>
              </p:ext>
            </p:extLst>
          </p:nvPr>
        </p:nvGraphicFramePr>
        <p:xfrm>
          <a:off x="251520" y="640258"/>
          <a:ext cx="8568952" cy="5577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34</a:t>
            </a:fld>
            <a:endParaRPr lang="en-US"/>
          </a:p>
        </p:txBody>
      </p:sp>
    </p:spTree>
    <p:custDataLst>
      <p:tags r:id="rId1"/>
    </p:custDataLst>
    <p:extLst>
      <p:ext uri="{BB962C8B-B14F-4D97-AF65-F5344CB8AC3E}">
        <p14:creationId xmlns:p14="http://schemas.microsoft.com/office/powerpoint/2010/main" val="183897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Diagnostika</a:t>
            </a:r>
            <a:endParaRPr lang="cs-CZ" dirty="0"/>
          </a:p>
        </p:txBody>
      </p:sp>
      <p:sp>
        <p:nvSpPr>
          <p:cNvPr id="3" name="Zástupný symbol pro obsah 2"/>
          <p:cNvSpPr>
            <a:spLocks noGrp="1"/>
          </p:cNvSpPr>
          <p:nvPr>
            <p:ph idx="1"/>
          </p:nvPr>
        </p:nvSpPr>
        <p:spPr/>
        <p:txBody>
          <a:bodyPr>
            <a:normAutofit lnSpcReduction="10000"/>
          </a:bodyPr>
          <a:lstStyle/>
          <a:p>
            <a:pPr>
              <a:lnSpc>
                <a:spcPct val="90000"/>
              </a:lnSpc>
            </a:pPr>
            <a:r>
              <a:rPr lang="cs-CZ" dirty="0" smtClean="0"/>
              <a:t>při </a:t>
            </a:r>
            <a:r>
              <a:rPr lang="cs-CZ" dirty="0"/>
              <a:t>manifestním nedostatku </a:t>
            </a:r>
            <a:r>
              <a:rPr lang="cs-CZ" dirty="0" err="1"/>
              <a:t>Fe</a:t>
            </a:r>
            <a:r>
              <a:rPr lang="cs-CZ" dirty="0"/>
              <a:t> se objevuje </a:t>
            </a:r>
            <a:r>
              <a:rPr lang="cs-CZ" dirty="0" smtClean="0"/>
              <a:t>nejdříve anémie </a:t>
            </a:r>
            <a:r>
              <a:rPr lang="cs-CZ" dirty="0" err="1" smtClean="0"/>
              <a:t>normocytární</a:t>
            </a:r>
            <a:r>
              <a:rPr lang="cs-CZ" dirty="0" smtClean="0"/>
              <a:t>!  </a:t>
            </a:r>
          </a:p>
          <a:p>
            <a:pPr>
              <a:lnSpc>
                <a:spcPct val="90000"/>
              </a:lnSpc>
            </a:pPr>
            <a:r>
              <a:rPr lang="cs-CZ" dirty="0" smtClean="0"/>
              <a:t>až </a:t>
            </a:r>
            <a:r>
              <a:rPr lang="cs-CZ" dirty="0"/>
              <a:t>při poklesu </a:t>
            </a:r>
            <a:r>
              <a:rPr lang="cs-CZ" dirty="0" err="1"/>
              <a:t>Hb</a:t>
            </a:r>
            <a:r>
              <a:rPr lang="cs-CZ" dirty="0"/>
              <a:t> pod hladinu 110 g/l se  zmenšují erytrocyty a anémie je </a:t>
            </a:r>
            <a:r>
              <a:rPr lang="cs-CZ" dirty="0" err="1" smtClean="0"/>
              <a:t>mikrocytární</a:t>
            </a:r>
            <a:endParaRPr lang="cs-CZ" dirty="0" smtClean="0"/>
          </a:p>
          <a:p>
            <a:pPr>
              <a:lnSpc>
                <a:spcPct val="90000"/>
              </a:lnSpc>
            </a:pPr>
            <a:r>
              <a:rPr lang="cs-CZ" dirty="0" smtClean="0"/>
              <a:t>současně </a:t>
            </a:r>
            <a:r>
              <a:rPr lang="cs-CZ" dirty="0"/>
              <a:t>se objevuje hypochromie </a:t>
            </a:r>
            <a:r>
              <a:rPr lang="cs-CZ" dirty="0" smtClean="0"/>
              <a:t>a </a:t>
            </a:r>
            <a:r>
              <a:rPr lang="cs-CZ" dirty="0" err="1" smtClean="0"/>
              <a:t>anizocytóza</a:t>
            </a:r>
            <a:endParaRPr lang="cs-CZ" dirty="0"/>
          </a:p>
          <a:p>
            <a:pPr>
              <a:lnSpc>
                <a:spcPct val="90000"/>
              </a:lnSpc>
            </a:pPr>
            <a:r>
              <a:rPr lang="cs-CZ" dirty="0" smtClean="0"/>
              <a:t>počet </a:t>
            </a:r>
            <a:r>
              <a:rPr lang="cs-CZ" dirty="0"/>
              <a:t>trombocytů bývá mírně  zvýšen – hodnota kolem </a:t>
            </a:r>
            <a:r>
              <a:rPr lang="cs-CZ" dirty="0" smtClean="0"/>
              <a:t>500.10</a:t>
            </a:r>
            <a:r>
              <a:rPr lang="cs-CZ" baseline="30000" dirty="0" smtClean="0"/>
              <a:t>9</a:t>
            </a:r>
            <a:r>
              <a:rPr lang="cs-CZ" dirty="0" smtClean="0"/>
              <a:t>/l</a:t>
            </a:r>
            <a:endParaRPr lang="cs-CZ" dirty="0"/>
          </a:p>
          <a:p>
            <a:pPr>
              <a:lnSpc>
                <a:spcPct val="90000"/>
              </a:lnSpc>
            </a:pPr>
            <a:r>
              <a:rPr lang="cs-CZ" dirty="0" smtClean="0"/>
              <a:t>počet </a:t>
            </a:r>
            <a:r>
              <a:rPr lang="cs-CZ" dirty="0"/>
              <a:t>retikulocytů bývá normální nebo zvýšen méně, než by odpovídalo stupni </a:t>
            </a:r>
            <a:r>
              <a:rPr lang="cs-CZ" dirty="0" smtClean="0"/>
              <a:t>anémie</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35</a:t>
            </a:fld>
            <a:endParaRPr lang="en-US"/>
          </a:p>
        </p:txBody>
      </p:sp>
    </p:spTree>
    <p:custDataLst>
      <p:tags r:id="rId1"/>
    </p:custDataLst>
    <p:extLst>
      <p:ext uri="{BB962C8B-B14F-4D97-AF65-F5344CB8AC3E}">
        <p14:creationId xmlns:p14="http://schemas.microsoft.com/office/powerpoint/2010/main" val="4097805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laboratorní nálezy</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750424615"/>
              </p:ext>
            </p:extLst>
          </p:nvPr>
        </p:nvGraphicFramePr>
        <p:xfrm>
          <a:off x="457200" y="1600200"/>
          <a:ext cx="8229600" cy="456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36</a:t>
            </a:fld>
            <a:endParaRPr lang="en-US"/>
          </a:p>
        </p:txBody>
      </p:sp>
    </p:spTree>
    <p:custDataLst>
      <p:tags r:id="rId1"/>
    </p:custDataLst>
    <p:extLst>
      <p:ext uri="{BB962C8B-B14F-4D97-AF65-F5344CB8AC3E}">
        <p14:creationId xmlns:p14="http://schemas.microsoft.com/office/powerpoint/2010/main" val="2200180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Léčba I.</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37</a:t>
            </a:fld>
            <a:endParaRPr lang="en-US"/>
          </a:p>
        </p:txBody>
      </p:sp>
      <p:graphicFrame>
        <p:nvGraphicFramePr>
          <p:cNvPr id="5" name="Diagram 4"/>
          <p:cNvGraphicFramePr/>
          <p:nvPr>
            <p:extLst>
              <p:ext uri="{D42A27DB-BD31-4B8C-83A1-F6EECF244321}">
                <p14:modId xmlns:p14="http://schemas.microsoft.com/office/powerpoint/2010/main" val="1716889054"/>
              </p:ext>
            </p:extLst>
          </p:nvPr>
        </p:nvGraphicFramePr>
        <p:xfrm>
          <a:off x="683568" y="1397000"/>
          <a:ext cx="7920880"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11196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Léčba II.</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a:t>parenterální terapie - riziko vedlejších účinků</a:t>
            </a:r>
          </a:p>
          <a:p>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38</a:t>
            </a:fld>
            <a:endParaRPr lang="en-US"/>
          </a:p>
        </p:txBody>
      </p:sp>
      <p:graphicFrame>
        <p:nvGraphicFramePr>
          <p:cNvPr id="6" name="Diagram 5"/>
          <p:cNvGraphicFramePr/>
          <p:nvPr>
            <p:extLst>
              <p:ext uri="{D42A27DB-BD31-4B8C-83A1-F6EECF244321}">
                <p14:modId xmlns:p14="http://schemas.microsoft.com/office/powerpoint/2010/main" val="2094882668"/>
              </p:ext>
            </p:extLst>
          </p:nvPr>
        </p:nvGraphicFramePr>
        <p:xfrm>
          <a:off x="611560" y="2492896"/>
          <a:ext cx="799288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60084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Vzácnou příčinou </a:t>
            </a:r>
            <a:r>
              <a:rPr lang="cs-CZ" dirty="0" err="1"/>
              <a:t>sideropenické</a:t>
            </a:r>
            <a:r>
              <a:rPr lang="cs-CZ" dirty="0"/>
              <a:t> anémie je vrozená </a:t>
            </a:r>
            <a:r>
              <a:rPr lang="cs-CZ" dirty="0" err="1"/>
              <a:t>atransferinemie</a:t>
            </a:r>
            <a:r>
              <a:rPr lang="cs-CZ" dirty="0"/>
              <a:t> </a:t>
            </a:r>
            <a:endParaRPr lang="cs-CZ" dirty="0" smtClean="0"/>
          </a:p>
          <a:p>
            <a:pPr marL="800100" lvl="2" indent="0">
              <a:buNone/>
            </a:pPr>
            <a:r>
              <a:rPr lang="cs-CZ" dirty="0" smtClean="0"/>
              <a:t>vrozené </a:t>
            </a:r>
            <a:r>
              <a:rPr lang="cs-CZ" dirty="0"/>
              <a:t>chybění transferinu jako nosiče </a:t>
            </a:r>
            <a:r>
              <a:rPr lang="cs-CZ" dirty="0" err="1"/>
              <a:t>Fe</a:t>
            </a:r>
            <a:r>
              <a:rPr lang="cs-CZ" dirty="0"/>
              <a:t> při </a:t>
            </a:r>
            <a:r>
              <a:rPr lang="cs-CZ" dirty="0" smtClean="0"/>
              <a:t>transportu</a:t>
            </a:r>
          </a:p>
          <a:p>
            <a:pPr marL="800100" lvl="2" indent="0">
              <a:buNone/>
            </a:pPr>
            <a:r>
              <a:rPr lang="cs-CZ" dirty="0" smtClean="0"/>
              <a:t>v plazmě</a:t>
            </a:r>
            <a:endParaRPr lang="cs-CZ" dirty="0"/>
          </a:p>
          <a:p>
            <a:endParaRPr lang="cs-CZ" dirty="0"/>
          </a:p>
          <a:p>
            <a:pPr marL="0" indent="0">
              <a:buNone/>
            </a:pPr>
            <a:r>
              <a:rPr lang="cs-CZ" dirty="0"/>
              <a:t>Léčba: 300 ml čerstvě zmražené plazmy jednou za 3-4 </a:t>
            </a:r>
            <a:r>
              <a:rPr lang="cs-CZ" dirty="0" smtClean="0"/>
              <a:t>měsíce</a:t>
            </a: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39</a:t>
            </a:fld>
            <a:endParaRPr lang="en-US"/>
          </a:p>
        </p:txBody>
      </p:sp>
    </p:spTree>
    <p:custDataLst>
      <p:tags r:id="rId1"/>
    </p:custDataLst>
    <p:extLst>
      <p:ext uri="{BB962C8B-B14F-4D97-AF65-F5344CB8AC3E}">
        <p14:creationId xmlns:p14="http://schemas.microsoft.com/office/powerpoint/2010/main" val="247338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55000" lnSpcReduction="20000"/>
          </a:bodyPr>
          <a:lstStyle/>
          <a:p>
            <a:pPr marL="0" indent="0">
              <a:buNone/>
            </a:pPr>
            <a:r>
              <a:rPr lang="cs-CZ" dirty="0" smtClean="0"/>
              <a:t> </a:t>
            </a:r>
          </a:p>
          <a:p>
            <a:pPr marL="0" indent="0">
              <a:buNone/>
            </a:pPr>
            <a:r>
              <a:rPr lang="cs-CZ" sz="4500" dirty="0"/>
              <a:t>od 6. týdne</a:t>
            </a:r>
          </a:p>
          <a:p>
            <a:pPr marL="0" indent="0">
              <a:buNone/>
            </a:pPr>
            <a:r>
              <a:rPr lang="cs-CZ" sz="4500" dirty="0"/>
              <a:t>extravaskulární hematopoéza </a:t>
            </a:r>
          </a:p>
          <a:p>
            <a:pPr marL="0" indent="0">
              <a:buNone/>
            </a:pPr>
            <a:r>
              <a:rPr lang="cs-CZ" sz="4500" dirty="0"/>
              <a:t> </a:t>
            </a:r>
          </a:p>
          <a:p>
            <a:pPr marL="0" indent="0">
              <a:buNone/>
            </a:pPr>
            <a:r>
              <a:rPr lang="cs-CZ" sz="4500" dirty="0"/>
              <a:t>o něco později</a:t>
            </a:r>
          </a:p>
          <a:p>
            <a:pPr marL="0" indent="0">
              <a:buNone/>
            </a:pPr>
            <a:r>
              <a:rPr lang="cs-CZ" sz="4500" dirty="0"/>
              <a:t>ve slezině, </a:t>
            </a:r>
            <a:r>
              <a:rPr lang="cs-CZ" sz="4500" dirty="0" err="1"/>
              <a:t>thymu</a:t>
            </a:r>
            <a:r>
              <a:rPr lang="cs-CZ" sz="4500" dirty="0"/>
              <a:t> a diferencujících se lymfatických orgánech</a:t>
            </a:r>
          </a:p>
          <a:p>
            <a:pPr marL="0" indent="0">
              <a:buNone/>
            </a:pPr>
            <a:r>
              <a:rPr lang="cs-CZ" sz="4500" dirty="0"/>
              <a:t> </a:t>
            </a:r>
          </a:p>
          <a:p>
            <a:pPr marL="0" indent="0">
              <a:buNone/>
            </a:pPr>
            <a:r>
              <a:rPr lang="cs-CZ" sz="4500" dirty="0"/>
              <a:t>v 7. měsíci ustává v játrech a slezině</a:t>
            </a:r>
          </a:p>
          <a:p>
            <a:pPr marL="0" indent="0">
              <a:buNone/>
            </a:pPr>
            <a:r>
              <a:rPr lang="cs-CZ" sz="4500" dirty="0"/>
              <a:t> </a:t>
            </a:r>
          </a:p>
          <a:p>
            <a:pPr marL="0" indent="0">
              <a:buNone/>
            </a:pPr>
            <a:r>
              <a:rPr lang="cs-CZ" sz="4500" dirty="0" err="1"/>
              <a:t>lymfopoéza</a:t>
            </a:r>
            <a:r>
              <a:rPr lang="cs-CZ" sz="4500" dirty="0"/>
              <a:t> v lymfatických orgánech trvá celý život</a:t>
            </a:r>
          </a:p>
          <a:p>
            <a:pPr marL="0" indent="0">
              <a:buNone/>
            </a:pPr>
            <a:endParaRPr lang="cs-CZ" sz="4500" dirty="0"/>
          </a:p>
          <a:p>
            <a:pPr marL="0" indent="0">
              <a:buNone/>
            </a:pPr>
            <a:r>
              <a:rPr lang="cs-CZ" sz="4500" dirty="0"/>
              <a:t>megaloblasty, normoblasty; </a:t>
            </a:r>
            <a:r>
              <a:rPr lang="cs-CZ" sz="4500" dirty="0" err="1"/>
              <a:t>granulopoéza</a:t>
            </a:r>
            <a:r>
              <a:rPr lang="cs-CZ" sz="4500" dirty="0"/>
              <a:t> a </a:t>
            </a:r>
            <a:r>
              <a:rPr lang="cs-CZ" sz="4500" dirty="0" smtClean="0"/>
              <a:t>megakaryocyty</a:t>
            </a:r>
            <a:endParaRPr lang="cs-CZ" sz="4500"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4</a:t>
            </a:fld>
            <a:endParaRPr lang="en-US"/>
          </a:p>
        </p:txBody>
      </p:sp>
      <p:graphicFrame>
        <p:nvGraphicFramePr>
          <p:cNvPr id="6" name="Diagram 5"/>
          <p:cNvGraphicFramePr/>
          <p:nvPr>
            <p:extLst>
              <p:ext uri="{D42A27DB-BD31-4B8C-83A1-F6EECF244321}">
                <p14:modId xmlns:p14="http://schemas.microsoft.com/office/powerpoint/2010/main" val="3182271430"/>
              </p:ext>
            </p:extLst>
          </p:nvPr>
        </p:nvGraphicFramePr>
        <p:xfrm>
          <a:off x="683568" y="404664"/>
          <a:ext cx="5184576" cy="1385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47732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Sideroblastická</a:t>
            </a:r>
            <a:r>
              <a:rPr lang="cs-CZ" dirty="0" smtClean="0"/>
              <a:t> anémie</a:t>
            </a:r>
            <a:endParaRPr lang="cs-CZ" dirty="0"/>
          </a:p>
        </p:txBody>
      </p:sp>
      <p:sp>
        <p:nvSpPr>
          <p:cNvPr id="3" name="Zástupný symbol pro obsah 2"/>
          <p:cNvSpPr>
            <a:spLocks noGrp="1"/>
          </p:cNvSpPr>
          <p:nvPr>
            <p:ph idx="1"/>
          </p:nvPr>
        </p:nvSpPr>
        <p:spPr/>
        <p:txBody>
          <a:bodyPr/>
          <a:lstStyle/>
          <a:p>
            <a:r>
              <a:rPr lang="cs-CZ" dirty="0" smtClean="0"/>
              <a:t>kongenitální </a:t>
            </a:r>
            <a:r>
              <a:rPr lang="cs-CZ" dirty="0" err="1" smtClean="0"/>
              <a:t>sideroblastická</a:t>
            </a:r>
            <a:r>
              <a:rPr lang="cs-CZ" dirty="0" smtClean="0"/>
              <a:t> anémie</a:t>
            </a:r>
          </a:p>
          <a:p>
            <a:pPr lvl="2">
              <a:buNone/>
            </a:pPr>
            <a:r>
              <a:rPr lang="cs-CZ" dirty="0" smtClean="0"/>
              <a:t>vzácná, mutace genu pro ALAS2</a:t>
            </a:r>
          </a:p>
          <a:p>
            <a:r>
              <a:rPr lang="cs-CZ" dirty="0" smtClean="0"/>
              <a:t>získaná </a:t>
            </a:r>
            <a:r>
              <a:rPr lang="cs-CZ" dirty="0" err="1" smtClean="0"/>
              <a:t>sideroblastická</a:t>
            </a:r>
            <a:r>
              <a:rPr lang="cs-CZ" dirty="0" smtClean="0"/>
              <a:t> anémie </a:t>
            </a:r>
          </a:p>
          <a:p>
            <a:pPr lvl="2">
              <a:buNone/>
            </a:pPr>
            <a:r>
              <a:rPr lang="cs-CZ" dirty="0" smtClean="0"/>
              <a:t>RARS v rámci MDS</a:t>
            </a:r>
          </a:p>
          <a:p>
            <a:pPr lvl="1">
              <a:buNone/>
            </a:pPr>
            <a:r>
              <a:rPr lang="cs-CZ" dirty="0" smtClean="0"/>
              <a:t>Příčinou hromadění železa je získaná mutace </a:t>
            </a:r>
          </a:p>
          <a:p>
            <a:pPr lvl="1">
              <a:buNone/>
            </a:pPr>
            <a:r>
              <a:rPr lang="cs-CZ" dirty="0" smtClean="0"/>
              <a:t>v enzymatickém systému </a:t>
            </a:r>
            <a:r>
              <a:rPr lang="cs-CZ" dirty="0" err="1" smtClean="0"/>
              <a:t>utilizujícím</a:t>
            </a:r>
            <a:r>
              <a:rPr lang="cs-CZ" dirty="0" smtClean="0"/>
              <a:t> železo </a:t>
            </a:r>
          </a:p>
          <a:p>
            <a:pPr lvl="1">
              <a:buNone/>
            </a:pPr>
            <a:r>
              <a:rPr lang="cs-CZ" dirty="0" smtClean="0"/>
              <a:t>v mitochondriích</a:t>
            </a:r>
          </a:p>
          <a:p>
            <a:pPr lvl="2">
              <a:buNone/>
            </a:pPr>
            <a:endParaRPr lang="cs-CZ" dirty="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40</a:t>
            </a:fld>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Anémie chronických chorob</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34217775"/>
              </p:ext>
            </p:extLst>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41</a:t>
            </a:fld>
            <a:endParaRPr lang="en-US"/>
          </a:p>
        </p:txBody>
      </p:sp>
    </p:spTree>
    <p:custDataLst>
      <p:tags r:id="rId1"/>
    </p:custDataLst>
    <p:extLst>
      <p:ext uri="{BB962C8B-B14F-4D97-AF65-F5344CB8AC3E}">
        <p14:creationId xmlns:p14="http://schemas.microsoft.com/office/powerpoint/2010/main" val="1942275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 </a:t>
            </a:r>
          </a:p>
          <a:p>
            <a:pPr marL="0" indent="0">
              <a:buNone/>
            </a:pPr>
            <a:r>
              <a:rPr lang="cs-CZ" dirty="0"/>
              <a:t>od 10. týdne intrauterinního vývoje</a:t>
            </a:r>
          </a:p>
          <a:p>
            <a:pPr marL="0" indent="0">
              <a:buNone/>
            </a:pPr>
            <a:r>
              <a:rPr lang="cs-CZ" dirty="0"/>
              <a:t>postupně se zvyšuje</a:t>
            </a:r>
          </a:p>
          <a:p>
            <a:pPr marL="0" indent="0">
              <a:buNone/>
            </a:pPr>
            <a:r>
              <a:rPr lang="cs-CZ" dirty="0"/>
              <a:t>po narození zcela nahradí krvetvornou činnost jiných orgánů</a:t>
            </a:r>
          </a:p>
          <a:p>
            <a:pPr marL="0" indent="0">
              <a:buNone/>
            </a:pPr>
            <a:r>
              <a:rPr lang="cs-CZ" dirty="0"/>
              <a:t> </a:t>
            </a:r>
          </a:p>
          <a:p>
            <a:pPr marL="0" indent="0">
              <a:buNone/>
            </a:pPr>
            <a:r>
              <a:rPr lang="cs-CZ" dirty="0"/>
              <a:t>výjimka: </a:t>
            </a:r>
            <a:r>
              <a:rPr lang="cs-CZ" dirty="0" err="1"/>
              <a:t>lymfopoéza</a:t>
            </a:r>
            <a:r>
              <a:rPr lang="cs-CZ" dirty="0"/>
              <a:t> pokračuje dál v lymfatických orgánech a lymfatické tkáni</a:t>
            </a:r>
          </a:p>
          <a:p>
            <a:pPr marL="0" indent="0">
              <a:buNone/>
            </a:pPr>
            <a:r>
              <a:rPr lang="cs-CZ" dirty="0"/>
              <a:t> </a:t>
            </a:r>
          </a:p>
          <a:p>
            <a:pPr marL="0" indent="0">
              <a:buNone/>
            </a:pPr>
            <a:r>
              <a:rPr lang="cs-CZ" dirty="0"/>
              <a:t>megaloblastová, později </a:t>
            </a:r>
            <a:r>
              <a:rPr lang="cs-CZ" dirty="0" err="1"/>
              <a:t>normoblastová</a:t>
            </a:r>
            <a:r>
              <a:rPr lang="cs-CZ" dirty="0"/>
              <a:t> erytropoéza</a:t>
            </a:r>
          </a:p>
          <a:p>
            <a:pPr marL="0" indent="0">
              <a:buNone/>
            </a:pPr>
            <a:r>
              <a:rPr lang="cs-CZ" dirty="0" err="1"/>
              <a:t>granulopoéza</a:t>
            </a:r>
            <a:r>
              <a:rPr lang="cs-CZ" dirty="0"/>
              <a:t>, tvorba monocytů, </a:t>
            </a:r>
            <a:r>
              <a:rPr lang="cs-CZ" dirty="0" err="1"/>
              <a:t>megakaryopoéza</a:t>
            </a:r>
            <a:endParaRPr lang="cs-CZ" dirty="0"/>
          </a:p>
          <a:p>
            <a:pPr marL="0" indent="0">
              <a:buNone/>
            </a:pPr>
            <a:r>
              <a:rPr lang="cs-CZ" dirty="0" err="1" smtClean="0"/>
              <a:t>lymfopoéza</a:t>
            </a:r>
            <a:endParaRPr lang="cs-CZ" dirty="0" smtClean="0"/>
          </a:p>
        </p:txBody>
      </p:sp>
      <p:sp>
        <p:nvSpPr>
          <p:cNvPr id="4" name="Zástupný symbol pro číslo snímku 3"/>
          <p:cNvSpPr>
            <a:spLocks noGrp="1"/>
          </p:cNvSpPr>
          <p:nvPr>
            <p:ph type="sldNum" sz="quarter" idx="12"/>
          </p:nvPr>
        </p:nvSpPr>
        <p:spPr/>
        <p:txBody>
          <a:bodyPr/>
          <a:lstStyle/>
          <a:p>
            <a:fld id="{F38DF745-7D3F-47F4-83A3-874385CFAA69}" type="slidenum">
              <a:rPr lang="en-US" smtClean="0"/>
              <a:pPr/>
              <a:t>5</a:t>
            </a:fld>
            <a:endParaRPr lang="en-US"/>
          </a:p>
        </p:txBody>
      </p:sp>
      <p:graphicFrame>
        <p:nvGraphicFramePr>
          <p:cNvPr id="6" name="Diagram 5"/>
          <p:cNvGraphicFramePr/>
          <p:nvPr>
            <p:extLst>
              <p:ext uri="{D42A27DB-BD31-4B8C-83A1-F6EECF244321}">
                <p14:modId xmlns:p14="http://schemas.microsoft.com/office/powerpoint/2010/main" val="2169097159"/>
              </p:ext>
            </p:extLst>
          </p:nvPr>
        </p:nvGraphicFramePr>
        <p:xfrm>
          <a:off x="683568" y="404664"/>
          <a:ext cx="6552728" cy="1385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3399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Krvetvorba během nitroděložního vývoje a po narození</a:t>
            </a:r>
            <a:endParaRPr lang="cs-CZ" dirty="0"/>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1640" y="1772816"/>
            <a:ext cx="6257668" cy="4693251"/>
          </a:xfrm>
        </p:spPr>
      </p:pic>
    </p:spTree>
    <p:custDataLst>
      <p:tags r:id="rId1"/>
    </p:custDataLst>
    <p:extLst>
      <p:ext uri="{BB962C8B-B14F-4D97-AF65-F5344CB8AC3E}">
        <p14:creationId xmlns:p14="http://schemas.microsoft.com/office/powerpoint/2010/main" val="147335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Hemopoetické</a:t>
            </a:r>
            <a:r>
              <a:rPr lang="cs-CZ" dirty="0" smtClean="0"/>
              <a:t> kmenové a </a:t>
            </a:r>
            <a:r>
              <a:rPr lang="cs-CZ" dirty="0" err="1" smtClean="0"/>
              <a:t>progenitorové</a:t>
            </a:r>
            <a:r>
              <a:rPr lang="cs-CZ" dirty="0" smtClean="0"/>
              <a:t> buňky</a:t>
            </a:r>
            <a:endParaRPr lang="cs-CZ" dirty="0"/>
          </a:p>
        </p:txBody>
      </p:sp>
      <p:pic>
        <p:nvPicPr>
          <p:cNvPr id="102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tretch/>
        </p:blipFill>
        <p:spPr bwMode="auto">
          <a:xfrm>
            <a:off x="2607411" y="1600200"/>
            <a:ext cx="39291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4932040" y="1556792"/>
            <a:ext cx="3420380" cy="369332"/>
          </a:xfrm>
          <a:prstGeom prst="rect">
            <a:avLst/>
          </a:prstGeom>
          <a:solidFill>
            <a:srgbClr val="FFFFFF"/>
          </a:solidFill>
        </p:spPr>
        <p:txBody>
          <a:bodyPr wrap="square" rtlCol="0">
            <a:spAutoFit/>
          </a:bodyPr>
          <a:lstStyle/>
          <a:p>
            <a:r>
              <a:rPr lang="cs-CZ" dirty="0" err="1"/>
              <a:t>m</a:t>
            </a:r>
            <a:r>
              <a:rPr lang="cs-CZ" dirty="0" err="1" smtClean="0"/>
              <a:t>ultipotentní</a:t>
            </a:r>
            <a:r>
              <a:rPr lang="cs-CZ" dirty="0" smtClean="0"/>
              <a:t> kmenová buňka</a:t>
            </a:r>
            <a:endParaRPr lang="cs-CZ" dirty="0"/>
          </a:p>
        </p:txBody>
      </p:sp>
      <p:sp>
        <p:nvSpPr>
          <p:cNvPr id="4" name="Obdélník 3"/>
          <p:cNvSpPr/>
          <p:nvPr/>
        </p:nvSpPr>
        <p:spPr>
          <a:xfrm>
            <a:off x="4788024" y="1772816"/>
            <a:ext cx="216024" cy="1846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191447" y="2261192"/>
            <a:ext cx="2376264" cy="369332"/>
          </a:xfrm>
          <a:prstGeom prst="rect">
            <a:avLst/>
          </a:prstGeom>
          <a:solidFill>
            <a:srgbClr val="FFFFFF"/>
          </a:solidFill>
        </p:spPr>
        <p:txBody>
          <a:bodyPr wrap="square" rtlCol="0">
            <a:spAutoFit/>
          </a:bodyPr>
          <a:lstStyle/>
          <a:p>
            <a:r>
              <a:rPr lang="cs-CZ" dirty="0" smtClean="0"/>
              <a:t>lymfoidní </a:t>
            </a:r>
            <a:r>
              <a:rPr lang="cs-CZ" dirty="0" err="1" smtClean="0"/>
              <a:t>progenitor</a:t>
            </a:r>
            <a:endParaRPr lang="cs-CZ" dirty="0"/>
          </a:p>
        </p:txBody>
      </p:sp>
      <p:sp>
        <p:nvSpPr>
          <p:cNvPr id="8" name="Obdélník 7"/>
          <p:cNvSpPr/>
          <p:nvPr/>
        </p:nvSpPr>
        <p:spPr>
          <a:xfrm>
            <a:off x="4932040" y="2366267"/>
            <a:ext cx="216024"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920372" y="1196752"/>
            <a:ext cx="216024"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051720" y="2924945"/>
            <a:ext cx="1224136" cy="307778"/>
          </a:xfrm>
          <a:prstGeom prst="rect">
            <a:avLst/>
          </a:prstGeom>
          <a:solidFill>
            <a:srgbClr val="FFFFFF"/>
          </a:solidFill>
        </p:spPr>
        <p:txBody>
          <a:bodyPr wrap="square" rtlCol="0">
            <a:spAutoFit/>
          </a:bodyPr>
          <a:lstStyle/>
          <a:p>
            <a:r>
              <a:rPr lang="cs-CZ" sz="1400" dirty="0" smtClean="0"/>
              <a:t>CFU-GEMM</a:t>
            </a:r>
            <a:endParaRPr lang="cs-CZ" sz="1400" dirty="0"/>
          </a:p>
        </p:txBody>
      </p:sp>
      <p:sp>
        <p:nvSpPr>
          <p:cNvPr id="12" name="Obdélník 11"/>
          <p:cNvSpPr/>
          <p:nvPr/>
        </p:nvSpPr>
        <p:spPr>
          <a:xfrm>
            <a:off x="6089797" y="2264071"/>
            <a:ext cx="203300" cy="2043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572000" y="3429000"/>
            <a:ext cx="1080120" cy="307777"/>
          </a:xfrm>
          <a:prstGeom prst="rect">
            <a:avLst/>
          </a:prstGeom>
          <a:solidFill>
            <a:srgbClr val="FFFFFF"/>
          </a:solidFill>
        </p:spPr>
        <p:txBody>
          <a:bodyPr wrap="square" rtlCol="0">
            <a:spAutoFit/>
          </a:bodyPr>
          <a:lstStyle/>
          <a:p>
            <a:r>
              <a:rPr lang="cs-CZ" sz="1400" dirty="0" smtClean="0"/>
              <a:t>CFU-GM</a:t>
            </a:r>
            <a:endParaRPr lang="cs-CZ" sz="1600" dirty="0"/>
          </a:p>
        </p:txBody>
      </p:sp>
    </p:spTree>
    <p:custDataLst>
      <p:tags r:id="rId1"/>
    </p:custDataLst>
    <p:extLst>
      <p:ext uri="{BB962C8B-B14F-4D97-AF65-F5344CB8AC3E}">
        <p14:creationId xmlns:p14="http://schemas.microsoft.com/office/powerpoint/2010/main" val="3934535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Erytropoéza </a:t>
            </a:r>
            <a:br>
              <a:rPr lang="cs-CZ" dirty="0" smtClean="0"/>
            </a:br>
            <a:r>
              <a:rPr lang="cs-CZ" sz="4000" dirty="0" smtClean="0"/>
              <a:t>(tvorba a vývoj červených krvinek)</a:t>
            </a:r>
            <a:endParaRPr lang="cs-CZ" sz="4000" dirty="0"/>
          </a:p>
        </p:txBody>
      </p:sp>
      <p:sp>
        <p:nvSpPr>
          <p:cNvPr id="3" name="Zástupný symbol pro obsah 2"/>
          <p:cNvSpPr>
            <a:spLocks noGrp="1"/>
          </p:cNvSpPr>
          <p:nvPr>
            <p:ph idx="1"/>
          </p:nvPr>
        </p:nvSpPr>
        <p:spPr>
          <a:xfrm>
            <a:off x="457200" y="1988840"/>
            <a:ext cx="8229600" cy="4525963"/>
          </a:xfrm>
        </p:spPr>
        <p:txBody>
          <a:bodyPr>
            <a:normAutofit fontScale="77500" lnSpcReduction="20000"/>
          </a:bodyPr>
          <a:lstStyle/>
          <a:p>
            <a:pPr marL="0" indent="0">
              <a:buNone/>
            </a:pPr>
            <a:r>
              <a:rPr lang="cs-CZ" dirty="0" smtClean="0"/>
              <a:t>společná kmenová buňka s </a:t>
            </a:r>
            <a:r>
              <a:rPr lang="cs-CZ" dirty="0" err="1" smtClean="0"/>
              <a:t>megakaryopoézou</a:t>
            </a:r>
            <a:r>
              <a:rPr lang="cs-CZ" dirty="0" smtClean="0"/>
              <a:t> - GEMM</a:t>
            </a:r>
          </a:p>
          <a:p>
            <a:pPr marL="0" indent="0">
              <a:buNone/>
            </a:pPr>
            <a:r>
              <a:rPr lang="cs-CZ" dirty="0" smtClean="0"/>
              <a:t>dále samostatně</a:t>
            </a:r>
          </a:p>
          <a:p>
            <a:pPr marL="0" indent="0">
              <a:buNone/>
            </a:pPr>
            <a:r>
              <a:rPr lang="cs-CZ" dirty="0"/>
              <a:t>BF</a:t>
            </a:r>
            <a:r>
              <a:rPr lang="pt-BR" dirty="0"/>
              <a:t>U-E</a:t>
            </a:r>
            <a:r>
              <a:rPr lang="cs-CZ" dirty="0"/>
              <a:t> (</a:t>
            </a:r>
            <a:r>
              <a:rPr lang="cs-CZ" dirty="0" err="1"/>
              <a:t>burst</a:t>
            </a:r>
            <a:r>
              <a:rPr lang="cs-CZ" dirty="0"/>
              <a:t> </a:t>
            </a:r>
            <a:r>
              <a:rPr lang="cs-CZ" dirty="0" err="1"/>
              <a:t>forming</a:t>
            </a:r>
            <a:r>
              <a:rPr lang="cs-CZ" dirty="0"/>
              <a:t> unit-</a:t>
            </a:r>
            <a:r>
              <a:rPr lang="cs-CZ" dirty="0" err="1"/>
              <a:t>erythropoiesis</a:t>
            </a:r>
            <a:r>
              <a:rPr lang="cs-CZ" dirty="0"/>
              <a:t>)</a:t>
            </a:r>
          </a:p>
          <a:p>
            <a:pPr marL="0" indent="0">
              <a:buNone/>
            </a:pPr>
            <a:r>
              <a:rPr lang="cs-CZ" dirty="0" smtClean="0"/>
              <a:t>CFU-E (</a:t>
            </a:r>
            <a:r>
              <a:rPr lang="cs-CZ" dirty="0" err="1"/>
              <a:t>colony</a:t>
            </a:r>
            <a:r>
              <a:rPr lang="cs-CZ" dirty="0"/>
              <a:t> </a:t>
            </a:r>
            <a:r>
              <a:rPr lang="cs-CZ" dirty="0" err="1"/>
              <a:t>forming</a:t>
            </a:r>
            <a:r>
              <a:rPr lang="cs-CZ" dirty="0"/>
              <a:t> </a:t>
            </a:r>
            <a:r>
              <a:rPr lang="cs-CZ" dirty="0" smtClean="0"/>
              <a:t>unit-</a:t>
            </a:r>
            <a:r>
              <a:rPr lang="cs-CZ" dirty="0" err="1" smtClean="0"/>
              <a:t>erythropoiesis</a:t>
            </a:r>
            <a:r>
              <a:rPr lang="cs-CZ" dirty="0"/>
              <a:t>) </a:t>
            </a:r>
            <a:endParaRPr lang="cs-CZ" dirty="0" smtClean="0"/>
          </a:p>
          <a:p>
            <a:pPr marL="0" indent="0">
              <a:buNone/>
            </a:pPr>
            <a:endParaRPr lang="cs-CZ" dirty="0" smtClean="0"/>
          </a:p>
          <a:p>
            <a:pPr marL="0" indent="0">
              <a:buNone/>
            </a:pPr>
            <a:r>
              <a:rPr lang="cs-CZ" dirty="0" err="1" smtClean="0"/>
              <a:t>proerytroblast</a:t>
            </a:r>
            <a:r>
              <a:rPr lang="cs-CZ" dirty="0" smtClean="0"/>
              <a:t> – morfologicky viditelný</a:t>
            </a:r>
            <a:endParaRPr lang="cs-CZ" dirty="0"/>
          </a:p>
          <a:p>
            <a:pPr marL="0" indent="0">
              <a:buNone/>
            </a:pPr>
            <a:r>
              <a:rPr lang="cs-CZ" dirty="0" smtClean="0"/>
              <a:t>bazofilní erytroblast</a:t>
            </a:r>
          </a:p>
          <a:p>
            <a:pPr marL="0" indent="0">
              <a:buNone/>
            </a:pPr>
            <a:r>
              <a:rPr lang="cs-CZ" dirty="0" err="1" smtClean="0"/>
              <a:t>polychromatofilní</a:t>
            </a:r>
            <a:r>
              <a:rPr lang="cs-CZ" dirty="0" smtClean="0"/>
              <a:t> erytroblast</a:t>
            </a:r>
          </a:p>
          <a:p>
            <a:pPr marL="0" indent="0">
              <a:buNone/>
            </a:pPr>
            <a:r>
              <a:rPr lang="cs-CZ" dirty="0" err="1"/>
              <a:t>o</a:t>
            </a:r>
            <a:r>
              <a:rPr lang="cs-CZ" dirty="0" err="1" smtClean="0"/>
              <a:t>rtochromní</a:t>
            </a:r>
            <a:r>
              <a:rPr lang="cs-CZ" dirty="0" smtClean="0"/>
              <a:t> (</a:t>
            </a:r>
            <a:r>
              <a:rPr lang="cs-CZ" dirty="0" err="1" smtClean="0"/>
              <a:t>oxyfilní</a:t>
            </a:r>
            <a:r>
              <a:rPr lang="cs-CZ" dirty="0" smtClean="0"/>
              <a:t>) erytroblast</a:t>
            </a:r>
          </a:p>
          <a:p>
            <a:pPr marL="0" indent="0">
              <a:buNone/>
            </a:pPr>
            <a:r>
              <a:rPr lang="cs-CZ" dirty="0" smtClean="0"/>
              <a:t>retikulocyt</a:t>
            </a:r>
          </a:p>
          <a:p>
            <a:pPr marL="0" indent="0">
              <a:buNone/>
            </a:pPr>
            <a:r>
              <a:rPr lang="cs-CZ" dirty="0" err="1" smtClean="0"/>
              <a:t>normocyt</a:t>
            </a:r>
            <a:endParaRPr lang="cs-CZ" dirty="0"/>
          </a:p>
          <a:p>
            <a:pPr marL="0" indent="0">
              <a:buNone/>
            </a:pPr>
            <a:endParaRPr lang="cs-CZ" dirty="0"/>
          </a:p>
        </p:txBody>
      </p:sp>
    </p:spTree>
    <p:custDataLst>
      <p:tags r:id="rId1"/>
    </p:custDataLst>
    <p:extLst>
      <p:ext uri="{BB962C8B-B14F-4D97-AF65-F5344CB8AC3E}">
        <p14:creationId xmlns:p14="http://schemas.microsoft.com/office/powerpoint/2010/main" val="68135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Erytropoéza</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202443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ástupný symbol pro číslo snímku 3"/>
          <p:cNvSpPr>
            <a:spLocks noGrp="1"/>
          </p:cNvSpPr>
          <p:nvPr>
            <p:ph type="sldNum" sz="quarter" idx="12"/>
          </p:nvPr>
        </p:nvSpPr>
        <p:spPr/>
        <p:txBody>
          <a:bodyPr/>
          <a:lstStyle/>
          <a:p>
            <a:fld id="{F38DF745-7D3F-47F4-83A3-874385CFAA69}" type="slidenum">
              <a:rPr lang="en-US" smtClean="0"/>
              <a:pPr/>
              <a:t>9</a:t>
            </a:fld>
            <a:endParaRPr lang="en-US"/>
          </a:p>
        </p:txBody>
      </p:sp>
      <p:pic>
        <p:nvPicPr>
          <p:cNvPr id="6" name="Obrázek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3154685"/>
            <a:ext cx="1595091" cy="1520155"/>
          </a:xfrm>
          <a:prstGeom prst="rect">
            <a:avLst/>
          </a:prstGeom>
        </p:spPr>
      </p:pic>
      <p:pic>
        <p:nvPicPr>
          <p:cNvPr id="7" name="Obrázek 6"/>
          <p:cNvPicPr>
            <a:picLocks noChangeAspect="1"/>
          </p:cNvPicPr>
          <p:nvPr/>
        </p:nvPicPr>
        <p:blipFill rotWithShape="1">
          <a:blip r:embed="rId10" cstate="print">
            <a:extLst>
              <a:ext uri="{28A0092B-C50C-407E-A947-70E740481C1C}">
                <a14:useLocalDpi xmlns:a14="http://schemas.microsoft.com/office/drawing/2010/main" val="0"/>
              </a:ext>
            </a:extLst>
          </a:blip>
          <a:srcRect r="13253" b="13092"/>
          <a:stretch/>
        </p:blipFill>
        <p:spPr>
          <a:xfrm>
            <a:off x="2411760" y="1677458"/>
            <a:ext cx="1338546" cy="1316203"/>
          </a:xfrm>
          <a:prstGeom prst="rect">
            <a:avLst/>
          </a:prstGeom>
        </p:spPr>
      </p:pic>
      <p:pic>
        <p:nvPicPr>
          <p:cNvPr id="8" name="Obrázek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04048" y="1268760"/>
            <a:ext cx="1209675" cy="1066800"/>
          </a:xfrm>
          <a:prstGeom prst="rect">
            <a:avLst/>
          </a:prstGeom>
        </p:spPr>
      </p:pic>
      <p:pic>
        <p:nvPicPr>
          <p:cNvPr id="9" name="Obrázek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6336" y="3508995"/>
            <a:ext cx="1323975" cy="2066925"/>
          </a:xfrm>
          <a:prstGeom prst="rect">
            <a:avLst/>
          </a:prstGeom>
        </p:spPr>
      </p:pic>
      <p:pic>
        <p:nvPicPr>
          <p:cNvPr id="10" name="Obrázek 9"/>
          <p:cNvPicPr>
            <a:picLocks noChangeAspect="1"/>
          </p:cNvPicPr>
          <p:nvPr/>
        </p:nvPicPr>
        <p:blipFill rotWithShape="1">
          <a:blip r:embed="rId13" cstate="print">
            <a:extLst>
              <a:ext uri="{28A0092B-C50C-407E-A947-70E740481C1C}">
                <a14:useLocalDpi xmlns:a14="http://schemas.microsoft.com/office/drawing/2010/main" val="0"/>
              </a:ext>
            </a:extLst>
          </a:blip>
          <a:srcRect r="19385" b="8224"/>
          <a:stretch/>
        </p:blipFill>
        <p:spPr>
          <a:xfrm>
            <a:off x="2748094" y="4653136"/>
            <a:ext cx="1497335" cy="1477343"/>
          </a:xfrm>
          <a:prstGeom prst="rect">
            <a:avLst/>
          </a:prstGeom>
        </p:spPr>
      </p:pic>
    </p:spTree>
    <p:custDataLst>
      <p:tags r:id="rId1"/>
    </p:custDataLst>
    <p:extLst>
      <p:ext uri="{BB962C8B-B14F-4D97-AF65-F5344CB8AC3E}">
        <p14:creationId xmlns:p14="http://schemas.microsoft.com/office/powerpoint/2010/main" val="16456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93&quot; value=&quot;-1&quot;/&gt;&lt;object type=&quot;8&quot; unique_id=&quot;10002&quot;&gt;&lt;/object&gt;&lt;object type=&quot;2&quot; unique_id=&quot;10003&quot;&gt;&lt;object type=&quot;3&quot; unique_id=&quot;10609&quot;&gt;&lt;property id=&quot;20148&quot; value=&quot;5&quot;/&gt;&lt;property id=&quot;20300&quot; value=&quot;Slide 1 - &amp;quot;Morfologie I - Anémie&amp;quot;&quot;/&gt;&lt;property id=&quot;20307&quot; value=&quot;257&quot;/&gt;&lt;/object&gt;&lt;object type=&quot;3&quot; unique_id=&quot;10610&quot;&gt;&lt;property id=&quot;20148&quot; value=&quot;5&quot;/&gt;&lt;property id=&quot;20300&quot; value=&quot;Slide 2 - &amp;quot;Původ krevních buněk a krvetvorba během těhotenství&amp;quot;&quot;/&gt;&lt;property id=&quot;20307&quot; value=&quot;258&quot;/&gt;&lt;/object&gt;&lt;object type=&quot;3&quot; unique_id=&quot;10611&quot;&gt;&lt;property id=&quot;20148&quot; value=&quot;5&quot;/&gt;&lt;property id=&quot;20300&quot; value=&quot;Slide 6 - &amp;quot;Krvetvorba během nitroděložního vývoje a po narození&amp;quot;&quot;/&gt;&lt;property id=&quot;20307&quot; value=&quot;259&quot;/&gt;&lt;/object&gt;&lt;object type=&quot;3&quot; unique_id=&quot;10612&quot;&gt;&lt;property id=&quot;20148&quot; value=&quot;5&quot;/&gt;&lt;property id=&quot;20300&quot; value=&quot;Slide 3&quot;/&gt;&lt;property id=&quot;20307&quot; value=&quot;260&quot;/&gt;&lt;/object&gt;&lt;object type=&quot;3&quot; unique_id=&quot;10613&quot;&gt;&lt;property id=&quot;20148&quot; value=&quot;5&quot;/&gt;&lt;property id=&quot;20300&quot; value=&quot;Slide 4&quot;/&gt;&lt;property id=&quot;20307&quot; value=&quot;261&quot;/&gt;&lt;/object&gt;&lt;object type=&quot;3&quot; unique_id=&quot;10614&quot;&gt;&lt;property id=&quot;20148&quot; value=&quot;5&quot;/&gt;&lt;property id=&quot;20300&quot; value=&quot;Slide 5&quot;/&gt;&lt;property id=&quot;20307&quot; value=&quot;262&quot;/&gt;&lt;/object&gt;&lt;object type=&quot;3&quot; unique_id=&quot;10615&quot;&gt;&lt;property id=&quot;20148&quot; value=&quot;5&quot;/&gt;&lt;property id=&quot;20300&quot; value=&quot;Slide 7 - &amp;quot;Hemopoetické kmenové a progenitorové buňky&amp;quot;&quot;/&gt;&lt;property id=&quot;20307&quot; value=&quot;263&quot;/&gt;&lt;/object&gt;&lt;object type=&quot;3&quot; unique_id=&quot;10616&quot;&gt;&lt;property id=&quot;20148&quot; value=&quot;5&quot;/&gt;&lt;property id=&quot;20300&quot; value=&quot;Slide 8 - &amp;quot;Erytropoéza &amp;#x0D;&amp;#x0A;(tvorba a vývoj červených krvinek)&amp;quot;&quot;/&gt;&lt;property id=&quot;20307&quot; value=&quot;264&quot;/&gt;&lt;/object&gt;&lt;object type=&quot;3&quot; unique_id=&quot;10617&quot;&gt;&lt;property id=&quot;20148&quot; value=&quot;5&quot;/&gt;&lt;property id=&quot;20300&quot; value=&quot;Slide 9 - &amp;quot;Erytropoéza&amp;quot;&quot;/&gt;&lt;property id=&quot;20307&quot; value=&quot;265&quot;/&gt;&lt;/object&gt;&lt;object type=&quot;3&quot; unique_id=&quot;10618&quot;&gt;&lt;property id=&quot;20148&quot; value=&quot;5&quot;/&gt;&lt;property id=&quot;20300&quot; value=&quot;Slide 10 - &amp;quot;Anémie (chudokrevnost)&amp;quot;&quot;/&gt;&lt;property id=&quot;20307&quot; value=&quot;266&quot;/&gt;&lt;/object&gt;&lt;object type=&quot;3&quot; unique_id=&quot;10619&quot;&gt;&lt;property id=&quot;20148&quot; value=&quot;5&quot;/&gt;&lt;property id=&quot;20300&quot; value=&quot;Slide 11 - &amp;quot;Anémie (chudokrevnost)&amp;quot;&quot;/&gt;&lt;property id=&quot;20307&quot; value=&quot;267&quot;/&gt;&lt;/object&gt;&lt;object type=&quot;3&quot; unique_id=&quot;10620&quot;&gt;&lt;property id=&quot;20148&quot; value=&quot;5&quot;/&gt;&lt;property id=&quot;20300&quot; value=&quot;Slide 12 - &amp;quot;Anémie (chudokrevnost)&amp;quot;&quot;/&gt;&lt;property id=&quot;20307&quot; value=&quot;268&quot;/&gt;&lt;/object&gt;&lt;object type=&quot;3&quot; unique_id=&quot;10621&quot;&gt;&lt;property id=&quot;20148&quot; value=&quot;5&quot;/&gt;&lt;property id=&quot;20300&quot; value=&quot;Slide 13 - &amp;quot;Klinické příznaky anémie&amp;quot;&quot;/&gt;&lt;property id=&quot;20307&quot; value=&quot;269&quot;/&gt;&lt;/object&gt;&lt;object type=&quot;3&quot; unique_id=&quot;10622&quot;&gt;&lt;property id=&quot;20148&quot; value=&quot;5&quot;/&gt;&lt;property id=&quot;20300&quot; value=&quot;Slide 14 - &amp;quot;Obecné klinické příznaky anémie&amp;quot;&quot;/&gt;&lt;property id=&quot;20307&quot; value=&quot;270&quot;/&gt;&lt;/object&gt;&lt;object type=&quot;3&quot; unique_id=&quot;10623&quot;&gt;&lt;property id=&quot;20148&quot; value=&quot;5&quot;/&gt;&lt;property id=&quot;20300&quot; value=&quot;Slide 15 - &amp;quot;Třídění anémií&amp;quot;&quot;/&gt;&lt;property id=&quot;20307&quot; value=&quot;271&quot;/&gt;&lt;/object&gt;&lt;object type=&quot;3&quot; unique_id=&quot;10624&quot;&gt;&lt;property id=&quot;20148&quot; value=&quot;5&quot;/&gt;&lt;property id=&quot;20300&quot; value=&quot;Slide 16 - &amp;quot;Patofyziologická klasifikace&amp;quot;&quot;/&gt;&lt;property id=&quot;20307&quot; value=&quot;272&quot;/&gt;&lt;/object&gt;&lt;object type=&quot;3&quot; unique_id=&quot;10625&quot;&gt;&lt;property id=&quot;20148&quot; value=&quot;5&quot;/&gt;&lt;property id=&quot;20300&quot; value=&quot;Slide 17 - &amp;quot;Korpuskulární hemolytické anémie&amp;quot;&quot;/&gt;&lt;property id=&quot;20307&quot; value=&quot;273&quot;/&gt;&lt;/object&gt;&lt;object type=&quot;3&quot; unique_id=&quot;10626&quot;&gt;&lt;property id=&quot;20148&quot; value=&quot;5&quot;/&gt;&lt;property id=&quot;20300&quot; value=&quot;Slide 18 - &amp;quot;Extrakorpuskulární hemolytické anémie&amp;quot;&quot;/&gt;&lt;property id=&quot;20307&quot; value=&quot;274&quot;/&gt;&lt;/object&gt;&lt;object type=&quot;3&quot; unique_id=&quot;10627&quot;&gt;&lt;property id=&quot;20148&quot; value=&quot;5&quot;/&gt;&lt;property id=&quot;20300&quot; value=&quot;Slide 19 - &amp;quot;Třídění anémií&amp;quot;&quot;/&gt;&lt;property id=&quot;20307&quot; value=&quot;275&quot;/&gt;&lt;/object&gt;&lt;object type=&quot;3&quot; unique_id=&quot;10628&quot;&gt;&lt;property id=&quot;20148&quot; value=&quot;5&quot;/&gt;&lt;property id=&quot;20300&quot; value=&quot;Slide 20 - &amp;quot;Diagnostický algoritmus &amp;#x0D;&amp;#x0A;mikrocytární anémie&amp;quot;&quot;/&gt;&lt;property id=&quot;20307&quot; value=&quot;276&quot;/&gt;&lt;/object&gt;&lt;object type=&quot;3&quot; unique_id=&quot;10629&quot;&gt;&lt;property id=&quot;20148&quot; value=&quot;5&quot;/&gt;&lt;property id=&quot;20300&quot; value=&quot;Slide 21 - &amp;quot;Diagnostický algoritmus &amp;#x0D;&amp;#x0A;normocytární anémie&amp;quot;&quot;/&gt;&lt;property id=&quot;20307&quot; value=&quot;277&quot;/&gt;&lt;/object&gt;&lt;object type=&quot;3&quot; unique_id=&quot;10630&quot;&gt;&lt;property id=&quot;20148&quot; value=&quot;5&quot;/&gt;&lt;property id=&quot;20300&quot; value=&quot;Slide 22 - &amp;quot;Diagnostický algoritmus &amp;#x0D;&amp;#x0A;makrocytární anémie&amp;quot;&quot;/&gt;&lt;property id=&quot;20307&quot; value=&quot;278&quot;/&gt;&lt;/object&gt;&lt;object type=&quot;3&quot; unique_id=&quot;10631&quot;&gt;&lt;property id=&quot;20148&quot; value=&quot;5&quot;/&gt;&lt;property id=&quot;20300&quot; value=&quot;Slide 23 - &amp;quot;Patofyziologická klasifikace&amp;quot;&quot;/&gt;&lt;property id=&quot;20307&quot; value=&quot;279&quot;/&gt;&lt;/object&gt;&lt;object type=&quot;3&quot; unique_id=&quot;10632&quot;&gt;&lt;property id=&quot;20148&quot; value=&quot;5&quot;/&gt;&lt;property id=&quot;20300&quot; value=&quot;Slide 24 - &amp;quot;Vybrané typy anémií&amp;quot;&quot;/&gt;&lt;property id=&quot;20307&quot; value=&quot;280&quot;/&gt;&lt;/object&gt;&lt;object type=&quot;3&quot; unique_id=&quot;10633&quot;&gt;&lt;property id=&quot;20148&quot; value=&quot;5&quot;/&gt;&lt;property id=&quot;20300&quot; value=&quot;Slide 25 - &amp;quot;Sideropenická anémie&amp;quot;&quot;/&gt;&lt;property id=&quot;20307&quot; value=&quot;281&quot;/&gt;&lt;/object&gt;&lt;object type=&quot;3&quot; unique_id=&quot;10634&quot;&gt;&lt;property id=&quot;20148&quot; value=&quot;5&quot;/&gt;&lt;property id=&quot;20300&quot; value=&quot;Slide 26 - &amp;quot;Železo v organizmu&amp;quot;&quot;/&gt;&lt;property id=&quot;20307&quot; value=&quot;282&quot;/&gt;&lt;/object&gt;&lt;object type=&quot;3&quot; unique_id=&quot;10635&quot;&gt;&lt;property id=&quot;20148&quot; value=&quot;5&quot;/&gt;&lt;property id=&quot;20300&quot; value=&quot;Slide 27&quot;/&gt;&lt;property id=&quot;20307&quot; value=&quot;283&quot;/&gt;&lt;/object&gt;&lt;object type=&quot;3&quot; unique_id=&quot;10636&quot;&gt;&lt;property id=&quot;20148&quot; value=&quot;5&quot;/&gt;&lt;property id=&quot;20300&quot; value=&quot;Slide 28&quot;/&gt;&lt;property id=&quot;20307&quot; value=&quot;284&quot;/&gt;&lt;/object&gt;&lt;object type=&quot;3&quot; unique_id=&quot;10637&quot;&gt;&lt;property id=&quot;20148&quot; value=&quot;5&quot;/&gt;&lt;property id=&quot;20300&quot; value=&quot;Slide 29 - &amp;quot;Sideropenická anémie&amp;quot;&quot;/&gt;&lt;property id=&quot;20307&quot; value=&quot;285&quot;/&gt;&lt;/object&gt;&lt;object type=&quot;3&quot; unique_id=&quot;10638&quot;&gt;&lt;property id=&quot;20148&quot; value=&quot;5&quot;/&gt;&lt;property id=&quot;20300&quot; value=&quot;Slide 30 - &amp;quot;Tři stupně nedostatku Fe&amp;quot;&quot;/&gt;&lt;property id=&quot;20307&quot; value=&quot;286&quot;/&gt;&lt;/object&gt;&lt;object type=&quot;3&quot; unique_id=&quot;10639&quot;&gt;&lt;property id=&quot;20148&quot; value=&quot;5&quot;/&gt;&lt;property id=&quot;20300&quot; value=&quot;Slide 31 - &amp;quot;Etiologie a patogeneze&amp;#x0D;&amp;#x0A;sideropenické anémie&amp;quot;&quot;/&gt;&lt;property id=&quot;20307&quot; value=&quot;287&quot;/&gt;&lt;/object&gt;&lt;object type=&quot;3&quot; unique_id=&quot;10640&quot;&gt;&lt;property id=&quot;20148&quot; value=&quot;5&quot;/&gt;&lt;property id=&quot;20300&quot; value=&quot;Slide 32 - &amp;quot;Klinické příznaky I.&amp;quot;&quot;/&gt;&lt;property id=&quot;20307&quot; value=&quot;288&quot;/&gt;&lt;/object&gt;&lt;object type=&quot;3&quot; unique_id=&quot;10641&quot;&gt;&lt;property id=&quot;20148&quot; value=&quot;5&quot;/&gt;&lt;property id=&quot;20300&quot; value=&quot;Slide 33 - &amp;quot;Klinické příznaky II.&amp;quot;&quot;/&gt;&lt;property id=&quot;20307&quot; value=&quot;289&quot;/&gt;&lt;/object&gt;&lt;object type=&quot;3&quot; unique_id=&quot;10642&quot;&gt;&lt;property id=&quot;20148&quot; value=&quot;5&quot;/&gt;&lt;property id=&quot;20300&quot; value=&quot;Slide 34&quot;/&gt;&lt;property id=&quot;20307&quot; value=&quot;290&quot;/&gt;&lt;/object&gt;&lt;object type=&quot;3&quot; unique_id=&quot;10643&quot;&gt;&lt;property id=&quot;20148&quot; value=&quot;5&quot;/&gt;&lt;property id=&quot;20300&quot; value=&quot;Slide 35 - &amp;quot;Diagnostika&amp;quot;&quot;/&gt;&lt;property id=&quot;20307&quot; value=&quot;291&quot;/&gt;&lt;/object&gt;&lt;object type=&quot;3&quot; unique_id=&quot;10644&quot;&gt;&lt;property id=&quot;20148&quot; value=&quot;5&quot;/&gt;&lt;property id=&quot;20300&quot; value=&quot;Slide 36 - &amp;quot;Další laboratorní nálezy&amp;quot;&quot;/&gt;&lt;property id=&quot;20307&quot; value=&quot;292&quot;/&gt;&lt;/object&gt;&lt;object type=&quot;3&quot; unique_id=&quot;10645&quot;&gt;&lt;property id=&quot;20148&quot; value=&quot;5&quot;/&gt;&lt;property id=&quot;20300&quot; value=&quot;Slide 37 - &amp;quot;Léčba I.&amp;quot;&quot;/&gt;&lt;property id=&quot;20307&quot; value=&quot;293&quot;/&gt;&lt;/object&gt;&lt;object type=&quot;3&quot; unique_id=&quot;10646&quot;&gt;&lt;property id=&quot;20148&quot; value=&quot;5&quot;/&gt;&lt;property id=&quot;20300&quot; value=&quot;Slide 38 - &amp;quot;Léčba II.&amp;quot;&quot;/&gt;&lt;property id=&quot;20307&quot; value=&quot;294&quot;/&gt;&lt;/object&gt;&lt;object type=&quot;3&quot; unique_id=&quot;10647&quot;&gt;&lt;property id=&quot;20148&quot; value=&quot;5&quot;/&gt;&lt;property id=&quot;20300&quot; value=&quot;Slide 39&quot;/&gt;&lt;property id=&quot;20307&quot; value=&quot;295&quot;/&gt;&lt;/object&gt;&lt;object type=&quot;3&quot; unique_id=&quot;10648&quot;&gt;&lt;property id=&quot;20148&quot; value=&quot;5&quot;/&gt;&lt;property id=&quot;20300&quot; value=&quot;Slide 40 - &amp;quot;Sideroblastická anémie&amp;quot;&quot;/&gt;&lt;property id=&quot;20307&quot; value=&quot;296&quot;/&gt;&lt;/object&gt;&lt;object type=&quot;3&quot; unique_id=&quot;10649&quot;&gt;&lt;property id=&quot;20148&quot; value=&quot;5&quot;/&gt;&lt;property id=&quot;20300&quot; value=&quot;Slide 41 - &amp;quot;Anémie chronických chorob&amp;quot;&quot;/&gt;&lt;property id=&quot;20307&quot; value=&quot;297&quot;/&gt;&lt;/object&gt;&lt;/object&gt;&lt;object type=&quot;4&quot; unique_id=&quot;11324&quot;&gt;&lt;/object&gt;&lt;object type=&quot;10&quot; unique_id=&quot;11413&quot;&gt;&lt;object type=&quot;11&quot; unique_id=&quot;1141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13&quot;/&gt;&lt;lineCharCount val=&quot;13&quot;/&gt;&lt;lineCharCount val=&quot;14&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22&quot;/&gt;&lt;lineCharCount val=&quot;13&quot;/&gt;&lt;lineCharCount val=&quot;13&quot;/&gt;&lt;lineCharCount val=&quot;14&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22&quot;/&gt;&lt;lineCharCount val=&quot;13&quot;/&gt;&lt;lineCharCount val=&quot;13&quot;/&gt;&lt;lineCharCount val=&quot;14&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1384976775,E:\BioHema\Mluvená prezentace\Morfologie I - Anémie_06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2,1384976775,E:\BioHema\Mluvená prezentace\Morfologie I - Anémie_06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1384976775,E:\BioHema\Mluvená prezentace\Morfologie I - Anémie_06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4,1384976775,E:\BioHema\Mluvená prezentace\Morfologie I - Anémie_06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5,1384976775,E:\BioHema\Mluvená prezentace\Morfologie I - Anémie_06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6,1384976775,E:\BioHema\Mluvená prezentace\Morfologie I - Anémie_06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1384976775,E:\BioHema\Mluvená prezentace\Morfologie I - Anémie_06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1384976775,E:\BioHema\Mluvená prezentace\Morfologie I - Anémie_06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1384976775,E:\BioHema\Mluvená prezentace\Morfologie I - Anémie_06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7,1384976775,E:\BioHema\Mluvená prezentace\Morfologie I - Anémie_06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8,1384976775,E:\BioHema\Mluvená prezentace\Morfologie I - Anémie_06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13&quot;/&gt;&lt;lineCharCount val=&quot;13&quot;/&gt;&lt;lineCharCount val=&quot;14&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 val="39,1384976775,E:\BioHema\Mluvená prezentace\Morfologie I - Anémie_06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40,1384976775,E:\BioHema\Mluvená prezentace\Morfologie I - Anémie_06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41,1384976775,E:\BioHema\Mluvená prezentace\Morfologie I - Anémie_06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31,1384976775,E:\BioHema\Mluvená prezentace\Morfologie I - Anémie_06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32,1384976775,E:\BioHema\Mluvená prezentace\Morfologie I - Anémie_06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33,1384976775,E:\BioHema\Mluvená prezentace\Morfologie I - Anémie_06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 val="7,1384976775,E:\BioHema\Mluvená prezentace\Morfologie I - Anémie_06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 val="8,1384976775,E:\BioHema\Mluvená prezentace\Morfologie I - Anémie_06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9,1384976775,E:\BioHema\Mluvená prezentace\Morfologie I - Anémie_06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10,1384976775,E:\BioHema\Mluvená prezentace\Morfologie I - Anémie_06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11,1384976775,E:\BioHema\Mluvená prezentace\Morfologie I - Anémie_06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12,1384976775,E:\BioHema\Mluvená prezentace\Morfologie I - Anémie_06_pptx\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13,1384976775,E:\BioHema\Mluvená prezentace\Morfologie I - Anémie_06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14,1384976775,E:\BioHema\Mluvená prezentace\Morfologie I - Anémie_06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15,1384976775,E:\BioHema\Mluvená prezentace\Morfologie I - Anémie_06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16,1384976775,E:\BioHema\Mluvená prezentace\Morfologie I - Anémie_06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17,1384976775,E:\BioHema\Mluvená prezentace\Morfologie I - Anémie_06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18,1384976775,E:\BioHema\Mluvená prezentace\Morfologie I - Anémie_06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19,1384976775,E:\BioHema\Mluvená prezentace\Morfologie I - Anémie_06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20,1384976775,E:\BioHema\Mluvená prezentace\Morfologie I - Anémie_06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21,1384976775,E:\BioHema\Mluvená prezentace\Morfologie I - Anémie_06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 val="22,1384976775,E:\BioHema\Mluvená prezentace\Morfologie I - Anémie_06_pptx\Media.ppcx"/>
</p:tagLst>
</file>

<file path=ppt/tags/tag62.xml><?xml version="1.0" encoding="utf-8"?>
<p:tagLst xmlns:a="http://schemas.openxmlformats.org/drawingml/2006/main" xmlns:r="http://schemas.openxmlformats.org/officeDocument/2006/relationships" xmlns:p="http://schemas.openxmlformats.org/presentationml/2006/main">
  <p:tag name="PPSNARRATION" val="23,1384976775,E:\BioHema\Mluvená prezentace\Morfologie I - Anémie_06_pptx\Media.ppcx"/>
</p:tagLst>
</file>

<file path=ppt/tags/tag63.xml><?xml version="1.0" encoding="utf-8"?>
<p:tagLst xmlns:a="http://schemas.openxmlformats.org/drawingml/2006/main" xmlns:r="http://schemas.openxmlformats.org/officeDocument/2006/relationships" xmlns:p="http://schemas.openxmlformats.org/presentationml/2006/main">
  <p:tag name="PPSNARRATION" val="24,1384976775,E:\BioHema\Mluvená prezentace\Morfologie I - Anémie_06_pptx\Media.ppcx"/>
</p:tagLst>
</file>

<file path=ppt/tags/tag64.xml><?xml version="1.0" encoding="utf-8"?>
<p:tagLst xmlns:a="http://schemas.openxmlformats.org/drawingml/2006/main" xmlns:r="http://schemas.openxmlformats.org/officeDocument/2006/relationships" xmlns:p="http://schemas.openxmlformats.org/presentationml/2006/main">
  <p:tag name="PPSNARRATION" val="25,1384976775,E:\BioHema\Mluvená prezentace\Morfologie I - Anémie_06_pptx\Media.ppcx"/>
</p:tagLst>
</file>

<file path=ppt/tags/tag65.xml><?xml version="1.0" encoding="utf-8"?>
<p:tagLst xmlns:a="http://schemas.openxmlformats.org/drawingml/2006/main" xmlns:r="http://schemas.openxmlformats.org/officeDocument/2006/relationships" xmlns:p="http://schemas.openxmlformats.org/presentationml/2006/main">
  <p:tag name="PPSNARRATION" val="26,1384976775,E:\BioHema\Mluvená prezentace\Morfologie I - Anémie_06_pptx\Media.ppcx"/>
</p:tagLst>
</file>

<file path=ppt/tags/tag66.xml><?xml version="1.0" encoding="utf-8"?>
<p:tagLst xmlns:a="http://schemas.openxmlformats.org/drawingml/2006/main" xmlns:r="http://schemas.openxmlformats.org/officeDocument/2006/relationships" xmlns:p="http://schemas.openxmlformats.org/presentationml/2006/main">
  <p:tag name="PPSNARRATION" val="27,1384976775,E:\BioHema\Mluvená prezentace\Morfologie I - Anémie_06_pptx\Media.ppcx"/>
</p:tagLst>
</file>

<file path=ppt/tags/tag67.xml><?xml version="1.0" encoding="utf-8"?>
<p:tagLst xmlns:a="http://schemas.openxmlformats.org/drawingml/2006/main" xmlns:r="http://schemas.openxmlformats.org/officeDocument/2006/relationships" xmlns:p="http://schemas.openxmlformats.org/presentationml/2006/main">
  <p:tag name="PPSNARRATION" val="28,1384976775,E:\BioHema\Mluvená prezentace\Morfologie I - Anémie_06_pptx\Media.ppcx"/>
</p:tagLst>
</file>

<file path=ppt/tags/tag68.xml><?xml version="1.0" encoding="utf-8"?>
<p:tagLst xmlns:a="http://schemas.openxmlformats.org/drawingml/2006/main" xmlns:r="http://schemas.openxmlformats.org/officeDocument/2006/relationships" xmlns:p="http://schemas.openxmlformats.org/presentationml/2006/main">
  <p:tag name="PPSNARRATION" val="29,1384976775,E:\BioHema\Mluvená prezentace\Morfologie I - Anémie_06_pptx\Media.ppcx"/>
</p:tagLst>
</file>

<file path=ppt/tags/tag69.xml><?xml version="1.0" encoding="utf-8"?>
<p:tagLst xmlns:a="http://schemas.openxmlformats.org/drawingml/2006/main" xmlns:r="http://schemas.openxmlformats.org/officeDocument/2006/relationships" xmlns:p="http://schemas.openxmlformats.org/presentationml/2006/main">
  <p:tag name="PPSNARRATION" val="30,1384976775,E:\BioHema\Mluvená prezentace\Morfologie I - Anémie_06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heme/theme1.xml><?xml version="1.0" encoding="utf-8"?>
<a:theme xmlns:a="http://schemas.openxmlformats.org/drawingml/2006/main" name="šablona BioHema_moje sans a calibri">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1">
      <a:majorFont>
        <a:latin typeface="Comic Sans MS"/>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 BioHema_moje sans a calibri</Template>
  <TotalTime>437</TotalTime>
  <Words>4049</Words>
  <Application>Microsoft Office PowerPoint</Application>
  <PresentationFormat>Předvádění na obrazovce (4:3)</PresentationFormat>
  <Paragraphs>440</Paragraphs>
  <Slides>41</Slides>
  <Notes>41</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šablona BioHema_moje sans a calibri</vt:lpstr>
      <vt:lpstr>Morfologie I - Anémie</vt:lpstr>
      <vt:lpstr>Původ krevních buněk a krvetvorba během těhotenství</vt:lpstr>
      <vt:lpstr>Prezentace aplikace PowerPoint</vt:lpstr>
      <vt:lpstr>Prezentace aplikace PowerPoint</vt:lpstr>
      <vt:lpstr>Prezentace aplikace PowerPoint</vt:lpstr>
      <vt:lpstr>Krvetvorba během nitroděložního vývoje a po narození</vt:lpstr>
      <vt:lpstr>Hemopoetické kmenové a progenitorové buňky</vt:lpstr>
      <vt:lpstr>Erytropoéza  (tvorba a vývoj červených krvinek)</vt:lpstr>
      <vt:lpstr>Erytropoéza</vt:lpstr>
      <vt:lpstr>Anémie (chudokrevnost)</vt:lpstr>
      <vt:lpstr>Anémie (chudokrevnost)</vt:lpstr>
      <vt:lpstr>Anémie (chudokrevnost)</vt:lpstr>
      <vt:lpstr>Klinické příznaky anémie</vt:lpstr>
      <vt:lpstr>Obecné klinické příznaky anémie</vt:lpstr>
      <vt:lpstr>Třídění anémií</vt:lpstr>
      <vt:lpstr>Patofyziologická klasifikace</vt:lpstr>
      <vt:lpstr>Korpuskulární hemolytické anémie</vt:lpstr>
      <vt:lpstr>Extrakorpuskulární hemolytické anémie</vt:lpstr>
      <vt:lpstr>Třídění anémií</vt:lpstr>
      <vt:lpstr>Diagnostický algoritmus  mikrocytární anémie</vt:lpstr>
      <vt:lpstr>Diagnostický algoritmus  normocytární anémie</vt:lpstr>
      <vt:lpstr>Diagnostický algoritmus  makrocytární anémie</vt:lpstr>
      <vt:lpstr>Patofyziologická klasifikace</vt:lpstr>
      <vt:lpstr>Vybrané typy anémií</vt:lpstr>
      <vt:lpstr>Sideropenická anémie</vt:lpstr>
      <vt:lpstr>Železo v organizmu</vt:lpstr>
      <vt:lpstr>Prezentace aplikace PowerPoint</vt:lpstr>
      <vt:lpstr>Prezentace aplikace PowerPoint</vt:lpstr>
      <vt:lpstr>Sideropenická anémie</vt:lpstr>
      <vt:lpstr>Tři stupně nedostatku Fe</vt:lpstr>
      <vt:lpstr>Etiologie a patogeneze sideropenické anémie</vt:lpstr>
      <vt:lpstr>Klinické příznaky I.</vt:lpstr>
      <vt:lpstr>Klinické příznaky II.</vt:lpstr>
      <vt:lpstr>Prezentace aplikace PowerPoint</vt:lpstr>
      <vt:lpstr>Diagnostika</vt:lpstr>
      <vt:lpstr>Další laboratorní nálezy</vt:lpstr>
      <vt:lpstr>Léčba I.</vt:lpstr>
      <vt:lpstr>Léčba II.</vt:lpstr>
      <vt:lpstr>Prezentace aplikace PowerPoint</vt:lpstr>
      <vt:lpstr>Sideroblastická anémie</vt:lpstr>
      <vt:lpstr>Anémie chronických chorob</vt:lpstr>
    </vt:vector>
  </TitlesOfParts>
  <Company>FN PLzeň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Morfologie I - Anémie</dc:title>
  <dc:creator>sigutova</dc:creator>
  <cp:lastModifiedBy>sigutova</cp:lastModifiedBy>
  <cp:revision>54</cp:revision>
  <dcterms:created xsi:type="dcterms:W3CDTF">2013-01-03T13:14:44Z</dcterms:created>
  <dcterms:modified xsi:type="dcterms:W3CDTF">2013-06-16T20:35:27Z</dcterms:modified>
</cp:coreProperties>
</file>