
<file path=[Content_Types].xml><?xml version="1.0" encoding="utf-8"?>
<Types xmlns="http://schemas.openxmlformats.org/package/2006/content-types">
  <Default Extension="png" ContentType="image/png"/>
  <Default Extension="bin" ContentType="application/vnd.ms-office.activeX"/>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heme/theme2.xml" ContentType="application/vnd.openxmlformats-officedocument.them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2.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6.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notesSlides/notesSlide8.xml" ContentType="application/vnd.openxmlformats-officedocument.presentationml.notesSlide+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notesSlides/notesSlide9.xml" ContentType="application/vnd.openxmlformats-officedocument.presentationml.notesSlide+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notesSlides/notesSlide10.xml" ContentType="application/vnd.openxmlformats-officedocument.presentationml.notesSlide+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notesSlides/notesSlide11.xml" ContentType="application/vnd.openxmlformats-officedocument.presentationml.notesSlide+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notesSlides/notesSlide12.xml" ContentType="application/vnd.openxmlformats-officedocument.presentationml.notesSlide+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activeX/activeX1.xml" ContentType="application/vnd.ms-office.activeX+xml"/>
  <Override PartName="/ppt/tags/tag360.xml" ContentType="application/vnd.openxmlformats-officedocument.presentationml.tags+xml"/>
  <Override PartName="/ppt/notesSlides/notesSlide13.xml" ContentType="application/vnd.openxmlformats-officedocument.presentationml.notesSlide+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notesSlides/notesSlide14.xml" ContentType="application/vnd.openxmlformats-officedocument.presentationml.notesSlide+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notesSlides/notesSlide16.xml" ContentType="application/vnd.openxmlformats-officedocument.presentationml.notesSlide+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notesSlides/notesSlide17.xml" ContentType="application/vnd.openxmlformats-officedocument.presentationml.notesSlide+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notesSlides/notesSlide1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notesSlides/notesSlide19.xml" ContentType="application/vnd.openxmlformats-officedocument.presentationml.notesSlide+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notesSlides/notesSlide20.xml" ContentType="application/vnd.openxmlformats-officedocument.presentationml.notesSlide+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notesSlides/notesSlide21.xml" ContentType="application/vnd.openxmlformats-officedocument.presentationml.notesSlide+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notesSlides/notesSlide22.xml" ContentType="application/vnd.openxmlformats-officedocument.presentationml.notesSlide+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notesMasterIdLst>
    <p:notesMasterId r:id="rId25"/>
  </p:notesMasterIdLst>
  <p:sldIdLst>
    <p:sldId id="256" r:id="rId2"/>
    <p:sldId id="257" r:id="rId3"/>
    <p:sldId id="258" r:id="rId4"/>
    <p:sldId id="259" r:id="rId5"/>
    <p:sldId id="260" r:id="rId6"/>
    <p:sldId id="279" r:id="rId7"/>
    <p:sldId id="261" r:id="rId8"/>
    <p:sldId id="262" r:id="rId9"/>
    <p:sldId id="264" r:id="rId10"/>
    <p:sldId id="265" r:id="rId11"/>
    <p:sldId id="266" r:id="rId12"/>
    <p:sldId id="267" r:id="rId13"/>
    <p:sldId id="268" r:id="rId14"/>
    <p:sldId id="280" r:id="rId15"/>
    <p:sldId id="269" r:id="rId16"/>
    <p:sldId id="278" r:id="rId17"/>
    <p:sldId id="270" r:id="rId18"/>
    <p:sldId id="271" r:id="rId19"/>
    <p:sldId id="272" r:id="rId20"/>
    <p:sldId id="273" r:id="rId21"/>
    <p:sldId id="274" r:id="rId22"/>
    <p:sldId id="275" r:id="rId23"/>
    <p:sldId id="276" r:id="rId24"/>
  </p:sldIdLst>
  <p:sldSz cx="9144000" cy="6858000" type="screen4x3"/>
  <p:notesSz cx="6858000" cy="9144000"/>
  <p:custDataLst>
    <p:tags r:id="rId26"/>
  </p:custDataLst>
  <p:defaultTextStyle>
    <a:defPPr>
      <a:defRPr lang="cs-C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jaterní testy" id="{2B215260-7071-4D93-810A-33AF44DC3BB8}">
          <p14:sldIdLst>
            <p14:sldId id="256"/>
            <p14:sldId id="257"/>
            <p14:sldId id="258"/>
            <p14:sldId id="259"/>
            <p14:sldId id="260"/>
            <p14:sldId id="279"/>
            <p14:sldId id="261"/>
          </p14:sldIdLst>
        </p14:section>
        <p14:section name="hyperbilirubinémie" id="{36795F10-C1E4-40EF-AD32-30B8FF080DA1}">
          <p14:sldIdLst>
            <p14:sldId id="262"/>
            <p14:sldId id="264"/>
            <p14:sldId id="265"/>
            <p14:sldId id="266"/>
            <p14:sldId id="267"/>
          </p14:sldIdLst>
        </p14:section>
        <p14:section name="Etanol" id="{FBE22194-69E8-4190-8DD1-A2CAFD341158}">
          <p14:sldIdLst>
            <p14:sldId id="268"/>
            <p14:sldId id="280"/>
            <p14:sldId id="269"/>
            <p14:sldId id="278"/>
            <p14:sldId id="270"/>
          </p14:sldIdLst>
        </p14:section>
        <p14:section name="Ostatní" id="{5B994127-022C-48AF-8F87-28284C051DA3}">
          <p14:sldIdLst>
            <p14:sldId id="271"/>
            <p14:sldId id="272"/>
            <p14:sldId id="273"/>
            <p14:sldId id="274"/>
            <p14:sldId id="275"/>
            <p14:sldId id="27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E6F2"/>
    <a:srgbClr val="4F81B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08" autoAdjust="0"/>
    <p:restoredTop sz="75092" autoAdjust="0"/>
  </p:normalViewPr>
  <p:slideViewPr>
    <p:cSldViewPr>
      <p:cViewPr>
        <p:scale>
          <a:sx n="80" d="100"/>
          <a:sy n="80" d="100"/>
        </p:scale>
        <p:origin x="-306" y="-72"/>
      </p:cViewPr>
      <p:guideLst>
        <p:guide orient="horz" pos="2160"/>
        <p:guide pos="2880"/>
      </p:guideLst>
    </p:cSldViewPr>
  </p:slideViewPr>
  <p:notesTextViewPr>
    <p:cViewPr>
      <p:scale>
        <a:sx n="1" d="1"/>
        <a:sy n="1" d="1"/>
      </p:scale>
      <p:origin x="0" y="0"/>
    </p:cViewPr>
  </p:notesTextViewPr>
  <p:sorterViewPr>
    <p:cViewPr>
      <p:scale>
        <a:sx n="100" d="100"/>
        <a:sy n="100" d="100"/>
      </p:scale>
      <p:origin x="0" y="531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iagrams/_rels/data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 Id="rId4" Type="http://schemas.openxmlformats.org/officeDocument/2006/relationships/image" Target="../media/image24.png"/></Relationships>
</file>

<file path=ppt/diagrams/_rels/data2.xml.rels><?xml version="1.0" encoding="UTF-8" standalone="yes"?>
<Relationships xmlns="http://schemas.openxmlformats.org/package/2006/relationships"><Relationship Id="rId1" Type="http://schemas.openxmlformats.org/officeDocument/2006/relationships/image" Target="../media/image21.png"/></Relationships>
</file>

<file path=ppt/diagrams/_rels/data3.xml.rels><?xml version="1.0" encoding="UTF-8" standalone="yes"?>
<Relationships xmlns="http://schemas.openxmlformats.org/package/2006/relationships"><Relationship Id="rId1" Type="http://schemas.openxmlformats.org/officeDocument/2006/relationships/image" Target="../media/image23.png"/></Relationships>
</file>

<file path=ppt/diagrams/_rels/data5.xml.rels><?xml version="1.0" encoding="UTF-8" standalone="yes"?>
<Relationships xmlns="http://schemas.openxmlformats.org/package/2006/relationships"><Relationship Id="rId1" Type="http://schemas.openxmlformats.org/officeDocument/2006/relationships/image" Target="../media/image2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 Id="rId4" Type="http://schemas.openxmlformats.org/officeDocument/2006/relationships/image" Target="../media/image24.png"/></Relationships>
</file>

<file path=ppt/diagrams/_rels/drawing2.xml.rels><?xml version="1.0" encoding="UTF-8" standalone="yes"?>
<Relationships xmlns="http://schemas.openxmlformats.org/package/2006/relationships"><Relationship Id="rId1" Type="http://schemas.openxmlformats.org/officeDocument/2006/relationships/image" Target="../media/image21.png"/></Relationships>
</file>

<file path=ppt/diagrams/_rels/drawing3.xml.rels><?xml version="1.0" encoding="UTF-8" standalone="yes"?>
<Relationships xmlns="http://schemas.openxmlformats.org/package/2006/relationships"><Relationship Id="rId1" Type="http://schemas.openxmlformats.org/officeDocument/2006/relationships/image" Target="../media/image23.png"/></Relationships>
</file>

<file path=ppt/diagrams/_rels/drawing5.xml.rels><?xml version="1.0" encoding="UTF-8" standalone="yes"?>
<Relationships xmlns="http://schemas.openxmlformats.org/package/2006/relationships"><Relationship Id="rId1"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3817DB-E6C9-4A98-A520-BF2CDE85BB23}"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cs-CZ"/>
        </a:p>
      </dgm:t>
    </dgm:pt>
    <dgm:pt modelId="{77B9F2E0-0850-4901-ACC7-E76248F363EA}">
      <dgm:prSet phldrT="[Text]"/>
      <dgm:spPr/>
      <dgm:t>
        <a:bodyPr/>
        <a:lstStyle/>
        <a:p>
          <a:r>
            <a:rPr lang="cs-CZ" dirty="0" smtClean="0"/>
            <a:t>celistvost </a:t>
          </a:r>
          <a:r>
            <a:rPr lang="cs-CZ" dirty="0" err="1" smtClean="0"/>
            <a:t>hepatocytu</a:t>
          </a:r>
          <a:endParaRPr lang="cs-CZ" dirty="0"/>
        </a:p>
      </dgm:t>
    </dgm:pt>
    <dgm:pt modelId="{E7BCEFF8-9365-4C41-8260-DA86AE554837}" type="parTrans" cxnId="{9FCE8C6C-151B-4BEE-9EC2-D4EDED2AB98A}">
      <dgm:prSet/>
      <dgm:spPr/>
      <dgm:t>
        <a:bodyPr/>
        <a:lstStyle/>
        <a:p>
          <a:endParaRPr lang="cs-CZ"/>
        </a:p>
      </dgm:t>
    </dgm:pt>
    <dgm:pt modelId="{156B79C8-2F8A-448C-97FF-A86591455AB6}" type="sibTrans" cxnId="{9FCE8C6C-151B-4BEE-9EC2-D4EDED2AB98A}">
      <dgm:prSet/>
      <dgm:spPr/>
      <dgm:t>
        <a:bodyPr/>
        <a:lstStyle/>
        <a:p>
          <a:endParaRPr lang="cs-CZ"/>
        </a:p>
      </dgm:t>
    </dgm:pt>
    <dgm:pt modelId="{8EDD9718-1BEC-4921-8B47-69764C4F8EBD}">
      <dgm:prSet phldrT="[Text]"/>
      <dgm:spPr/>
      <dgm:t>
        <a:bodyPr/>
        <a:lstStyle/>
        <a:p>
          <a:r>
            <a:rPr lang="cs-CZ" dirty="0" smtClean="0"/>
            <a:t>AST,  ALT</a:t>
          </a:r>
          <a:endParaRPr lang="cs-CZ" dirty="0"/>
        </a:p>
      </dgm:t>
    </dgm:pt>
    <dgm:pt modelId="{92472BBA-A8CC-4B6A-A962-CDC65B5D63DE}" type="parTrans" cxnId="{EF487C7E-2200-48A9-A0A2-71FCC4BC9099}">
      <dgm:prSet/>
      <dgm:spPr/>
      <dgm:t>
        <a:bodyPr/>
        <a:lstStyle/>
        <a:p>
          <a:endParaRPr lang="cs-CZ"/>
        </a:p>
      </dgm:t>
    </dgm:pt>
    <dgm:pt modelId="{508E3A2D-9C3C-4F3D-AFB1-EF2D51B98354}" type="sibTrans" cxnId="{EF487C7E-2200-48A9-A0A2-71FCC4BC9099}">
      <dgm:prSet/>
      <dgm:spPr/>
      <dgm:t>
        <a:bodyPr/>
        <a:lstStyle/>
        <a:p>
          <a:endParaRPr lang="cs-CZ"/>
        </a:p>
      </dgm:t>
    </dgm:pt>
    <dgm:pt modelId="{685C9061-8DF4-4E42-809E-DA33FA75D46E}">
      <dgm:prSet phldrT="[Text]"/>
      <dgm:spPr/>
      <dgm:t>
        <a:bodyPr/>
        <a:lstStyle/>
        <a:p>
          <a:r>
            <a:rPr lang="cs-CZ" dirty="0" smtClean="0"/>
            <a:t>produkce žluče</a:t>
          </a:r>
          <a:endParaRPr lang="cs-CZ" dirty="0"/>
        </a:p>
      </dgm:t>
    </dgm:pt>
    <dgm:pt modelId="{B41CA9D6-FF70-4A4E-8A22-55005B931975}" type="parTrans" cxnId="{4A47EF96-79BD-4081-896C-86AD0EB79474}">
      <dgm:prSet/>
      <dgm:spPr/>
      <dgm:t>
        <a:bodyPr/>
        <a:lstStyle/>
        <a:p>
          <a:endParaRPr lang="cs-CZ"/>
        </a:p>
      </dgm:t>
    </dgm:pt>
    <dgm:pt modelId="{F354D6B4-CB64-4283-A8F9-F289654D0974}" type="sibTrans" cxnId="{4A47EF96-79BD-4081-896C-86AD0EB79474}">
      <dgm:prSet/>
      <dgm:spPr/>
      <dgm:t>
        <a:bodyPr/>
        <a:lstStyle/>
        <a:p>
          <a:endParaRPr lang="cs-CZ"/>
        </a:p>
      </dgm:t>
    </dgm:pt>
    <dgm:pt modelId="{33EFD08F-52B1-4FA7-96C3-C309FD05C275}">
      <dgm:prSet phldrT="[Text]"/>
      <dgm:spPr/>
      <dgm:t>
        <a:bodyPr/>
        <a:lstStyle/>
        <a:p>
          <a:r>
            <a:rPr lang="cs-CZ" dirty="0" smtClean="0"/>
            <a:t>GGT,  ALP, bilirubin</a:t>
          </a:r>
          <a:endParaRPr lang="cs-CZ" dirty="0"/>
        </a:p>
      </dgm:t>
    </dgm:pt>
    <dgm:pt modelId="{EB740504-EC60-4C01-861F-C0BCD46B4771}" type="parTrans" cxnId="{FA50D8B4-E3FE-4BEC-8BCB-7A1917FE10A1}">
      <dgm:prSet/>
      <dgm:spPr/>
      <dgm:t>
        <a:bodyPr/>
        <a:lstStyle/>
        <a:p>
          <a:endParaRPr lang="cs-CZ"/>
        </a:p>
      </dgm:t>
    </dgm:pt>
    <dgm:pt modelId="{BA42C202-59EC-473D-8A67-1D10A7BF60CA}" type="sibTrans" cxnId="{FA50D8B4-E3FE-4BEC-8BCB-7A1917FE10A1}">
      <dgm:prSet/>
      <dgm:spPr/>
      <dgm:t>
        <a:bodyPr/>
        <a:lstStyle/>
        <a:p>
          <a:endParaRPr lang="cs-CZ"/>
        </a:p>
      </dgm:t>
    </dgm:pt>
    <dgm:pt modelId="{16D99F9F-350B-4A17-8892-6F0AEB844127}">
      <dgm:prSet phldrT="[Text]"/>
      <dgm:spPr/>
      <dgm:t>
        <a:bodyPr/>
        <a:lstStyle/>
        <a:p>
          <a:r>
            <a:rPr lang="cs-CZ" dirty="0" smtClean="0"/>
            <a:t>syntéza proteinů</a:t>
          </a:r>
          <a:endParaRPr lang="cs-CZ" dirty="0"/>
        </a:p>
      </dgm:t>
    </dgm:pt>
    <dgm:pt modelId="{40FC7FBF-77B1-44CC-B257-4CE854C5F229}" type="parTrans" cxnId="{829B3A29-A46E-4FD0-BB65-B0BBFA958B28}">
      <dgm:prSet/>
      <dgm:spPr/>
      <dgm:t>
        <a:bodyPr/>
        <a:lstStyle/>
        <a:p>
          <a:endParaRPr lang="cs-CZ"/>
        </a:p>
      </dgm:t>
    </dgm:pt>
    <dgm:pt modelId="{ED97E8FF-FEE5-4697-8267-7D27FD12A387}" type="sibTrans" cxnId="{829B3A29-A46E-4FD0-BB65-B0BBFA958B28}">
      <dgm:prSet/>
      <dgm:spPr/>
      <dgm:t>
        <a:bodyPr/>
        <a:lstStyle/>
        <a:p>
          <a:endParaRPr lang="cs-CZ"/>
        </a:p>
      </dgm:t>
    </dgm:pt>
    <dgm:pt modelId="{52A22810-9D8C-4C74-9A33-EB30A70F3C89}">
      <dgm:prSet phldrT="[Text]"/>
      <dgm:spPr/>
      <dgm:t>
        <a:bodyPr/>
        <a:lstStyle/>
        <a:p>
          <a:r>
            <a:rPr lang="cs-CZ" dirty="0" smtClean="0"/>
            <a:t>plazmatické proteiny, protrombinový čas</a:t>
          </a:r>
          <a:endParaRPr lang="cs-CZ" dirty="0"/>
        </a:p>
      </dgm:t>
    </dgm:pt>
    <dgm:pt modelId="{C1464A36-C1A4-4013-96D8-91480FCE7D8C}" type="parTrans" cxnId="{7F67D520-BADD-4D82-ABBC-FD37FB9D0673}">
      <dgm:prSet/>
      <dgm:spPr/>
      <dgm:t>
        <a:bodyPr/>
        <a:lstStyle/>
        <a:p>
          <a:endParaRPr lang="cs-CZ"/>
        </a:p>
      </dgm:t>
    </dgm:pt>
    <dgm:pt modelId="{B80FF044-FD93-40C5-881C-D069858DBBAE}" type="sibTrans" cxnId="{7F67D520-BADD-4D82-ABBC-FD37FB9D0673}">
      <dgm:prSet/>
      <dgm:spPr/>
      <dgm:t>
        <a:bodyPr/>
        <a:lstStyle/>
        <a:p>
          <a:endParaRPr lang="cs-CZ"/>
        </a:p>
      </dgm:t>
    </dgm:pt>
    <dgm:pt modelId="{4F5D6B3A-54F3-4FED-89E2-DE07B8E24B22}">
      <dgm:prSet phldrT="[Text]"/>
      <dgm:spPr/>
      <dgm:t>
        <a:bodyPr/>
        <a:lstStyle/>
        <a:p>
          <a:r>
            <a:rPr lang="cs-CZ" dirty="0" smtClean="0"/>
            <a:t>syntéza močoviny</a:t>
          </a:r>
          <a:endParaRPr lang="cs-CZ" dirty="0"/>
        </a:p>
      </dgm:t>
    </dgm:pt>
    <dgm:pt modelId="{E4A339E2-4238-4B50-9BFC-63DFCD49F346}" type="parTrans" cxnId="{5704FC24-2E4D-4DAA-A273-AED3257D956C}">
      <dgm:prSet/>
      <dgm:spPr/>
      <dgm:t>
        <a:bodyPr/>
        <a:lstStyle/>
        <a:p>
          <a:endParaRPr lang="cs-CZ"/>
        </a:p>
      </dgm:t>
    </dgm:pt>
    <dgm:pt modelId="{2B119C97-2E8E-4DC8-BC2C-C075E90CC10A}" type="sibTrans" cxnId="{5704FC24-2E4D-4DAA-A273-AED3257D956C}">
      <dgm:prSet/>
      <dgm:spPr/>
      <dgm:t>
        <a:bodyPr/>
        <a:lstStyle/>
        <a:p>
          <a:endParaRPr lang="cs-CZ"/>
        </a:p>
      </dgm:t>
    </dgm:pt>
    <dgm:pt modelId="{5FB64DD0-86A0-4AD7-B4FD-891DD866EA99}">
      <dgm:prSet phldrT="[Text]"/>
      <dgm:spPr/>
      <dgm:t>
        <a:bodyPr/>
        <a:lstStyle/>
        <a:p>
          <a:r>
            <a:rPr lang="cs-CZ" smtClean="0"/>
            <a:t>amoniak</a:t>
          </a:r>
          <a:endParaRPr lang="cs-CZ" dirty="0"/>
        </a:p>
      </dgm:t>
    </dgm:pt>
    <dgm:pt modelId="{0B553684-F9D0-4EFB-BDAB-E71C2AE767B3}" type="parTrans" cxnId="{0EFC93FC-29FB-4CF0-A1B6-EF5FEFAF5548}">
      <dgm:prSet/>
      <dgm:spPr/>
      <dgm:t>
        <a:bodyPr/>
        <a:lstStyle/>
        <a:p>
          <a:endParaRPr lang="cs-CZ"/>
        </a:p>
      </dgm:t>
    </dgm:pt>
    <dgm:pt modelId="{8E890D1E-16D0-45BB-872B-C3C5D3CE22E8}" type="sibTrans" cxnId="{0EFC93FC-29FB-4CF0-A1B6-EF5FEFAF5548}">
      <dgm:prSet/>
      <dgm:spPr/>
      <dgm:t>
        <a:bodyPr/>
        <a:lstStyle/>
        <a:p>
          <a:endParaRPr lang="cs-CZ"/>
        </a:p>
      </dgm:t>
    </dgm:pt>
    <dgm:pt modelId="{E1CAC57C-A967-47C6-A9EC-8A3A2AB6B361}" type="pres">
      <dgm:prSet presAssocID="{3C3817DB-E6C9-4A98-A520-BF2CDE85BB23}" presName="diagram" presStyleCnt="0">
        <dgm:presLayoutVars>
          <dgm:dir/>
          <dgm:animLvl val="lvl"/>
          <dgm:resizeHandles val="exact"/>
        </dgm:presLayoutVars>
      </dgm:prSet>
      <dgm:spPr/>
      <dgm:t>
        <a:bodyPr/>
        <a:lstStyle/>
        <a:p>
          <a:endParaRPr lang="cs-CZ"/>
        </a:p>
      </dgm:t>
    </dgm:pt>
    <dgm:pt modelId="{BC7028AD-5F57-45A4-93E5-1F07A215BAAD}" type="pres">
      <dgm:prSet presAssocID="{77B9F2E0-0850-4901-ACC7-E76248F363EA}" presName="compNode" presStyleCnt="0"/>
      <dgm:spPr/>
    </dgm:pt>
    <dgm:pt modelId="{DC4F0946-5CA0-4D7A-814D-2BD7F874946A}" type="pres">
      <dgm:prSet presAssocID="{77B9F2E0-0850-4901-ACC7-E76248F363EA}" presName="childRect" presStyleLbl="bgAcc1" presStyleIdx="0" presStyleCnt="4">
        <dgm:presLayoutVars>
          <dgm:bulletEnabled val="1"/>
        </dgm:presLayoutVars>
      </dgm:prSet>
      <dgm:spPr/>
      <dgm:t>
        <a:bodyPr/>
        <a:lstStyle/>
        <a:p>
          <a:endParaRPr lang="cs-CZ"/>
        </a:p>
      </dgm:t>
    </dgm:pt>
    <dgm:pt modelId="{E875C2F0-69E1-4A1B-B7A7-706263F40BAA}" type="pres">
      <dgm:prSet presAssocID="{77B9F2E0-0850-4901-ACC7-E76248F363EA}" presName="parentText" presStyleLbl="node1" presStyleIdx="0" presStyleCnt="0">
        <dgm:presLayoutVars>
          <dgm:chMax val="0"/>
          <dgm:bulletEnabled val="1"/>
        </dgm:presLayoutVars>
      </dgm:prSet>
      <dgm:spPr/>
      <dgm:t>
        <a:bodyPr/>
        <a:lstStyle/>
        <a:p>
          <a:endParaRPr lang="cs-CZ"/>
        </a:p>
      </dgm:t>
    </dgm:pt>
    <dgm:pt modelId="{4920DCBC-9C5D-45AB-9124-9C185D65EC87}" type="pres">
      <dgm:prSet presAssocID="{77B9F2E0-0850-4901-ACC7-E76248F363EA}" presName="parentRect" presStyleLbl="alignNode1" presStyleIdx="0" presStyleCnt="4"/>
      <dgm:spPr/>
      <dgm:t>
        <a:bodyPr/>
        <a:lstStyle/>
        <a:p>
          <a:endParaRPr lang="cs-CZ"/>
        </a:p>
      </dgm:t>
    </dgm:pt>
    <dgm:pt modelId="{6F5C6665-98CF-4EC7-8200-6ED07AAB04EB}" type="pres">
      <dgm:prSet presAssocID="{77B9F2E0-0850-4901-ACC7-E76248F363EA}" presName="adorn" presStyleLbl="fgAccFollowNode1" presStyleIdx="0" presStyleCnt="4"/>
      <dgm:spPr>
        <a:blipFill rotWithShape="1">
          <a:blip xmlns:r="http://schemas.openxmlformats.org/officeDocument/2006/relationships" r:embed="rId1"/>
          <a:stretch>
            <a:fillRect/>
          </a:stretch>
        </a:blipFill>
      </dgm:spPr>
      <dgm:t>
        <a:bodyPr/>
        <a:lstStyle/>
        <a:p>
          <a:endParaRPr lang="cs-CZ"/>
        </a:p>
      </dgm:t>
    </dgm:pt>
    <dgm:pt modelId="{F8AA6355-8EA0-4064-A8D9-289254318763}" type="pres">
      <dgm:prSet presAssocID="{156B79C8-2F8A-448C-97FF-A86591455AB6}" presName="sibTrans" presStyleLbl="sibTrans2D1" presStyleIdx="0" presStyleCnt="0"/>
      <dgm:spPr/>
      <dgm:t>
        <a:bodyPr/>
        <a:lstStyle/>
        <a:p>
          <a:endParaRPr lang="cs-CZ"/>
        </a:p>
      </dgm:t>
    </dgm:pt>
    <dgm:pt modelId="{C5E13253-90A5-4FEC-B251-AB2152334DC7}" type="pres">
      <dgm:prSet presAssocID="{685C9061-8DF4-4E42-809E-DA33FA75D46E}" presName="compNode" presStyleCnt="0"/>
      <dgm:spPr/>
    </dgm:pt>
    <dgm:pt modelId="{B75995AB-EB1B-4C4E-BC1C-3535B268FC0E}" type="pres">
      <dgm:prSet presAssocID="{685C9061-8DF4-4E42-809E-DA33FA75D46E}" presName="childRect" presStyleLbl="bgAcc1" presStyleIdx="1" presStyleCnt="4">
        <dgm:presLayoutVars>
          <dgm:bulletEnabled val="1"/>
        </dgm:presLayoutVars>
      </dgm:prSet>
      <dgm:spPr/>
      <dgm:t>
        <a:bodyPr/>
        <a:lstStyle/>
        <a:p>
          <a:endParaRPr lang="cs-CZ"/>
        </a:p>
      </dgm:t>
    </dgm:pt>
    <dgm:pt modelId="{8FF36FB2-A011-4AE0-B544-9DB21F9F2FF9}" type="pres">
      <dgm:prSet presAssocID="{685C9061-8DF4-4E42-809E-DA33FA75D46E}" presName="parentText" presStyleLbl="node1" presStyleIdx="0" presStyleCnt="0">
        <dgm:presLayoutVars>
          <dgm:chMax val="0"/>
          <dgm:bulletEnabled val="1"/>
        </dgm:presLayoutVars>
      </dgm:prSet>
      <dgm:spPr/>
      <dgm:t>
        <a:bodyPr/>
        <a:lstStyle/>
        <a:p>
          <a:endParaRPr lang="cs-CZ"/>
        </a:p>
      </dgm:t>
    </dgm:pt>
    <dgm:pt modelId="{D56B9D84-0FA6-41FA-A0D2-E3A2C72C4C27}" type="pres">
      <dgm:prSet presAssocID="{685C9061-8DF4-4E42-809E-DA33FA75D46E}" presName="parentRect" presStyleLbl="alignNode1" presStyleIdx="1" presStyleCnt="4"/>
      <dgm:spPr/>
      <dgm:t>
        <a:bodyPr/>
        <a:lstStyle/>
        <a:p>
          <a:endParaRPr lang="cs-CZ"/>
        </a:p>
      </dgm:t>
    </dgm:pt>
    <dgm:pt modelId="{ADC77356-38F0-4CE6-A049-B7AF7689B8F0}" type="pres">
      <dgm:prSet presAssocID="{685C9061-8DF4-4E42-809E-DA33FA75D46E}" presName="adorn" presStyleLbl="fgAccFollowNode1" presStyleIdx="1" presStyleCnt="4"/>
      <dgm:spPr>
        <a:blipFill rotWithShape="1">
          <a:blip xmlns:r="http://schemas.openxmlformats.org/officeDocument/2006/relationships" r:embed="rId2"/>
          <a:stretch>
            <a:fillRect/>
          </a:stretch>
        </a:blipFill>
      </dgm:spPr>
      <dgm:t>
        <a:bodyPr/>
        <a:lstStyle/>
        <a:p>
          <a:endParaRPr lang="cs-CZ"/>
        </a:p>
      </dgm:t>
    </dgm:pt>
    <dgm:pt modelId="{4E323D8A-BA00-4672-91E2-8278A24010A0}" type="pres">
      <dgm:prSet presAssocID="{F354D6B4-CB64-4283-A8F9-F289654D0974}" presName="sibTrans" presStyleLbl="sibTrans2D1" presStyleIdx="0" presStyleCnt="0"/>
      <dgm:spPr/>
      <dgm:t>
        <a:bodyPr/>
        <a:lstStyle/>
        <a:p>
          <a:endParaRPr lang="cs-CZ"/>
        </a:p>
      </dgm:t>
    </dgm:pt>
    <dgm:pt modelId="{C0A89A1E-38A3-4D94-A4EC-35CD65759ED4}" type="pres">
      <dgm:prSet presAssocID="{16D99F9F-350B-4A17-8892-6F0AEB844127}" presName="compNode" presStyleCnt="0"/>
      <dgm:spPr/>
    </dgm:pt>
    <dgm:pt modelId="{3A27D620-A11D-478E-A2E6-BA382F615774}" type="pres">
      <dgm:prSet presAssocID="{16D99F9F-350B-4A17-8892-6F0AEB844127}" presName="childRect" presStyleLbl="bgAcc1" presStyleIdx="2" presStyleCnt="4">
        <dgm:presLayoutVars>
          <dgm:bulletEnabled val="1"/>
        </dgm:presLayoutVars>
      </dgm:prSet>
      <dgm:spPr/>
      <dgm:t>
        <a:bodyPr/>
        <a:lstStyle/>
        <a:p>
          <a:endParaRPr lang="cs-CZ"/>
        </a:p>
      </dgm:t>
    </dgm:pt>
    <dgm:pt modelId="{DFE8D3DD-6729-463A-BB54-F7ED09EE21E5}" type="pres">
      <dgm:prSet presAssocID="{16D99F9F-350B-4A17-8892-6F0AEB844127}" presName="parentText" presStyleLbl="node1" presStyleIdx="0" presStyleCnt="0">
        <dgm:presLayoutVars>
          <dgm:chMax val="0"/>
          <dgm:bulletEnabled val="1"/>
        </dgm:presLayoutVars>
      </dgm:prSet>
      <dgm:spPr/>
      <dgm:t>
        <a:bodyPr/>
        <a:lstStyle/>
        <a:p>
          <a:endParaRPr lang="cs-CZ"/>
        </a:p>
      </dgm:t>
    </dgm:pt>
    <dgm:pt modelId="{1DD34442-4D9B-4181-88AF-9A1AD7A3EF48}" type="pres">
      <dgm:prSet presAssocID="{16D99F9F-350B-4A17-8892-6F0AEB844127}" presName="parentRect" presStyleLbl="alignNode1" presStyleIdx="2" presStyleCnt="4"/>
      <dgm:spPr/>
      <dgm:t>
        <a:bodyPr/>
        <a:lstStyle/>
        <a:p>
          <a:endParaRPr lang="cs-CZ"/>
        </a:p>
      </dgm:t>
    </dgm:pt>
    <dgm:pt modelId="{D32ED107-116C-48A3-804E-5DFC2F6E4F88}" type="pres">
      <dgm:prSet presAssocID="{16D99F9F-350B-4A17-8892-6F0AEB844127}" presName="adorn" presStyleLbl="fgAccFollowNode1" presStyleIdx="2" presStyleCnt="4"/>
      <dgm:spPr>
        <a:blipFill rotWithShape="1">
          <a:blip xmlns:r="http://schemas.openxmlformats.org/officeDocument/2006/relationships" r:embed="rId3"/>
          <a:stretch>
            <a:fillRect/>
          </a:stretch>
        </a:blipFill>
      </dgm:spPr>
      <dgm:t>
        <a:bodyPr/>
        <a:lstStyle/>
        <a:p>
          <a:endParaRPr lang="cs-CZ"/>
        </a:p>
      </dgm:t>
    </dgm:pt>
    <dgm:pt modelId="{B9920358-E056-4A75-B5C7-9CCBE3BA9980}" type="pres">
      <dgm:prSet presAssocID="{ED97E8FF-FEE5-4697-8267-7D27FD12A387}" presName="sibTrans" presStyleLbl="sibTrans2D1" presStyleIdx="0" presStyleCnt="0"/>
      <dgm:spPr/>
      <dgm:t>
        <a:bodyPr/>
        <a:lstStyle/>
        <a:p>
          <a:endParaRPr lang="cs-CZ"/>
        </a:p>
      </dgm:t>
    </dgm:pt>
    <dgm:pt modelId="{6C355992-0211-499D-B1D6-457A24718D4F}" type="pres">
      <dgm:prSet presAssocID="{4F5D6B3A-54F3-4FED-89E2-DE07B8E24B22}" presName="compNode" presStyleCnt="0"/>
      <dgm:spPr/>
    </dgm:pt>
    <dgm:pt modelId="{98E16C0A-3910-4FA6-A7DA-C8D9777C7B12}" type="pres">
      <dgm:prSet presAssocID="{4F5D6B3A-54F3-4FED-89E2-DE07B8E24B22}" presName="childRect" presStyleLbl="bgAcc1" presStyleIdx="3" presStyleCnt="4">
        <dgm:presLayoutVars>
          <dgm:bulletEnabled val="1"/>
        </dgm:presLayoutVars>
      </dgm:prSet>
      <dgm:spPr/>
      <dgm:t>
        <a:bodyPr/>
        <a:lstStyle/>
        <a:p>
          <a:endParaRPr lang="cs-CZ"/>
        </a:p>
      </dgm:t>
    </dgm:pt>
    <dgm:pt modelId="{90FA9392-146A-4099-A4EE-58527C63C39F}" type="pres">
      <dgm:prSet presAssocID="{4F5D6B3A-54F3-4FED-89E2-DE07B8E24B22}" presName="parentText" presStyleLbl="node1" presStyleIdx="0" presStyleCnt="0">
        <dgm:presLayoutVars>
          <dgm:chMax val="0"/>
          <dgm:bulletEnabled val="1"/>
        </dgm:presLayoutVars>
      </dgm:prSet>
      <dgm:spPr/>
      <dgm:t>
        <a:bodyPr/>
        <a:lstStyle/>
        <a:p>
          <a:endParaRPr lang="cs-CZ"/>
        </a:p>
      </dgm:t>
    </dgm:pt>
    <dgm:pt modelId="{370AAAA3-8E3B-41F3-8EC7-FAA300852123}" type="pres">
      <dgm:prSet presAssocID="{4F5D6B3A-54F3-4FED-89E2-DE07B8E24B22}" presName="parentRect" presStyleLbl="alignNode1" presStyleIdx="3" presStyleCnt="4"/>
      <dgm:spPr/>
      <dgm:t>
        <a:bodyPr/>
        <a:lstStyle/>
        <a:p>
          <a:endParaRPr lang="cs-CZ"/>
        </a:p>
      </dgm:t>
    </dgm:pt>
    <dgm:pt modelId="{AA8CD440-2A27-40DE-B752-973B141130B6}" type="pres">
      <dgm:prSet presAssocID="{4F5D6B3A-54F3-4FED-89E2-DE07B8E24B22}" presName="adorn" presStyleLbl="fgAccFollowNode1" presStyleIdx="3" presStyleCnt="4"/>
      <dgm:spPr>
        <a:blipFill rotWithShape="1">
          <a:blip xmlns:r="http://schemas.openxmlformats.org/officeDocument/2006/relationships" r:embed="rId4"/>
          <a:stretch>
            <a:fillRect/>
          </a:stretch>
        </a:blipFill>
      </dgm:spPr>
      <dgm:t>
        <a:bodyPr/>
        <a:lstStyle/>
        <a:p>
          <a:endParaRPr lang="cs-CZ"/>
        </a:p>
      </dgm:t>
    </dgm:pt>
  </dgm:ptLst>
  <dgm:cxnLst>
    <dgm:cxn modelId="{13582586-031D-4FC0-9DB5-D18E79958580}" type="presOf" srcId="{3C3817DB-E6C9-4A98-A520-BF2CDE85BB23}" destId="{E1CAC57C-A967-47C6-A9EC-8A3A2AB6B361}" srcOrd="0" destOrd="0" presId="urn:microsoft.com/office/officeart/2005/8/layout/bList2"/>
    <dgm:cxn modelId="{054DADFC-0298-49F0-A614-296F9E1954EB}" type="presOf" srcId="{4F5D6B3A-54F3-4FED-89E2-DE07B8E24B22}" destId="{370AAAA3-8E3B-41F3-8EC7-FAA300852123}" srcOrd="1" destOrd="0" presId="urn:microsoft.com/office/officeart/2005/8/layout/bList2"/>
    <dgm:cxn modelId="{9E4150B1-3A13-44ED-B9B3-7770F21428B5}" type="presOf" srcId="{685C9061-8DF4-4E42-809E-DA33FA75D46E}" destId="{D56B9D84-0FA6-41FA-A0D2-E3A2C72C4C27}" srcOrd="1" destOrd="0" presId="urn:microsoft.com/office/officeart/2005/8/layout/bList2"/>
    <dgm:cxn modelId="{FA50D8B4-E3FE-4BEC-8BCB-7A1917FE10A1}" srcId="{685C9061-8DF4-4E42-809E-DA33FA75D46E}" destId="{33EFD08F-52B1-4FA7-96C3-C309FD05C275}" srcOrd="0" destOrd="0" parTransId="{EB740504-EC60-4C01-861F-C0BCD46B4771}" sibTransId="{BA42C202-59EC-473D-8A67-1D10A7BF60CA}"/>
    <dgm:cxn modelId="{C510F951-ABCC-46E0-8D6B-D685A50B37E9}" type="presOf" srcId="{156B79C8-2F8A-448C-97FF-A86591455AB6}" destId="{F8AA6355-8EA0-4064-A8D9-289254318763}" srcOrd="0" destOrd="0" presId="urn:microsoft.com/office/officeart/2005/8/layout/bList2"/>
    <dgm:cxn modelId="{4A47EF96-79BD-4081-896C-86AD0EB79474}" srcId="{3C3817DB-E6C9-4A98-A520-BF2CDE85BB23}" destId="{685C9061-8DF4-4E42-809E-DA33FA75D46E}" srcOrd="1" destOrd="0" parTransId="{B41CA9D6-FF70-4A4E-8A22-55005B931975}" sibTransId="{F354D6B4-CB64-4283-A8F9-F289654D0974}"/>
    <dgm:cxn modelId="{5704FC24-2E4D-4DAA-A273-AED3257D956C}" srcId="{3C3817DB-E6C9-4A98-A520-BF2CDE85BB23}" destId="{4F5D6B3A-54F3-4FED-89E2-DE07B8E24B22}" srcOrd="3" destOrd="0" parTransId="{E4A339E2-4238-4B50-9BFC-63DFCD49F346}" sibTransId="{2B119C97-2E8E-4DC8-BC2C-C075E90CC10A}"/>
    <dgm:cxn modelId="{EF487C7E-2200-48A9-A0A2-71FCC4BC9099}" srcId="{77B9F2E0-0850-4901-ACC7-E76248F363EA}" destId="{8EDD9718-1BEC-4921-8B47-69764C4F8EBD}" srcOrd="0" destOrd="0" parTransId="{92472BBA-A8CC-4B6A-A962-CDC65B5D63DE}" sibTransId="{508E3A2D-9C3C-4F3D-AFB1-EF2D51B98354}"/>
    <dgm:cxn modelId="{D0E761B3-744D-4721-A2B3-740CBF5DDE23}" type="presOf" srcId="{52A22810-9D8C-4C74-9A33-EB30A70F3C89}" destId="{3A27D620-A11D-478E-A2E6-BA382F615774}" srcOrd="0" destOrd="0" presId="urn:microsoft.com/office/officeart/2005/8/layout/bList2"/>
    <dgm:cxn modelId="{07E8E0C6-16C4-42A3-AF9D-AA79F99BD81D}" type="presOf" srcId="{ED97E8FF-FEE5-4697-8267-7D27FD12A387}" destId="{B9920358-E056-4A75-B5C7-9CCBE3BA9980}" srcOrd="0" destOrd="0" presId="urn:microsoft.com/office/officeart/2005/8/layout/bList2"/>
    <dgm:cxn modelId="{829B3A29-A46E-4FD0-BB65-B0BBFA958B28}" srcId="{3C3817DB-E6C9-4A98-A520-BF2CDE85BB23}" destId="{16D99F9F-350B-4A17-8892-6F0AEB844127}" srcOrd="2" destOrd="0" parTransId="{40FC7FBF-77B1-44CC-B257-4CE854C5F229}" sibTransId="{ED97E8FF-FEE5-4697-8267-7D27FD12A387}"/>
    <dgm:cxn modelId="{4AFA4B97-9571-453C-A1DF-11D8197866ED}" type="presOf" srcId="{33EFD08F-52B1-4FA7-96C3-C309FD05C275}" destId="{B75995AB-EB1B-4C4E-BC1C-3535B268FC0E}" srcOrd="0" destOrd="0" presId="urn:microsoft.com/office/officeart/2005/8/layout/bList2"/>
    <dgm:cxn modelId="{9FCE8C6C-151B-4BEE-9EC2-D4EDED2AB98A}" srcId="{3C3817DB-E6C9-4A98-A520-BF2CDE85BB23}" destId="{77B9F2E0-0850-4901-ACC7-E76248F363EA}" srcOrd="0" destOrd="0" parTransId="{E7BCEFF8-9365-4C41-8260-DA86AE554837}" sibTransId="{156B79C8-2F8A-448C-97FF-A86591455AB6}"/>
    <dgm:cxn modelId="{9F1FECE4-2F51-4CB2-BD71-F13D7291938B}" type="presOf" srcId="{77B9F2E0-0850-4901-ACC7-E76248F363EA}" destId="{E875C2F0-69E1-4A1B-B7A7-706263F40BAA}" srcOrd="0" destOrd="0" presId="urn:microsoft.com/office/officeart/2005/8/layout/bList2"/>
    <dgm:cxn modelId="{5AB452C0-FC79-472E-B5C1-F7122B6352C5}" type="presOf" srcId="{F354D6B4-CB64-4283-A8F9-F289654D0974}" destId="{4E323D8A-BA00-4672-91E2-8278A24010A0}" srcOrd="0" destOrd="0" presId="urn:microsoft.com/office/officeart/2005/8/layout/bList2"/>
    <dgm:cxn modelId="{E849F492-3F36-4E71-81D7-C33D140B7297}" type="presOf" srcId="{5FB64DD0-86A0-4AD7-B4FD-891DD866EA99}" destId="{98E16C0A-3910-4FA6-A7DA-C8D9777C7B12}" srcOrd="0" destOrd="0" presId="urn:microsoft.com/office/officeart/2005/8/layout/bList2"/>
    <dgm:cxn modelId="{9D127447-5FDA-4BF0-98B4-994846E2DFA1}" type="presOf" srcId="{16D99F9F-350B-4A17-8892-6F0AEB844127}" destId="{DFE8D3DD-6729-463A-BB54-F7ED09EE21E5}" srcOrd="0" destOrd="0" presId="urn:microsoft.com/office/officeart/2005/8/layout/bList2"/>
    <dgm:cxn modelId="{7F67D520-BADD-4D82-ABBC-FD37FB9D0673}" srcId="{16D99F9F-350B-4A17-8892-6F0AEB844127}" destId="{52A22810-9D8C-4C74-9A33-EB30A70F3C89}" srcOrd="0" destOrd="0" parTransId="{C1464A36-C1A4-4013-96D8-91480FCE7D8C}" sibTransId="{B80FF044-FD93-40C5-881C-D069858DBBAE}"/>
    <dgm:cxn modelId="{4974F04B-5F42-40CB-8E6B-8A49E5C9E537}" type="presOf" srcId="{77B9F2E0-0850-4901-ACC7-E76248F363EA}" destId="{4920DCBC-9C5D-45AB-9124-9C185D65EC87}" srcOrd="1" destOrd="0" presId="urn:microsoft.com/office/officeart/2005/8/layout/bList2"/>
    <dgm:cxn modelId="{4C3E3AD2-D2B4-4E8A-97A7-DF9BE9913985}" type="presOf" srcId="{16D99F9F-350B-4A17-8892-6F0AEB844127}" destId="{1DD34442-4D9B-4181-88AF-9A1AD7A3EF48}" srcOrd="1" destOrd="0" presId="urn:microsoft.com/office/officeart/2005/8/layout/bList2"/>
    <dgm:cxn modelId="{0EFC93FC-29FB-4CF0-A1B6-EF5FEFAF5548}" srcId="{4F5D6B3A-54F3-4FED-89E2-DE07B8E24B22}" destId="{5FB64DD0-86A0-4AD7-B4FD-891DD866EA99}" srcOrd="0" destOrd="0" parTransId="{0B553684-F9D0-4EFB-BDAB-E71C2AE767B3}" sibTransId="{8E890D1E-16D0-45BB-872B-C3C5D3CE22E8}"/>
    <dgm:cxn modelId="{462D7282-99D5-4EEF-A9E1-90B072383F93}" type="presOf" srcId="{685C9061-8DF4-4E42-809E-DA33FA75D46E}" destId="{8FF36FB2-A011-4AE0-B544-9DB21F9F2FF9}" srcOrd="0" destOrd="0" presId="urn:microsoft.com/office/officeart/2005/8/layout/bList2"/>
    <dgm:cxn modelId="{15E42E4C-687F-44D6-A2CE-45D4D83127F9}" type="presOf" srcId="{8EDD9718-1BEC-4921-8B47-69764C4F8EBD}" destId="{DC4F0946-5CA0-4D7A-814D-2BD7F874946A}" srcOrd="0" destOrd="0" presId="urn:microsoft.com/office/officeart/2005/8/layout/bList2"/>
    <dgm:cxn modelId="{F128850C-5159-4E11-BB02-521A1BAD6960}" type="presOf" srcId="{4F5D6B3A-54F3-4FED-89E2-DE07B8E24B22}" destId="{90FA9392-146A-4099-A4EE-58527C63C39F}" srcOrd="0" destOrd="0" presId="urn:microsoft.com/office/officeart/2005/8/layout/bList2"/>
    <dgm:cxn modelId="{41C9A563-A3DC-45A2-9E23-1CA6910729A9}" type="presParOf" srcId="{E1CAC57C-A967-47C6-A9EC-8A3A2AB6B361}" destId="{BC7028AD-5F57-45A4-93E5-1F07A215BAAD}" srcOrd="0" destOrd="0" presId="urn:microsoft.com/office/officeart/2005/8/layout/bList2"/>
    <dgm:cxn modelId="{D01D7299-2E9D-4BE0-975A-AD515DD43175}" type="presParOf" srcId="{BC7028AD-5F57-45A4-93E5-1F07A215BAAD}" destId="{DC4F0946-5CA0-4D7A-814D-2BD7F874946A}" srcOrd="0" destOrd="0" presId="urn:microsoft.com/office/officeart/2005/8/layout/bList2"/>
    <dgm:cxn modelId="{E10FFC07-8A69-4182-A08A-EAF25AAA6A1E}" type="presParOf" srcId="{BC7028AD-5F57-45A4-93E5-1F07A215BAAD}" destId="{E875C2F0-69E1-4A1B-B7A7-706263F40BAA}" srcOrd="1" destOrd="0" presId="urn:microsoft.com/office/officeart/2005/8/layout/bList2"/>
    <dgm:cxn modelId="{B57C779F-8E92-4306-A7F5-C8DEFB21DF18}" type="presParOf" srcId="{BC7028AD-5F57-45A4-93E5-1F07A215BAAD}" destId="{4920DCBC-9C5D-45AB-9124-9C185D65EC87}" srcOrd="2" destOrd="0" presId="urn:microsoft.com/office/officeart/2005/8/layout/bList2"/>
    <dgm:cxn modelId="{E6405BAB-CC48-4BE0-814D-12A1B8E3AF99}" type="presParOf" srcId="{BC7028AD-5F57-45A4-93E5-1F07A215BAAD}" destId="{6F5C6665-98CF-4EC7-8200-6ED07AAB04EB}" srcOrd="3" destOrd="0" presId="urn:microsoft.com/office/officeart/2005/8/layout/bList2"/>
    <dgm:cxn modelId="{8FCA48FF-9E50-412C-86A4-2887F4134956}" type="presParOf" srcId="{E1CAC57C-A967-47C6-A9EC-8A3A2AB6B361}" destId="{F8AA6355-8EA0-4064-A8D9-289254318763}" srcOrd="1" destOrd="0" presId="urn:microsoft.com/office/officeart/2005/8/layout/bList2"/>
    <dgm:cxn modelId="{AD297328-D9C3-47FF-8914-CC991A0733D4}" type="presParOf" srcId="{E1CAC57C-A967-47C6-A9EC-8A3A2AB6B361}" destId="{C5E13253-90A5-4FEC-B251-AB2152334DC7}" srcOrd="2" destOrd="0" presId="urn:microsoft.com/office/officeart/2005/8/layout/bList2"/>
    <dgm:cxn modelId="{898DA965-B2A1-4522-B14E-9F7078BAF490}" type="presParOf" srcId="{C5E13253-90A5-4FEC-B251-AB2152334DC7}" destId="{B75995AB-EB1B-4C4E-BC1C-3535B268FC0E}" srcOrd="0" destOrd="0" presId="urn:microsoft.com/office/officeart/2005/8/layout/bList2"/>
    <dgm:cxn modelId="{E7F458FB-30E5-4338-905B-3A3102E9D9DC}" type="presParOf" srcId="{C5E13253-90A5-4FEC-B251-AB2152334DC7}" destId="{8FF36FB2-A011-4AE0-B544-9DB21F9F2FF9}" srcOrd="1" destOrd="0" presId="urn:microsoft.com/office/officeart/2005/8/layout/bList2"/>
    <dgm:cxn modelId="{AFA12CD3-F353-4BFE-8AB5-578D193E2B1F}" type="presParOf" srcId="{C5E13253-90A5-4FEC-B251-AB2152334DC7}" destId="{D56B9D84-0FA6-41FA-A0D2-E3A2C72C4C27}" srcOrd="2" destOrd="0" presId="urn:microsoft.com/office/officeart/2005/8/layout/bList2"/>
    <dgm:cxn modelId="{DE1DBA45-95E0-4337-A1E1-A7D223F2CD31}" type="presParOf" srcId="{C5E13253-90A5-4FEC-B251-AB2152334DC7}" destId="{ADC77356-38F0-4CE6-A049-B7AF7689B8F0}" srcOrd="3" destOrd="0" presId="urn:microsoft.com/office/officeart/2005/8/layout/bList2"/>
    <dgm:cxn modelId="{553D8922-EEEA-47ED-95A5-C7D09A11F2BC}" type="presParOf" srcId="{E1CAC57C-A967-47C6-A9EC-8A3A2AB6B361}" destId="{4E323D8A-BA00-4672-91E2-8278A24010A0}" srcOrd="3" destOrd="0" presId="urn:microsoft.com/office/officeart/2005/8/layout/bList2"/>
    <dgm:cxn modelId="{BEB99836-4E43-41EE-B03C-DF5119C6910D}" type="presParOf" srcId="{E1CAC57C-A967-47C6-A9EC-8A3A2AB6B361}" destId="{C0A89A1E-38A3-4D94-A4EC-35CD65759ED4}" srcOrd="4" destOrd="0" presId="urn:microsoft.com/office/officeart/2005/8/layout/bList2"/>
    <dgm:cxn modelId="{39D42F28-1507-4248-B950-25C24475B9AE}" type="presParOf" srcId="{C0A89A1E-38A3-4D94-A4EC-35CD65759ED4}" destId="{3A27D620-A11D-478E-A2E6-BA382F615774}" srcOrd="0" destOrd="0" presId="urn:microsoft.com/office/officeart/2005/8/layout/bList2"/>
    <dgm:cxn modelId="{DDE93DB2-1CF8-4381-85FA-7876D9AC9CAF}" type="presParOf" srcId="{C0A89A1E-38A3-4D94-A4EC-35CD65759ED4}" destId="{DFE8D3DD-6729-463A-BB54-F7ED09EE21E5}" srcOrd="1" destOrd="0" presId="urn:microsoft.com/office/officeart/2005/8/layout/bList2"/>
    <dgm:cxn modelId="{B9F84DF1-82D4-47AD-B2F8-A85D0384E685}" type="presParOf" srcId="{C0A89A1E-38A3-4D94-A4EC-35CD65759ED4}" destId="{1DD34442-4D9B-4181-88AF-9A1AD7A3EF48}" srcOrd="2" destOrd="0" presId="urn:microsoft.com/office/officeart/2005/8/layout/bList2"/>
    <dgm:cxn modelId="{13100F65-33E4-4FCC-BB85-E91EB1D46820}" type="presParOf" srcId="{C0A89A1E-38A3-4D94-A4EC-35CD65759ED4}" destId="{D32ED107-116C-48A3-804E-5DFC2F6E4F88}" srcOrd="3" destOrd="0" presId="urn:microsoft.com/office/officeart/2005/8/layout/bList2"/>
    <dgm:cxn modelId="{96DA1A32-1A42-46D4-98F2-C8460A8FAA2C}" type="presParOf" srcId="{E1CAC57C-A967-47C6-A9EC-8A3A2AB6B361}" destId="{B9920358-E056-4A75-B5C7-9CCBE3BA9980}" srcOrd="5" destOrd="0" presId="urn:microsoft.com/office/officeart/2005/8/layout/bList2"/>
    <dgm:cxn modelId="{59DFC80C-8B52-42AE-B59A-E2474E3A20BA}" type="presParOf" srcId="{E1CAC57C-A967-47C6-A9EC-8A3A2AB6B361}" destId="{6C355992-0211-499D-B1D6-457A24718D4F}" srcOrd="6" destOrd="0" presId="urn:microsoft.com/office/officeart/2005/8/layout/bList2"/>
    <dgm:cxn modelId="{640AB693-DEB3-47DE-AA58-6E7267B1A112}" type="presParOf" srcId="{6C355992-0211-499D-B1D6-457A24718D4F}" destId="{98E16C0A-3910-4FA6-A7DA-C8D9777C7B12}" srcOrd="0" destOrd="0" presId="urn:microsoft.com/office/officeart/2005/8/layout/bList2"/>
    <dgm:cxn modelId="{ADE20814-1DAC-4399-BCDE-AF24CAD12F8F}" type="presParOf" srcId="{6C355992-0211-499D-B1D6-457A24718D4F}" destId="{90FA9392-146A-4099-A4EE-58527C63C39F}" srcOrd="1" destOrd="0" presId="urn:microsoft.com/office/officeart/2005/8/layout/bList2"/>
    <dgm:cxn modelId="{DC277FE5-8D4F-400E-BF68-3C6F8A476F5C}" type="presParOf" srcId="{6C355992-0211-499D-B1D6-457A24718D4F}" destId="{370AAAA3-8E3B-41F3-8EC7-FAA300852123}" srcOrd="2" destOrd="0" presId="urn:microsoft.com/office/officeart/2005/8/layout/bList2"/>
    <dgm:cxn modelId="{5C39A280-BCC9-424B-A70E-7917DC07FAEA}" type="presParOf" srcId="{6C355992-0211-499D-B1D6-457A24718D4F}" destId="{AA8CD440-2A27-40DE-B752-973B141130B6}" srcOrd="3" destOrd="0" presId="urn:microsoft.com/office/officeart/2005/8/layout/b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3817DB-E6C9-4A98-A520-BF2CDE85BB23}"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cs-CZ"/>
        </a:p>
      </dgm:t>
    </dgm:pt>
    <dgm:pt modelId="{77B9F2E0-0850-4901-ACC7-E76248F363EA}">
      <dgm:prSet phldrT="[Text]"/>
      <dgm:spPr/>
      <dgm:t>
        <a:bodyPr/>
        <a:lstStyle/>
        <a:p>
          <a:r>
            <a:rPr lang="cs-CZ" dirty="0" smtClean="0"/>
            <a:t>celistvost </a:t>
          </a:r>
          <a:r>
            <a:rPr lang="cs-CZ" dirty="0" err="1" smtClean="0"/>
            <a:t>hepatocytu</a:t>
          </a:r>
          <a:endParaRPr lang="cs-CZ" dirty="0"/>
        </a:p>
      </dgm:t>
    </dgm:pt>
    <dgm:pt modelId="{E7BCEFF8-9365-4C41-8260-DA86AE554837}" type="parTrans" cxnId="{9FCE8C6C-151B-4BEE-9EC2-D4EDED2AB98A}">
      <dgm:prSet/>
      <dgm:spPr/>
      <dgm:t>
        <a:bodyPr/>
        <a:lstStyle/>
        <a:p>
          <a:endParaRPr lang="cs-CZ"/>
        </a:p>
      </dgm:t>
    </dgm:pt>
    <dgm:pt modelId="{156B79C8-2F8A-448C-97FF-A86591455AB6}" type="sibTrans" cxnId="{9FCE8C6C-151B-4BEE-9EC2-D4EDED2AB98A}">
      <dgm:prSet/>
      <dgm:spPr/>
      <dgm:t>
        <a:bodyPr/>
        <a:lstStyle/>
        <a:p>
          <a:endParaRPr lang="cs-CZ"/>
        </a:p>
      </dgm:t>
    </dgm:pt>
    <dgm:pt modelId="{8EDD9718-1BEC-4921-8B47-69764C4F8EBD}">
      <dgm:prSet phldrT="[Text]"/>
      <dgm:spPr/>
      <dgm:t>
        <a:bodyPr/>
        <a:lstStyle/>
        <a:p>
          <a:r>
            <a:rPr lang="cs-CZ" dirty="0" smtClean="0"/>
            <a:t>AST,  ALT</a:t>
          </a:r>
          <a:endParaRPr lang="cs-CZ" dirty="0"/>
        </a:p>
      </dgm:t>
    </dgm:pt>
    <dgm:pt modelId="{92472BBA-A8CC-4B6A-A962-CDC65B5D63DE}" type="parTrans" cxnId="{EF487C7E-2200-48A9-A0A2-71FCC4BC9099}">
      <dgm:prSet/>
      <dgm:spPr/>
      <dgm:t>
        <a:bodyPr/>
        <a:lstStyle/>
        <a:p>
          <a:endParaRPr lang="cs-CZ"/>
        </a:p>
      </dgm:t>
    </dgm:pt>
    <dgm:pt modelId="{508E3A2D-9C3C-4F3D-AFB1-EF2D51B98354}" type="sibTrans" cxnId="{EF487C7E-2200-48A9-A0A2-71FCC4BC9099}">
      <dgm:prSet/>
      <dgm:spPr/>
      <dgm:t>
        <a:bodyPr/>
        <a:lstStyle/>
        <a:p>
          <a:endParaRPr lang="cs-CZ"/>
        </a:p>
      </dgm:t>
    </dgm:pt>
    <dgm:pt modelId="{E1CAC57C-A967-47C6-A9EC-8A3A2AB6B361}" type="pres">
      <dgm:prSet presAssocID="{3C3817DB-E6C9-4A98-A520-BF2CDE85BB23}" presName="diagram" presStyleCnt="0">
        <dgm:presLayoutVars>
          <dgm:dir/>
          <dgm:animLvl val="lvl"/>
          <dgm:resizeHandles val="exact"/>
        </dgm:presLayoutVars>
      </dgm:prSet>
      <dgm:spPr/>
      <dgm:t>
        <a:bodyPr/>
        <a:lstStyle/>
        <a:p>
          <a:endParaRPr lang="cs-CZ"/>
        </a:p>
      </dgm:t>
    </dgm:pt>
    <dgm:pt modelId="{BC7028AD-5F57-45A4-93E5-1F07A215BAAD}" type="pres">
      <dgm:prSet presAssocID="{77B9F2E0-0850-4901-ACC7-E76248F363EA}" presName="compNode" presStyleCnt="0"/>
      <dgm:spPr/>
    </dgm:pt>
    <dgm:pt modelId="{DC4F0946-5CA0-4D7A-814D-2BD7F874946A}" type="pres">
      <dgm:prSet presAssocID="{77B9F2E0-0850-4901-ACC7-E76248F363EA}" presName="childRect" presStyleLbl="bgAcc1" presStyleIdx="0" presStyleCnt="1">
        <dgm:presLayoutVars>
          <dgm:bulletEnabled val="1"/>
        </dgm:presLayoutVars>
      </dgm:prSet>
      <dgm:spPr/>
      <dgm:t>
        <a:bodyPr/>
        <a:lstStyle/>
        <a:p>
          <a:endParaRPr lang="cs-CZ"/>
        </a:p>
      </dgm:t>
    </dgm:pt>
    <dgm:pt modelId="{E875C2F0-69E1-4A1B-B7A7-706263F40BAA}" type="pres">
      <dgm:prSet presAssocID="{77B9F2E0-0850-4901-ACC7-E76248F363EA}" presName="parentText" presStyleLbl="node1" presStyleIdx="0" presStyleCnt="0">
        <dgm:presLayoutVars>
          <dgm:chMax val="0"/>
          <dgm:bulletEnabled val="1"/>
        </dgm:presLayoutVars>
      </dgm:prSet>
      <dgm:spPr/>
      <dgm:t>
        <a:bodyPr/>
        <a:lstStyle/>
        <a:p>
          <a:endParaRPr lang="cs-CZ"/>
        </a:p>
      </dgm:t>
    </dgm:pt>
    <dgm:pt modelId="{4920DCBC-9C5D-45AB-9124-9C185D65EC87}" type="pres">
      <dgm:prSet presAssocID="{77B9F2E0-0850-4901-ACC7-E76248F363EA}" presName="parentRect" presStyleLbl="alignNode1" presStyleIdx="0" presStyleCnt="1"/>
      <dgm:spPr/>
      <dgm:t>
        <a:bodyPr/>
        <a:lstStyle/>
        <a:p>
          <a:endParaRPr lang="cs-CZ"/>
        </a:p>
      </dgm:t>
    </dgm:pt>
    <dgm:pt modelId="{6F5C6665-98CF-4EC7-8200-6ED07AAB04EB}" type="pres">
      <dgm:prSet presAssocID="{77B9F2E0-0850-4901-ACC7-E76248F363EA}" presName="adorn" presStyleLbl="fgAccFollowNode1" presStyleIdx="0" presStyleCnt="1"/>
      <dgm:spPr>
        <a:blipFill rotWithShape="1">
          <a:blip xmlns:r="http://schemas.openxmlformats.org/officeDocument/2006/relationships" r:embed="rId1"/>
          <a:stretch>
            <a:fillRect/>
          </a:stretch>
        </a:blipFill>
      </dgm:spPr>
    </dgm:pt>
  </dgm:ptLst>
  <dgm:cxnLst>
    <dgm:cxn modelId="{9C4EC1FD-0B11-4DA4-AD78-3C5A0D5C75A5}" type="presOf" srcId="{8EDD9718-1BEC-4921-8B47-69764C4F8EBD}" destId="{DC4F0946-5CA0-4D7A-814D-2BD7F874946A}" srcOrd="0" destOrd="0" presId="urn:microsoft.com/office/officeart/2005/8/layout/bList2"/>
    <dgm:cxn modelId="{9FCE8C6C-151B-4BEE-9EC2-D4EDED2AB98A}" srcId="{3C3817DB-E6C9-4A98-A520-BF2CDE85BB23}" destId="{77B9F2E0-0850-4901-ACC7-E76248F363EA}" srcOrd="0" destOrd="0" parTransId="{E7BCEFF8-9365-4C41-8260-DA86AE554837}" sibTransId="{156B79C8-2F8A-448C-97FF-A86591455AB6}"/>
    <dgm:cxn modelId="{EF487C7E-2200-48A9-A0A2-71FCC4BC9099}" srcId="{77B9F2E0-0850-4901-ACC7-E76248F363EA}" destId="{8EDD9718-1BEC-4921-8B47-69764C4F8EBD}" srcOrd="0" destOrd="0" parTransId="{92472BBA-A8CC-4B6A-A962-CDC65B5D63DE}" sibTransId="{508E3A2D-9C3C-4F3D-AFB1-EF2D51B98354}"/>
    <dgm:cxn modelId="{19DF27A9-B5CE-4CD5-B6A4-7074EB97E0ED}" type="presOf" srcId="{77B9F2E0-0850-4901-ACC7-E76248F363EA}" destId="{4920DCBC-9C5D-45AB-9124-9C185D65EC87}" srcOrd="1" destOrd="0" presId="urn:microsoft.com/office/officeart/2005/8/layout/bList2"/>
    <dgm:cxn modelId="{38377BC9-9D98-440C-851B-48ABA8035C45}" type="presOf" srcId="{77B9F2E0-0850-4901-ACC7-E76248F363EA}" destId="{E875C2F0-69E1-4A1B-B7A7-706263F40BAA}" srcOrd="0" destOrd="0" presId="urn:microsoft.com/office/officeart/2005/8/layout/bList2"/>
    <dgm:cxn modelId="{505EED47-F79E-4400-8294-98EEF3C3F4AC}" type="presOf" srcId="{3C3817DB-E6C9-4A98-A520-BF2CDE85BB23}" destId="{E1CAC57C-A967-47C6-A9EC-8A3A2AB6B361}" srcOrd="0" destOrd="0" presId="urn:microsoft.com/office/officeart/2005/8/layout/bList2"/>
    <dgm:cxn modelId="{EE127754-9978-4654-A35D-364E66C6F0BD}" type="presParOf" srcId="{E1CAC57C-A967-47C6-A9EC-8A3A2AB6B361}" destId="{BC7028AD-5F57-45A4-93E5-1F07A215BAAD}" srcOrd="0" destOrd="0" presId="urn:microsoft.com/office/officeart/2005/8/layout/bList2"/>
    <dgm:cxn modelId="{8238E04F-01ED-483B-99CC-0FF637EF96DA}" type="presParOf" srcId="{BC7028AD-5F57-45A4-93E5-1F07A215BAAD}" destId="{DC4F0946-5CA0-4D7A-814D-2BD7F874946A}" srcOrd="0" destOrd="0" presId="urn:microsoft.com/office/officeart/2005/8/layout/bList2"/>
    <dgm:cxn modelId="{BFA0ABA6-70E6-4ECC-9CC6-9D4F2CD3D4D7}" type="presParOf" srcId="{BC7028AD-5F57-45A4-93E5-1F07A215BAAD}" destId="{E875C2F0-69E1-4A1B-B7A7-706263F40BAA}" srcOrd="1" destOrd="0" presId="urn:microsoft.com/office/officeart/2005/8/layout/bList2"/>
    <dgm:cxn modelId="{384D8E11-6624-4A50-8E36-413FC12E3EC6}" type="presParOf" srcId="{BC7028AD-5F57-45A4-93E5-1F07A215BAAD}" destId="{4920DCBC-9C5D-45AB-9124-9C185D65EC87}" srcOrd="2" destOrd="0" presId="urn:microsoft.com/office/officeart/2005/8/layout/bList2"/>
    <dgm:cxn modelId="{E8C9A2A2-5F18-4BC9-A65B-4351589736CF}" type="presParOf" srcId="{BC7028AD-5F57-45A4-93E5-1F07A215BAAD}" destId="{6F5C6665-98CF-4EC7-8200-6ED07AAB04EB}" srcOrd="3" destOrd="0" presId="urn:microsoft.com/office/officeart/2005/8/layout/bList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3817DB-E6C9-4A98-A520-BF2CDE85BB23}"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cs-CZ"/>
        </a:p>
      </dgm:t>
    </dgm:pt>
    <dgm:pt modelId="{16D99F9F-350B-4A17-8892-6F0AEB844127}">
      <dgm:prSet phldrT="[Text]"/>
      <dgm:spPr/>
      <dgm:t>
        <a:bodyPr/>
        <a:lstStyle/>
        <a:p>
          <a:r>
            <a:rPr lang="cs-CZ" dirty="0" smtClean="0"/>
            <a:t>syntéza proteinů</a:t>
          </a:r>
          <a:endParaRPr lang="cs-CZ" dirty="0"/>
        </a:p>
      </dgm:t>
    </dgm:pt>
    <dgm:pt modelId="{40FC7FBF-77B1-44CC-B257-4CE854C5F229}" type="parTrans" cxnId="{829B3A29-A46E-4FD0-BB65-B0BBFA958B28}">
      <dgm:prSet/>
      <dgm:spPr/>
      <dgm:t>
        <a:bodyPr/>
        <a:lstStyle/>
        <a:p>
          <a:endParaRPr lang="cs-CZ"/>
        </a:p>
      </dgm:t>
    </dgm:pt>
    <dgm:pt modelId="{ED97E8FF-FEE5-4697-8267-7D27FD12A387}" type="sibTrans" cxnId="{829B3A29-A46E-4FD0-BB65-B0BBFA958B28}">
      <dgm:prSet/>
      <dgm:spPr/>
      <dgm:t>
        <a:bodyPr/>
        <a:lstStyle/>
        <a:p>
          <a:endParaRPr lang="cs-CZ"/>
        </a:p>
      </dgm:t>
    </dgm:pt>
    <dgm:pt modelId="{52A22810-9D8C-4C74-9A33-EB30A70F3C89}">
      <dgm:prSet phldrT="[Text]"/>
      <dgm:spPr/>
      <dgm:t>
        <a:bodyPr/>
        <a:lstStyle/>
        <a:p>
          <a:r>
            <a:rPr lang="cs-CZ" dirty="0" smtClean="0"/>
            <a:t>plazmatické proteiny, protrombinový čas</a:t>
          </a:r>
          <a:endParaRPr lang="cs-CZ" dirty="0"/>
        </a:p>
      </dgm:t>
    </dgm:pt>
    <dgm:pt modelId="{C1464A36-C1A4-4013-96D8-91480FCE7D8C}" type="parTrans" cxnId="{7F67D520-BADD-4D82-ABBC-FD37FB9D0673}">
      <dgm:prSet/>
      <dgm:spPr/>
      <dgm:t>
        <a:bodyPr/>
        <a:lstStyle/>
        <a:p>
          <a:endParaRPr lang="cs-CZ"/>
        </a:p>
      </dgm:t>
    </dgm:pt>
    <dgm:pt modelId="{B80FF044-FD93-40C5-881C-D069858DBBAE}" type="sibTrans" cxnId="{7F67D520-BADD-4D82-ABBC-FD37FB9D0673}">
      <dgm:prSet/>
      <dgm:spPr/>
      <dgm:t>
        <a:bodyPr/>
        <a:lstStyle/>
        <a:p>
          <a:endParaRPr lang="cs-CZ"/>
        </a:p>
      </dgm:t>
    </dgm:pt>
    <dgm:pt modelId="{E1CAC57C-A967-47C6-A9EC-8A3A2AB6B361}" type="pres">
      <dgm:prSet presAssocID="{3C3817DB-E6C9-4A98-A520-BF2CDE85BB23}" presName="diagram" presStyleCnt="0">
        <dgm:presLayoutVars>
          <dgm:dir/>
          <dgm:animLvl val="lvl"/>
          <dgm:resizeHandles val="exact"/>
        </dgm:presLayoutVars>
      </dgm:prSet>
      <dgm:spPr/>
      <dgm:t>
        <a:bodyPr/>
        <a:lstStyle/>
        <a:p>
          <a:endParaRPr lang="cs-CZ"/>
        </a:p>
      </dgm:t>
    </dgm:pt>
    <dgm:pt modelId="{C0A89A1E-38A3-4D94-A4EC-35CD65759ED4}" type="pres">
      <dgm:prSet presAssocID="{16D99F9F-350B-4A17-8892-6F0AEB844127}" presName="compNode" presStyleCnt="0"/>
      <dgm:spPr/>
    </dgm:pt>
    <dgm:pt modelId="{3A27D620-A11D-478E-A2E6-BA382F615774}" type="pres">
      <dgm:prSet presAssocID="{16D99F9F-350B-4A17-8892-6F0AEB844127}" presName="childRect" presStyleLbl="bgAcc1" presStyleIdx="0" presStyleCnt="1">
        <dgm:presLayoutVars>
          <dgm:bulletEnabled val="1"/>
        </dgm:presLayoutVars>
      </dgm:prSet>
      <dgm:spPr/>
      <dgm:t>
        <a:bodyPr/>
        <a:lstStyle/>
        <a:p>
          <a:endParaRPr lang="cs-CZ"/>
        </a:p>
      </dgm:t>
    </dgm:pt>
    <dgm:pt modelId="{DFE8D3DD-6729-463A-BB54-F7ED09EE21E5}" type="pres">
      <dgm:prSet presAssocID="{16D99F9F-350B-4A17-8892-6F0AEB844127}" presName="parentText" presStyleLbl="node1" presStyleIdx="0" presStyleCnt="0">
        <dgm:presLayoutVars>
          <dgm:chMax val="0"/>
          <dgm:bulletEnabled val="1"/>
        </dgm:presLayoutVars>
      </dgm:prSet>
      <dgm:spPr/>
      <dgm:t>
        <a:bodyPr/>
        <a:lstStyle/>
        <a:p>
          <a:endParaRPr lang="cs-CZ"/>
        </a:p>
      </dgm:t>
    </dgm:pt>
    <dgm:pt modelId="{1DD34442-4D9B-4181-88AF-9A1AD7A3EF48}" type="pres">
      <dgm:prSet presAssocID="{16D99F9F-350B-4A17-8892-6F0AEB844127}" presName="parentRect" presStyleLbl="alignNode1" presStyleIdx="0" presStyleCnt="1"/>
      <dgm:spPr/>
      <dgm:t>
        <a:bodyPr/>
        <a:lstStyle/>
        <a:p>
          <a:endParaRPr lang="cs-CZ"/>
        </a:p>
      </dgm:t>
    </dgm:pt>
    <dgm:pt modelId="{D32ED107-116C-48A3-804E-5DFC2F6E4F88}" type="pres">
      <dgm:prSet presAssocID="{16D99F9F-350B-4A17-8892-6F0AEB844127}" presName="adorn" presStyleLbl="fgAccFollowNode1" presStyleIdx="0" presStyleCnt="1"/>
      <dgm:spPr>
        <a:blipFill rotWithShape="1">
          <a:blip xmlns:r="http://schemas.openxmlformats.org/officeDocument/2006/relationships" r:embed="rId1"/>
          <a:stretch>
            <a:fillRect/>
          </a:stretch>
        </a:blipFill>
      </dgm:spPr>
    </dgm:pt>
  </dgm:ptLst>
  <dgm:cxnLst>
    <dgm:cxn modelId="{21BD1F6D-B0C2-4D92-9B9D-BA2EC2647405}" type="presOf" srcId="{52A22810-9D8C-4C74-9A33-EB30A70F3C89}" destId="{3A27D620-A11D-478E-A2E6-BA382F615774}" srcOrd="0" destOrd="0" presId="urn:microsoft.com/office/officeart/2005/8/layout/bList2"/>
    <dgm:cxn modelId="{AD2E9DF1-DFEE-4312-BDC5-CE77899B7D27}" type="presOf" srcId="{16D99F9F-350B-4A17-8892-6F0AEB844127}" destId="{1DD34442-4D9B-4181-88AF-9A1AD7A3EF48}" srcOrd="1" destOrd="0" presId="urn:microsoft.com/office/officeart/2005/8/layout/bList2"/>
    <dgm:cxn modelId="{0671D838-45C9-4F98-82A3-3AAA4AEC5453}" type="presOf" srcId="{16D99F9F-350B-4A17-8892-6F0AEB844127}" destId="{DFE8D3DD-6729-463A-BB54-F7ED09EE21E5}" srcOrd="0" destOrd="0" presId="urn:microsoft.com/office/officeart/2005/8/layout/bList2"/>
    <dgm:cxn modelId="{829B3A29-A46E-4FD0-BB65-B0BBFA958B28}" srcId="{3C3817DB-E6C9-4A98-A520-BF2CDE85BB23}" destId="{16D99F9F-350B-4A17-8892-6F0AEB844127}" srcOrd="0" destOrd="0" parTransId="{40FC7FBF-77B1-44CC-B257-4CE854C5F229}" sibTransId="{ED97E8FF-FEE5-4697-8267-7D27FD12A387}"/>
    <dgm:cxn modelId="{7F67D520-BADD-4D82-ABBC-FD37FB9D0673}" srcId="{16D99F9F-350B-4A17-8892-6F0AEB844127}" destId="{52A22810-9D8C-4C74-9A33-EB30A70F3C89}" srcOrd="0" destOrd="0" parTransId="{C1464A36-C1A4-4013-96D8-91480FCE7D8C}" sibTransId="{B80FF044-FD93-40C5-881C-D069858DBBAE}"/>
    <dgm:cxn modelId="{BE018B8F-7EA1-4970-A9A4-8E17182DA759}" type="presOf" srcId="{3C3817DB-E6C9-4A98-A520-BF2CDE85BB23}" destId="{E1CAC57C-A967-47C6-A9EC-8A3A2AB6B361}" srcOrd="0" destOrd="0" presId="urn:microsoft.com/office/officeart/2005/8/layout/bList2"/>
    <dgm:cxn modelId="{174CDF20-0EB6-4032-A914-7438B09D351B}" type="presParOf" srcId="{E1CAC57C-A967-47C6-A9EC-8A3A2AB6B361}" destId="{C0A89A1E-38A3-4D94-A4EC-35CD65759ED4}" srcOrd="0" destOrd="0" presId="urn:microsoft.com/office/officeart/2005/8/layout/bList2"/>
    <dgm:cxn modelId="{A74DAA00-4384-478F-B7F4-FACED51DF246}" type="presParOf" srcId="{C0A89A1E-38A3-4D94-A4EC-35CD65759ED4}" destId="{3A27D620-A11D-478E-A2E6-BA382F615774}" srcOrd="0" destOrd="0" presId="urn:microsoft.com/office/officeart/2005/8/layout/bList2"/>
    <dgm:cxn modelId="{4CEA4EC0-C87F-4A3B-A51E-F2A38941F865}" type="presParOf" srcId="{C0A89A1E-38A3-4D94-A4EC-35CD65759ED4}" destId="{DFE8D3DD-6729-463A-BB54-F7ED09EE21E5}" srcOrd="1" destOrd="0" presId="urn:microsoft.com/office/officeart/2005/8/layout/bList2"/>
    <dgm:cxn modelId="{044FE036-0FC4-4A90-B7BE-1A57F4CEC088}" type="presParOf" srcId="{C0A89A1E-38A3-4D94-A4EC-35CD65759ED4}" destId="{1DD34442-4D9B-4181-88AF-9A1AD7A3EF48}" srcOrd="2" destOrd="0" presId="urn:microsoft.com/office/officeart/2005/8/layout/bList2"/>
    <dgm:cxn modelId="{DB0E9D37-7621-49FF-92A0-8D60223412BA}" type="presParOf" srcId="{C0A89A1E-38A3-4D94-A4EC-35CD65759ED4}" destId="{D32ED107-116C-48A3-804E-5DFC2F6E4F88}" srcOrd="3" destOrd="0" presId="urn:microsoft.com/office/officeart/2005/8/layout/b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3225444-EDD8-484F-93F3-08328C0CABA9}" type="doc">
      <dgm:prSet loTypeId="urn:microsoft.com/office/officeart/2005/8/layout/hProcess11" loCatId="process" qsTypeId="urn:microsoft.com/office/officeart/2005/8/quickstyle/simple1" qsCatId="simple" csTypeId="urn:microsoft.com/office/officeart/2005/8/colors/colorful1" csCatId="colorful" phldr="1"/>
      <dgm:spPr/>
    </dgm:pt>
    <dgm:pt modelId="{190CD27F-DD14-49B5-A62F-C193B5159FC4}">
      <dgm:prSet phldrT="[Text]"/>
      <dgm:spPr/>
      <dgm:t>
        <a:bodyPr/>
        <a:lstStyle/>
        <a:p>
          <a:r>
            <a:rPr lang="cs-CZ" dirty="0" smtClean="0"/>
            <a:t>koagulační faktory (PT)</a:t>
          </a:r>
          <a:endParaRPr lang="cs-CZ" dirty="0"/>
        </a:p>
      </dgm:t>
    </dgm:pt>
    <dgm:pt modelId="{06FFC38D-C7E7-4BD9-A045-C999C83A767F}" type="parTrans" cxnId="{5F0732E5-7462-4FCD-8B0F-A795AF878990}">
      <dgm:prSet/>
      <dgm:spPr/>
      <dgm:t>
        <a:bodyPr/>
        <a:lstStyle/>
        <a:p>
          <a:endParaRPr lang="cs-CZ"/>
        </a:p>
      </dgm:t>
    </dgm:pt>
    <dgm:pt modelId="{F9B1F86F-FD6E-4ED3-A42D-4CBA4B5B6E23}" type="sibTrans" cxnId="{5F0732E5-7462-4FCD-8B0F-A795AF878990}">
      <dgm:prSet/>
      <dgm:spPr/>
      <dgm:t>
        <a:bodyPr/>
        <a:lstStyle/>
        <a:p>
          <a:endParaRPr lang="cs-CZ"/>
        </a:p>
      </dgm:t>
    </dgm:pt>
    <dgm:pt modelId="{C56981E3-EAA2-4EBB-8C91-1D3730D64401}">
      <dgm:prSet phldrT="[Text]"/>
      <dgm:spPr/>
      <dgm:t>
        <a:bodyPr/>
        <a:lstStyle/>
        <a:p>
          <a:r>
            <a:rPr lang="cs-CZ" dirty="0" err="1" smtClean="0"/>
            <a:t>prealbumin</a:t>
          </a:r>
          <a:endParaRPr lang="cs-CZ" dirty="0"/>
        </a:p>
      </dgm:t>
    </dgm:pt>
    <dgm:pt modelId="{1C4E7A25-12D0-4ADE-9F3B-A439295C170A}" type="parTrans" cxnId="{6FF3CD0A-D970-45AD-9B27-C1C48DBFC436}">
      <dgm:prSet/>
      <dgm:spPr/>
      <dgm:t>
        <a:bodyPr/>
        <a:lstStyle/>
        <a:p>
          <a:endParaRPr lang="cs-CZ"/>
        </a:p>
      </dgm:t>
    </dgm:pt>
    <dgm:pt modelId="{D82E5927-E37D-4B62-8EF4-7DD72B6251D1}" type="sibTrans" cxnId="{6FF3CD0A-D970-45AD-9B27-C1C48DBFC436}">
      <dgm:prSet/>
      <dgm:spPr/>
      <dgm:t>
        <a:bodyPr/>
        <a:lstStyle/>
        <a:p>
          <a:endParaRPr lang="cs-CZ"/>
        </a:p>
      </dgm:t>
    </dgm:pt>
    <dgm:pt modelId="{62CDFDDA-800B-49AE-AB9D-66CA884349AF}">
      <dgm:prSet phldrT="[Text]"/>
      <dgm:spPr/>
      <dgm:t>
        <a:bodyPr/>
        <a:lstStyle/>
        <a:p>
          <a:r>
            <a:rPr lang="cs-CZ" dirty="0" smtClean="0"/>
            <a:t>transferin</a:t>
          </a:r>
          <a:endParaRPr lang="cs-CZ" dirty="0"/>
        </a:p>
      </dgm:t>
    </dgm:pt>
    <dgm:pt modelId="{6C8600FA-0FCF-438D-B868-59C9DA685B70}" type="parTrans" cxnId="{E4583376-9116-4619-8C5D-3CDF573AEEBE}">
      <dgm:prSet/>
      <dgm:spPr/>
      <dgm:t>
        <a:bodyPr/>
        <a:lstStyle/>
        <a:p>
          <a:endParaRPr lang="cs-CZ"/>
        </a:p>
      </dgm:t>
    </dgm:pt>
    <dgm:pt modelId="{A95658B4-C11B-4534-9CDF-4931F37C689A}" type="sibTrans" cxnId="{E4583376-9116-4619-8C5D-3CDF573AEEBE}">
      <dgm:prSet/>
      <dgm:spPr/>
      <dgm:t>
        <a:bodyPr/>
        <a:lstStyle/>
        <a:p>
          <a:endParaRPr lang="cs-CZ"/>
        </a:p>
      </dgm:t>
    </dgm:pt>
    <dgm:pt modelId="{8ED10AB8-FF21-426A-9D74-18100A206A93}">
      <dgm:prSet phldrT="[Text]"/>
      <dgm:spPr/>
      <dgm:t>
        <a:bodyPr/>
        <a:lstStyle/>
        <a:p>
          <a:r>
            <a:rPr lang="cs-CZ" dirty="0" err="1" smtClean="0"/>
            <a:t>cholinesteráza</a:t>
          </a:r>
          <a:endParaRPr lang="cs-CZ" dirty="0"/>
        </a:p>
      </dgm:t>
    </dgm:pt>
    <dgm:pt modelId="{A55CDF99-7757-4AB2-927B-60BF0C4E7290}" type="parTrans" cxnId="{94340009-A1A1-41FA-AAEA-F17A568EB295}">
      <dgm:prSet/>
      <dgm:spPr/>
      <dgm:t>
        <a:bodyPr/>
        <a:lstStyle/>
        <a:p>
          <a:endParaRPr lang="cs-CZ"/>
        </a:p>
      </dgm:t>
    </dgm:pt>
    <dgm:pt modelId="{57849C2F-2549-4579-A5D5-54E61FDA2181}" type="sibTrans" cxnId="{94340009-A1A1-41FA-AAEA-F17A568EB295}">
      <dgm:prSet/>
      <dgm:spPr/>
      <dgm:t>
        <a:bodyPr/>
        <a:lstStyle/>
        <a:p>
          <a:endParaRPr lang="cs-CZ"/>
        </a:p>
      </dgm:t>
    </dgm:pt>
    <dgm:pt modelId="{5FC30CA6-DB0B-410D-A0EB-FD3DA726F720}">
      <dgm:prSet phldrT="[Text]"/>
      <dgm:spPr/>
      <dgm:t>
        <a:bodyPr/>
        <a:lstStyle/>
        <a:p>
          <a:r>
            <a:rPr lang="cs-CZ" dirty="0" smtClean="0"/>
            <a:t>albumin</a:t>
          </a:r>
          <a:endParaRPr lang="cs-CZ" dirty="0"/>
        </a:p>
      </dgm:t>
    </dgm:pt>
    <dgm:pt modelId="{F133251B-4593-492C-8FC0-33050E3C2336}" type="parTrans" cxnId="{B6E21371-55C0-427C-98CD-4ADF3121F25C}">
      <dgm:prSet/>
      <dgm:spPr/>
      <dgm:t>
        <a:bodyPr/>
        <a:lstStyle/>
        <a:p>
          <a:endParaRPr lang="cs-CZ"/>
        </a:p>
      </dgm:t>
    </dgm:pt>
    <dgm:pt modelId="{77FE3A88-F869-46B3-9973-CFE65DF8856D}" type="sibTrans" cxnId="{B6E21371-55C0-427C-98CD-4ADF3121F25C}">
      <dgm:prSet/>
      <dgm:spPr/>
      <dgm:t>
        <a:bodyPr/>
        <a:lstStyle/>
        <a:p>
          <a:endParaRPr lang="cs-CZ"/>
        </a:p>
      </dgm:t>
    </dgm:pt>
    <dgm:pt modelId="{3EBFCFAF-8CF0-47C7-94BB-8373DBF9593A}">
      <dgm:prSet phldrT="[Text]"/>
      <dgm:spPr/>
      <dgm:t>
        <a:bodyPr/>
        <a:lstStyle/>
        <a:p>
          <a:r>
            <a:rPr lang="cs-CZ" smtClean="0"/>
            <a:t>(</a:t>
          </a:r>
          <a:r>
            <a:rPr lang="cs-CZ" dirty="0" smtClean="0"/>
            <a:t>hodiny)</a:t>
          </a:r>
          <a:endParaRPr lang="cs-CZ" dirty="0"/>
        </a:p>
      </dgm:t>
    </dgm:pt>
    <dgm:pt modelId="{F8ED6F74-A22E-4F9B-A38C-DB8B605E180F}" type="parTrans" cxnId="{CDC58992-7BBD-42B5-8D0C-7964AC08DAE5}">
      <dgm:prSet/>
      <dgm:spPr/>
      <dgm:t>
        <a:bodyPr/>
        <a:lstStyle/>
        <a:p>
          <a:endParaRPr lang="cs-CZ"/>
        </a:p>
      </dgm:t>
    </dgm:pt>
    <dgm:pt modelId="{CFAE629E-55E6-44A3-AAEA-962645A51EF9}" type="sibTrans" cxnId="{CDC58992-7BBD-42B5-8D0C-7964AC08DAE5}">
      <dgm:prSet/>
      <dgm:spPr/>
      <dgm:t>
        <a:bodyPr/>
        <a:lstStyle/>
        <a:p>
          <a:endParaRPr lang="cs-CZ"/>
        </a:p>
      </dgm:t>
    </dgm:pt>
    <dgm:pt modelId="{324769E0-7412-4532-9A3B-94DBE5B36989}">
      <dgm:prSet phldrT="[Text]"/>
      <dgm:spPr/>
      <dgm:t>
        <a:bodyPr/>
        <a:lstStyle/>
        <a:p>
          <a:r>
            <a:rPr lang="cs-CZ" smtClean="0"/>
            <a:t>(2 </a:t>
          </a:r>
          <a:r>
            <a:rPr lang="cs-CZ" dirty="0" smtClean="0"/>
            <a:t>dny)</a:t>
          </a:r>
          <a:endParaRPr lang="cs-CZ" dirty="0"/>
        </a:p>
      </dgm:t>
    </dgm:pt>
    <dgm:pt modelId="{7E5D3905-631A-45AC-AE93-697519C9FCEC}" type="parTrans" cxnId="{D01D4E88-6878-465C-B51C-A2E4DD5BC0F1}">
      <dgm:prSet/>
      <dgm:spPr/>
      <dgm:t>
        <a:bodyPr/>
        <a:lstStyle/>
        <a:p>
          <a:endParaRPr lang="cs-CZ"/>
        </a:p>
      </dgm:t>
    </dgm:pt>
    <dgm:pt modelId="{3C0EC196-7B73-48F2-A3CC-E22979368D8C}" type="sibTrans" cxnId="{D01D4E88-6878-465C-B51C-A2E4DD5BC0F1}">
      <dgm:prSet/>
      <dgm:spPr/>
      <dgm:t>
        <a:bodyPr/>
        <a:lstStyle/>
        <a:p>
          <a:endParaRPr lang="cs-CZ"/>
        </a:p>
      </dgm:t>
    </dgm:pt>
    <dgm:pt modelId="{7B4E7AAD-441B-4AC1-9B04-DE334280D70A}">
      <dgm:prSet phldrT="[Text]"/>
      <dgm:spPr/>
      <dgm:t>
        <a:bodyPr/>
        <a:lstStyle/>
        <a:p>
          <a:r>
            <a:rPr lang="cs-CZ" smtClean="0"/>
            <a:t>(7 </a:t>
          </a:r>
          <a:r>
            <a:rPr lang="cs-CZ" dirty="0" smtClean="0"/>
            <a:t>dnů)</a:t>
          </a:r>
          <a:endParaRPr lang="cs-CZ" dirty="0"/>
        </a:p>
      </dgm:t>
    </dgm:pt>
    <dgm:pt modelId="{5D827928-F4F4-4F46-A867-DF1F3A586DAE}" type="parTrans" cxnId="{5EA1B12F-5294-4825-9138-119C327C4AE7}">
      <dgm:prSet/>
      <dgm:spPr/>
      <dgm:t>
        <a:bodyPr/>
        <a:lstStyle/>
        <a:p>
          <a:endParaRPr lang="cs-CZ"/>
        </a:p>
      </dgm:t>
    </dgm:pt>
    <dgm:pt modelId="{88EF2E31-CFFB-4411-9D93-CEECE1B258FD}" type="sibTrans" cxnId="{5EA1B12F-5294-4825-9138-119C327C4AE7}">
      <dgm:prSet/>
      <dgm:spPr/>
      <dgm:t>
        <a:bodyPr/>
        <a:lstStyle/>
        <a:p>
          <a:endParaRPr lang="cs-CZ"/>
        </a:p>
      </dgm:t>
    </dgm:pt>
    <dgm:pt modelId="{9A502ADC-88CF-4DD9-910E-FE34F80931CB}">
      <dgm:prSet phldrT="[Text]"/>
      <dgm:spPr/>
      <dgm:t>
        <a:bodyPr/>
        <a:lstStyle/>
        <a:p>
          <a:r>
            <a:rPr lang="cs-CZ" smtClean="0"/>
            <a:t>(10 </a:t>
          </a:r>
          <a:r>
            <a:rPr lang="cs-CZ" dirty="0" smtClean="0"/>
            <a:t>dnů)</a:t>
          </a:r>
          <a:endParaRPr lang="cs-CZ" dirty="0"/>
        </a:p>
      </dgm:t>
    </dgm:pt>
    <dgm:pt modelId="{3E248D32-BB8D-4406-B949-637380B4F975}" type="parTrans" cxnId="{B6B51257-C144-4594-A6A1-B0EE4DA84CDF}">
      <dgm:prSet/>
      <dgm:spPr/>
      <dgm:t>
        <a:bodyPr/>
        <a:lstStyle/>
        <a:p>
          <a:endParaRPr lang="cs-CZ"/>
        </a:p>
      </dgm:t>
    </dgm:pt>
    <dgm:pt modelId="{82B4458F-C28E-4EA7-9D85-527B79109500}" type="sibTrans" cxnId="{B6B51257-C144-4594-A6A1-B0EE4DA84CDF}">
      <dgm:prSet/>
      <dgm:spPr/>
      <dgm:t>
        <a:bodyPr/>
        <a:lstStyle/>
        <a:p>
          <a:endParaRPr lang="cs-CZ"/>
        </a:p>
      </dgm:t>
    </dgm:pt>
    <dgm:pt modelId="{71136137-C3AA-41A6-85E9-5E6E7F1C1547}">
      <dgm:prSet phldrT="[Text]"/>
      <dgm:spPr/>
      <dgm:t>
        <a:bodyPr/>
        <a:lstStyle/>
        <a:p>
          <a:r>
            <a:rPr lang="cs-CZ" smtClean="0"/>
            <a:t>(20 </a:t>
          </a:r>
          <a:r>
            <a:rPr lang="cs-CZ" dirty="0" smtClean="0"/>
            <a:t>dnů)</a:t>
          </a:r>
          <a:endParaRPr lang="cs-CZ" dirty="0"/>
        </a:p>
      </dgm:t>
    </dgm:pt>
    <dgm:pt modelId="{AF2582ED-9CB1-41BF-A4FA-6D638BBFE677}" type="parTrans" cxnId="{64DD8525-B8AA-480E-B5E8-3340FC37EC46}">
      <dgm:prSet/>
      <dgm:spPr/>
      <dgm:t>
        <a:bodyPr/>
        <a:lstStyle/>
        <a:p>
          <a:endParaRPr lang="cs-CZ"/>
        </a:p>
      </dgm:t>
    </dgm:pt>
    <dgm:pt modelId="{F3206883-4044-4ADD-9CE1-4DB2404B2861}" type="sibTrans" cxnId="{64DD8525-B8AA-480E-B5E8-3340FC37EC46}">
      <dgm:prSet/>
      <dgm:spPr/>
      <dgm:t>
        <a:bodyPr/>
        <a:lstStyle/>
        <a:p>
          <a:endParaRPr lang="cs-CZ"/>
        </a:p>
      </dgm:t>
    </dgm:pt>
    <dgm:pt modelId="{9101E7AC-2DBD-494E-8D35-39CC726425C8}" type="pres">
      <dgm:prSet presAssocID="{A3225444-EDD8-484F-93F3-08328C0CABA9}" presName="Name0" presStyleCnt="0">
        <dgm:presLayoutVars>
          <dgm:dir/>
          <dgm:resizeHandles val="exact"/>
        </dgm:presLayoutVars>
      </dgm:prSet>
      <dgm:spPr/>
    </dgm:pt>
    <dgm:pt modelId="{63CD46C1-0415-4E3C-8AE7-8406548FDA93}" type="pres">
      <dgm:prSet presAssocID="{A3225444-EDD8-484F-93F3-08328C0CABA9}" presName="arrow" presStyleLbl="bgShp" presStyleIdx="0" presStyleCnt="1"/>
      <dgm:spPr/>
      <dgm:t>
        <a:bodyPr/>
        <a:lstStyle/>
        <a:p>
          <a:endParaRPr lang="cs-CZ"/>
        </a:p>
      </dgm:t>
    </dgm:pt>
    <dgm:pt modelId="{36A8AA44-B082-4B0A-9C0C-EA148543776B}" type="pres">
      <dgm:prSet presAssocID="{A3225444-EDD8-484F-93F3-08328C0CABA9}" presName="points" presStyleCnt="0"/>
      <dgm:spPr/>
    </dgm:pt>
    <dgm:pt modelId="{3CD20F0A-E409-4652-BA08-C1D04C98B582}" type="pres">
      <dgm:prSet presAssocID="{190CD27F-DD14-49B5-A62F-C193B5159FC4}" presName="compositeA" presStyleCnt="0"/>
      <dgm:spPr/>
    </dgm:pt>
    <dgm:pt modelId="{7459DCF7-BB53-4219-B38A-0BEE9DC7AEB1}" type="pres">
      <dgm:prSet presAssocID="{190CD27F-DD14-49B5-A62F-C193B5159FC4}" presName="textA" presStyleLbl="revTx" presStyleIdx="0" presStyleCnt="5">
        <dgm:presLayoutVars>
          <dgm:bulletEnabled val="1"/>
        </dgm:presLayoutVars>
      </dgm:prSet>
      <dgm:spPr/>
      <dgm:t>
        <a:bodyPr/>
        <a:lstStyle/>
        <a:p>
          <a:endParaRPr lang="cs-CZ"/>
        </a:p>
      </dgm:t>
    </dgm:pt>
    <dgm:pt modelId="{6955F386-BD13-4B77-A97D-9239F6466689}" type="pres">
      <dgm:prSet presAssocID="{190CD27F-DD14-49B5-A62F-C193B5159FC4}" presName="circleA" presStyleLbl="node1" presStyleIdx="0" presStyleCnt="5"/>
      <dgm:spPr/>
      <dgm:t>
        <a:bodyPr/>
        <a:lstStyle/>
        <a:p>
          <a:endParaRPr lang="cs-CZ"/>
        </a:p>
      </dgm:t>
    </dgm:pt>
    <dgm:pt modelId="{7CB86BDA-67D0-4BFE-8D0F-7350C3C2DD3B}" type="pres">
      <dgm:prSet presAssocID="{190CD27F-DD14-49B5-A62F-C193B5159FC4}" presName="spaceA" presStyleCnt="0"/>
      <dgm:spPr/>
    </dgm:pt>
    <dgm:pt modelId="{20C25CE7-EF60-4E3C-977C-75DBD6090F3E}" type="pres">
      <dgm:prSet presAssocID="{F9B1F86F-FD6E-4ED3-A42D-4CBA4B5B6E23}" presName="space" presStyleCnt="0"/>
      <dgm:spPr/>
    </dgm:pt>
    <dgm:pt modelId="{743260F1-9E4F-4923-B9BB-1C15560832C4}" type="pres">
      <dgm:prSet presAssocID="{C56981E3-EAA2-4EBB-8C91-1D3730D64401}" presName="compositeB" presStyleCnt="0"/>
      <dgm:spPr/>
    </dgm:pt>
    <dgm:pt modelId="{6AD8EE65-59CF-481F-8A69-10E0F8561B4A}" type="pres">
      <dgm:prSet presAssocID="{C56981E3-EAA2-4EBB-8C91-1D3730D64401}" presName="textB" presStyleLbl="revTx" presStyleIdx="1" presStyleCnt="5">
        <dgm:presLayoutVars>
          <dgm:bulletEnabled val="1"/>
        </dgm:presLayoutVars>
      </dgm:prSet>
      <dgm:spPr/>
      <dgm:t>
        <a:bodyPr/>
        <a:lstStyle/>
        <a:p>
          <a:endParaRPr lang="cs-CZ"/>
        </a:p>
      </dgm:t>
    </dgm:pt>
    <dgm:pt modelId="{6EF3A08A-727E-4DDB-A8B6-1ED57A98C122}" type="pres">
      <dgm:prSet presAssocID="{C56981E3-EAA2-4EBB-8C91-1D3730D64401}" presName="circleB" presStyleLbl="node1" presStyleIdx="1" presStyleCnt="5"/>
      <dgm:spPr/>
      <dgm:t>
        <a:bodyPr/>
        <a:lstStyle/>
        <a:p>
          <a:endParaRPr lang="cs-CZ"/>
        </a:p>
      </dgm:t>
    </dgm:pt>
    <dgm:pt modelId="{869FAF7D-666E-4403-BC59-3058591D81C7}" type="pres">
      <dgm:prSet presAssocID="{C56981E3-EAA2-4EBB-8C91-1D3730D64401}" presName="spaceB" presStyleCnt="0"/>
      <dgm:spPr/>
    </dgm:pt>
    <dgm:pt modelId="{90DD778B-E464-48AB-A80A-8334672A61E7}" type="pres">
      <dgm:prSet presAssocID="{D82E5927-E37D-4B62-8EF4-7DD72B6251D1}" presName="space" presStyleCnt="0"/>
      <dgm:spPr/>
    </dgm:pt>
    <dgm:pt modelId="{F3F88AD8-2781-463A-9B1F-ED6042AF6A51}" type="pres">
      <dgm:prSet presAssocID="{62CDFDDA-800B-49AE-AB9D-66CA884349AF}" presName="compositeA" presStyleCnt="0"/>
      <dgm:spPr/>
    </dgm:pt>
    <dgm:pt modelId="{3233E7D5-5097-4C35-AD5E-4237CA90C0BA}" type="pres">
      <dgm:prSet presAssocID="{62CDFDDA-800B-49AE-AB9D-66CA884349AF}" presName="textA" presStyleLbl="revTx" presStyleIdx="2" presStyleCnt="5">
        <dgm:presLayoutVars>
          <dgm:bulletEnabled val="1"/>
        </dgm:presLayoutVars>
      </dgm:prSet>
      <dgm:spPr/>
      <dgm:t>
        <a:bodyPr/>
        <a:lstStyle/>
        <a:p>
          <a:endParaRPr lang="cs-CZ"/>
        </a:p>
      </dgm:t>
    </dgm:pt>
    <dgm:pt modelId="{DE5AF2AD-5197-44E7-9AB8-7DCCFAC73FAC}" type="pres">
      <dgm:prSet presAssocID="{62CDFDDA-800B-49AE-AB9D-66CA884349AF}" presName="circleA" presStyleLbl="node1" presStyleIdx="2" presStyleCnt="5"/>
      <dgm:spPr/>
      <dgm:t>
        <a:bodyPr/>
        <a:lstStyle/>
        <a:p>
          <a:endParaRPr lang="cs-CZ"/>
        </a:p>
      </dgm:t>
    </dgm:pt>
    <dgm:pt modelId="{51DF4A47-0E22-4A60-8BC8-538ECDEE6B87}" type="pres">
      <dgm:prSet presAssocID="{62CDFDDA-800B-49AE-AB9D-66CA884349AF}" presName="spaceA" presStyleCnt="0"/>
      <dgm:spPr/>
    </dgm:pt>
    <dgm:pt modelId="{51FA2AE8-1D77-472B-87F2-D66D47278B1B}" type="pres">
      <dgm:prSet presAssocID="{A95658B4-C11B-4534-9CDF-4931F37C689A}" presName="space" presStyleCnt="0"/>
      <dgm:spPr/>
    </dgm:pt>
    <dgm:pt modelId="{4A3A8BA4-958E-408B-93DA-D2F47BF4222F}" type="pres">
      <dgm:prSet presAssocID="{8ED10AB8-FF21-426A-9D74-18100A206A93}" presName="compositeB" presStyleCnt="0"/>
      <dgm:spPr/>
    </dgm:pt>
    <dgm:pt modelId="{CB16996B-2386-4DBE-AD08-5EDF8A037150}" type="pres">
      <dgm:prSet presAssocID="{8ED10AB8-FF21-426A-9D74-18100A206A93}" presName="textB" presStyleLbl="revTx" presStyleIdx="3" presStyleCnt="5">
        <dgm:presLayoutVars>
          <dgm:bulletEnabled val="1"/>
        </dgm:presLayoutVars>
      </dgm:prSet>
      <dgm:spPr/>
      <dgm:t>
        <a:bodyPr/>
        <a:lstStyle/>
        <a:p>
          <a:endParaRPr lang="cs-CZ"/>
        </a:p>
      </dgm:t>
    </dgm:pt>
    <dgm:pt modelId="{4B81BC95-8A82-48F2-92D9-96C50F055F1B}" type="pres">
      <dgm:prSet presAssocID="{8ED10AB8-FF21-426A-9D74-18100A206A93}" presName="circleB" presStyleLbl="node1" presStyleIdx="3" presStyleCnt="5"/>
      <dgm:spPr/>
      <dgm:t>
        <a:bodyPr/>
        <a:lstStyle/>
        <a:p>
          <a:endParaRPr lang="cs-CZ"/>
        </a:p>
      </dgm:t>
    </dgm:pt>
    <dgm:pt modelId="{84681C00-BEEF-4B8F-BD61-202273339486}" type="pres">
      <dgm:prSet presAssocID="{8ED10AB8-FF21-426A-9D74-18100A206A93}" presName="spaceB" presStyleCnt="0"/>
      <dgm:spPr/>
    </dgm:pt>
    <dgm:pt modelId="{BD6088C8-C30E-4EF9-AE94-E57AE20475AA}" type="pres">
      <dgm:prSet presAssocID="{57849C2F-2549-4579-A5D5-54E61FDA2181}" presName="space" presStyleCnt="0"/>
      <dgm:spPr/>
    </dgm:pt>
    <dgm:pt modelId="{E2C02B54-9ED3-477D-A312-0A307D91E1D8}" type="pres">
      <dgm:prSet presAssocID="{5FC30CA6-DB0B-410D-A0EB-FD3DA726F720}" presName="compositeA" presStyleCnt="0"/>
      <dgm:spPr/>
    </dgm:pt>
    <dgm:pt modelId="{84833012-4A96-4C95-9C06-22CF44CB190D}" type="pres">
      <dgm:prSet presAssocID="{5FC30CA6-DB0B-410D-A0EB-FD3DA726F720}" presName="textA" presStyleLbl="revTx" presStyleIdx="4" presStyleCnt="5">
        <dgm:presLayoutVars>
          <dgm:bulletEnabled val="1"/>
        </dgm:presLayoutVars>
      </dgm:prSet>
      <dgm:spPr/>
      <dgm:t>
        <a:bodyPr/>
        <a:lstStyle/>
        <a:p>
          <a:endParaRPr lang="cs-CZ"/>
        </a:p>
      </dgm:t>
    </dgm:pt>
    <dgm:pt modelId="{53748DFF-659E-4B1E-87DE-FD94449F8829}" type="pres">
      <dgm:prSet presAssocID="{5FC30CA6-DB0B-410D-A0EB-FD3DA726F720}" presName="circleA" presStyleLbl="node1" presStyleIdx="4" presStyleCnt="5"/>
      <dgm:spPr/>
      <dgm:t>
        <a:bodyPr/>
        <a:lstStyle/>
        <a:p>
          <a:endParaRPr lang="cs-CZ"/>
        </a:p>
      </dgm:t>
    </dgm:pt>
    <dgm:pt modelId="{838919EA-78A8-4C01-B6DA-67C2EBF8CE94}" type="pres">
      <dgm:prSet presAssocID="{5FC30CA6-DB0B-410D-A0EB-FD3DA726F720}" presName="spaceA" presStyleCnt="0"/>
      <dgm:spPr/>
    </dgm:pt>
  </dgm:ptLst>
  <dgm:cxnLst>
    <dgm:cxn modelId="{D47092C0-0B57-4F3A-ABDE-6D1DBA8A0622}" type="presOf" srcId="{7B4E7AAD-441B-4AC1-9B04-DE334280D70A}" destId="{3233E7D5-5097-4C35-AD5E-4237CA90C0BA}" srcOrd="0" destOrd="1" presId="urn:microsoft.com/office/officeart/2005/8/layout/hProcess11"/>
    <dgm:cxn modelId="{AEDB5629-BB9F-41BC-A255-EA657BB495CE}" type="presOf" srcId="{5FC30CA6-DB0B-410D-A0EB-FD3DA726F720}" destId="{84833012-4A96-4C95-9C06-22CF44CB190D}" srcOrd="0" destOrd="0" presId="urn:microsoft.com/office/officeart/2005/8/layout/hProcess11"/>
    <dgm:cxn modelId="{64DD8525-B8AA-480E-B5E8-3340FC37EC46}" srcId="{5FC30CA6-DB0B-410D-A0EB-FD3DA726F720}" destId="{71136137-C3AA-41A6-85E9-5E6E7F1C1547}" srcOrd="0" destOrd="0" parTransId="{AF2582ED-9CB1-41BF-A4FA-6D638BBFE677}" sibTransId="{F3206883-4044-4ADD-9CE1-4DB2404B2861}"/>
    <dgm:cxn modelId="{6DCD8B58-4ADD-46F8-8568-C6A20F3DB251}" type="presOf" srcId="{62CDFDDA-800B-49AE-AB9D-66CA884349AF}" destId="{3233E7D5-5097-4C35-AD5E-4237CA90C0BA}" srcOrd="0" destOrd="0" presId="urn:microsoft.com/office/officeart/2005/8/layout/hProcess11"/>
    <dgm:cxn modelId="{94340009-A1A1-41FA-AAEA-F17A568EB295}" srcId="{A3225444-EDD8-484F-93F3-08328C0CABA9}" destId="{8ED10AB8-FF21-426A-9D74-18100A206A93}" srcOrd="3" destOrd="0" parTransId="{A55CDF99-7757-4AB2-927B-60BF0C4E7290}" sibTransId="{57849C2F-2549-4579-A5D5-54E61FDA2181}"/>
    <dgm:cxn modelId="{6FF3CD0A-D970-45AD-9B27-C1C48DBFC436}" srcId="{A3225444-EDD8-484F-93F3-08328C0CABA9}" destId="{C56981E3-EAA2-4EBB-8C91-1D3730D64401}" srcOrd="1" destOrd="0" parTransId="{1C4E7A25-12D0-4ADE-9F3B-A439295C170A}" sibTransId="{D82E5927-E37D-4B62-8EF4-7DD72B6251D1}"/>
    <dgm:cxn modelId="{D01D4E88-6878-465C-B51C-A2E4DD5BC0F1}" srcId="{C56981E3-EAA2-4EBB-8C91-1D3730D64401}" destId="{324769E0-7412-4532-9A3B-94DBE5B36989}" srcOrd="0" destOrd="0" parTransId="{7E5D3905-631A-45AC-AE93-697519C9FCEC}" sibTransId="{3C0EC196-7B73-48F2-A3CC-E22979368D8C}"/>
    <dgm:cxn modelId="{B6E21371-55C0-427C-98CD-4ADF3121F25C}" srcId="{A3225444-EDD8-484F-93F3-08328C0CABA9}" destId="{5FC30CA6-DB0B-410D-A0EB-FD3DA726F720}" srcOrd="4" destOrd="0" parTransId="{F133251B-4593-492C-8FC0-33050E3C2336}" sibTransId="{77FE3A88-F869-46B3-9973-CFE65DF8856D}"/>
    <dgm:cxn modelId="{26EB3CDA-25C8-4195-AFEF-2024DA2426C1}" type="presOf" srcId="{190CD27F-DD14-49B5-A62F-C193B5159FC4}" destId="{7459DCF7-BB53-4219-B38A-0BEE9DC7AEB1}" srcOrd="0" destOrd="0" presId="urn:microsoft.com/office/officeart/2005/8/layout/hProcess11"/>
    <dgm:cxn modelId="{5F0732E5-7462-4FCD-8B0F-A795AF878990}" srcId="{A3225444-EDD8-484F-93F3-08328C0CABA9}" destId="{190CD27F-DD14-49B5-A62F-C193B5159FC4}" srcOrd="0" destOrd="0" parTransId="{06FFC38D-C7E7-4BD9-A045-C999C83A767F}" sibTransId="{F9B1F86F-FD6E-4ED3-A42D-4CBA4B5B6E23}"/>
    <dgm:cxn modelId="{75A500CC-0B95-4F2B-859A-CEFB6065C8FB}" type="presOf" srcId="{C56981E3-EAA2-4EBB-8C91-1D3730D64401}" destId="{6AD8EE65-59CF-481F-8A69-10E0F8561B4A}" srcOrd="0" destOrd="0" presId="urn:microsoft.com/office/officeart/2005/8/layout/hProcess11"/>
    <dgm:cxn modelId="{B6B51257-C144-4594-A6A1-B0EE4DA84CDF}" srcId="{8ED10AB8-FF21-426A-9D74-18100A206A93}" destId="{9A502ADC-88CF-4DD9-910E-FE34F80931CB}" srcOrd="0" destOrd="0" parTransId="{3E248D32-BB8D-4406-B949-637380B4F975}" sibTransId="{82B4458F-C28E-4EA7-9D85-527B79109500}"/>
    <dgm:cxn modelId="{5EA1B12F-5294-4825-9138-119C327C4AE7}" srcId="{62CDFDDA-800B-49AE-AB9D-66CA884349AF}" destId="{7B4E7AAD-441B-4AC1-9B04-DE334280D70A}" srcOrd="0" destOrd="0" parTransId="{5D827928-F4F4-4F46-A867-DF1F3A586DAE}" sibTransId="{88EF2E31-CFFB-4411-9D93-CEECE1B258FD}"/>
    <dgm:cxn modelId="{B3A815F5-D1D0-4B88-8A18-7A29C59BE085}" type="presOf" srcId="{71136137-C3AA-41A6-85E9-5E6E7F1C1547}" destId="{84833012-4A96-4C95-9C06-22CF44CB190D}" srcOrd="0" destOrd="1" presId="urn:microsoft.com/office/officeart/2005/8/layout/hProcess11"/>
    <dgm:cxn modelId="{E4583376-9116-4619-8C5D-3CDF573AEEBE}" srcId="{A3225444-EDD8-484F-93F3-08328C0CABA9}" destId="{62CDFDDA-800B-49AE-AB9D-66CA884349AF}" srcOrd="2" destOrd="0" parTransId="{6C8600FA-0FCF-438D-B868-59C9DA685B70}" sibTransId="{A95658B4-C11B-4534-9CDF-4931F37C689A}"/>
    <dgm:cxn modelId="{BEC8B298-3626-4222-84E7-43E9401B2F27}" type="presOf" srcId="{324769E0-7412-4532-9A3B-94DBE5B36989}" destId="{6AD8EE65-59CF-481F-8A69-10E0F8561B4A}" srcOrd="0" destOrd="1" presId="urn:microsoft.com/office/officeart/2005/8/layout/hProcess11"/>
    <dgm:cxn modelId="{BD3CA22E-AB53-48C1-BE99-02FE90FEE298}" type="presOf" srcId="{9A502ADC-88CF-4DD9-910E-FE34F80931CB}" destId="{CB16996B-2386-4DBE-AD08-5EDF8A037150}" srcOrd="0" destOrd="1" presId="urn:microsoft.com/office/officeart/2005/8/layout/hProcess11"/>
    <dgm:cxn modelId="{BCD51B3E-BA0A-41EF-96BF-039C50206E85}" type="presOf" srcId="{A3225444-EDD8-484F-93F3-08328C0CABA9}" destId="{9101E7AC-2DBD-494E-8D35-39CC726425C8}" srcOrd="0" destOrd="0" presId="urn:microsoft.com/office/officeart/2005/8/layout/hProcess11"/>
    <dgm:cxn modelId="{CDC58992-7BBD-42B5-8D0C-7964AC08DAE5}" srcId="{190CD27F-DD14-49B5-A62F-C193B5159FC4}" destId="{3EBFCFAF-8CF0-47C7-94BB-8373DBF9593A}" srcOrd="0" destOrd="0" parTransId="{F8ED6F74-A22E-4F9B-A38C-DB8B605E180F}" sibTransId="{CFAE629E-55E6-44A3-AAEA-962645A51EF9}"/>
    <dgm:cxn modelId="{C2743D25-E55D-45B8-A1DF-E7A2E6BD0779}" type="presOf" srcId="{3EBFCFAF-8CF0-47C7-94BB-8373DBF9593A}" destId="{7459DCF7-BB53-4219-B38A-0BEE9DC7AEB1}" srcOrd="0" destOrd="1" presId="urn:microsoft.com/office/officeart/2005/8/layout/hProcess11"/>
    <dgm:cxn modelId="{E0BF16B0-1951-4944-8DF5-CAEC49ACAC38}" type="presOf" srcId="{8ED10AB8-FF21-426A-9D74-18100A206A93}" destId="{CB16996B-2386-4DBE-AD08-5EDF8A037150}" srcOrd="0" destOrd="0" presId="urn:microsoft.com/office/officeart/2005/8/layout/hProcess11"/>
    <dgm:cxn modelId="{512DEC1E-89B4-47CC-A57B-B4588441B868}" type="presParOf" srcId="{9101E7AC-2DBD-494E-8D35-39CC726425C8}" destId="{63CD46C1-0415-4E3C-8AE7-8406548FDA93}" srcOrd="0" destOrd="0" presId="urn:microsoft.com/office/officeart/2005/8/layout/hProcess11"/>
    <dgm:cxn modelId="{5E832F14-9541-40A2-A360-8B41BA3C2166}" type="presParOf" srcId="{9101E7AC-2DBD-494E-8D35-39CC726425C8}" destId="{36A8AA44-B082-4B0A-9C0C-EA148543776B}" srcOrd="1" destOrd="0" presId="urn:microsoft.com/office/officeart/2005/8/layout/hProcess11"/>
    <dgm:cxn modelId="{878BEB05-E794-44E1-B39B-D6F8C274009C}" type="presParOf" srcId="{36A8AA44-B082-4B0A-9C0C-EA148543776B}" destId="{3CD20F0A-E409-4652-BA08-C1D04C98B582}" srcOrd="0" destOrd="0" presId="urn:microsoft.com/office/officeart/2005/8/layout/hProcess11"/>
    <dgm:cxn modelId="{76A21B92-B308-46A4-8C66-68B7A428C6FD}" type="presParOf" srcId="{3CD20F0A-E409-4652-BA08-C1D04C98B582}" destId="{7459DCF7-BB53-4219-B38A-0BEE9DC7AEB1}" srcOrd="0" destOrd="0" presId="urn:microsoft.com/office/officeart/2005/8/layout/hProcess11"/>
    <dgm:cxn modelId="{DEC64817-AEAD-4239-9FCA-F3059A51A5FA}" type="presParOf" srcId="{3CD20F0A-E409-4652-BA08-C1D04C98B582}" destId="{6955F386-BD13-4B77-A97D-9239F6466689}" srcOrd="1" destOrd="0" presId="urn:microsoft.com/office/officeart/2005/8/layout/hProcess11"/>
    <dgm:cxn modelId="{519AF5F0-D870-4788-A6F5-A378EDEA78BC}" type="presParOf" srcId="{3CD20F0A-E409-4652-BA08-C1D04C98B582}" destId="{7CB86BDA-67D0-4BFE-8D0F-7350C3C2DD3B}" srcOrd="2" destOrd="0" presId="urn:microsoft.com/office/officeart/2005/8/layout/hProcess11"/>
    <dgm:cxn modelId="{FADD816D-E92A-4371-AA48-7619A98915C7}" type="presParOf" srcId="{36A8AA44-B082-4B0A-9C0C-EA148543776B}" destId="{20C25CE7-EF60-4E3C-977C-75DBD6090F3E}" srcOrd="1" destOrd="0" presId="urn:microsoft.com/office/officeart/2005/8/layout/hProcess11"/>
    <dgm:cxn modelId="{709C787D-3146-484E-8E00-CC8892E5083A}" type="presParOf" srcId="{36A8AA44-B082-4B0A-9C0C-EA148543776B}" destId="{743260F1-9E4F-4923-B9BB-1C15560832C4}" srcOrd="2" destOrd="0" presId="urn:microsoft.com/office/officeart/2005/8/layout/hProcess11"/>
    <dgm:cxn modelId="{9B550710-8821-4A3F-9070-88DFD6EECFC5}" type="presParOf" srcId="{743260F1-9E4F-4923-B9BB-1C15560832C4}" destId="{6AD8EE65-59CF-481F-8A69-10E0F8561B4A}" srcOrd="0" destOrd="0" presId="urn:microsoft.com/office/officeart/2005/8/layout/hProcess11"/>
    <dgm:cxn modelId="{4A4F8878-4B85-4D39-9885-248FB04FCF7F}" type="presParOf" srcId="{743260F1-9E4F-4923-B9BB-1C15560832C4}" destId="{6EF3A08A-727E-4DDB-A8B6-1ED57A98C122}" srcOrd="1" destOrd="0" presId="urn:microsoft.com/office/officeart/2005/8/layout/hProcess11"/>
    <dgm:cxn modelId="{35674347-7BD8-41E8-BEB9-1F5EA3A8D3C3}" type="presParOf" srcId="{743260F1-9E4F-4923-B9BB-1C15560832C4}" destId="{869FAF7D-666E-4403-BC59-3058591D81C7}" srcOrd="2" destOrd="0" presId="urn:microsoft.com/office/officeart/2005/8/layout/hProcess11"/>
    <dgm:cxn modelId="{AB82D7CD-A6F2-4C19-BD86-4A4D72330E9B}" type="presParOf" srcId="{36A8AA44-B082-4B0A-9C0C-EA148543776B}" destId="{90DD778B-E464-48AB-A80A-8334672A61E7}" srcOrd="3" destOrd="0" presId="urn:microsoft.com/office/officeart/2005/8/layout/hProcess11"/>
    <dgm:cxn modelId="{3DC2202A-DCD1-4B57-8F6D-72BC3F935493}" type="presParOf" srcId="{36A8AA44-B082-4B0A-9C0C-EA148543776B}" destId="{F3F88AD8-2781-463A-9B1F-ED6042AF6A51}" srcOrd="4" destOrd="0" presId="urn:microsoft.com/office/officeart/2005/8/layout/hProcess11"/>
    <dgm:cxn modelId="{544AB5C0-B619-4803-AE91-28FCFCE1A4F9}" type="presParOf" srcId="{F3F88AD8-2781-463A-9B1F-ED6042AF6A51}" destId="{3233E7D5-5097-4C35-AD5E-4237CA90C0BA}" srcOrd="0" destOrd="0" presId="urn:microsoft.com/office/officeart/2005/8/layout/hProcess11"/>
    <dgm:cxn modelId="{916C6BCC-B1B8-4006-8C7F-3DDE2CDD378A}" type="presParOf" srcId="{F3F88AD8-2781-463A-9B1F-ED6042AF6A51}" destId="{DE5AF2AD-5197-44E7-9AB8-7DCCFAC73FAC}" srcOrd="1" destOrd="0" presId="urn:microsoft.com/office/officeart/2005/8/layout/hProcess11"/>
    <dgm:cxn modelId="{D60A4292-58EB-4F66-B1E5-78C94FFDF5F8}" type="presParOf" srcId="{F3F88AD8-2781-463A-9B1F-ED6042AF6A51}" destId="{51DF4A47-0E22-4A60-8BC8-538ECDEE6B87}" srcOrd="2" destOrd="0" presId="urn:microsoft.com/office/officeart/2005/8/layout/hProcess11"/>
    <dgm:cxn modelId="{1471C6E1-9CCD-4A04-8CA2-8ADE959798C4}" type="presParOf" srcId="{36A8AA44-B082-4B0A-9C0C-EA148543776B}" destId="{51FA2AE8-1D77-472B-87F2-D66D47278B1B}" srcOrd="5" destOrd="0" presId="urn:microsoft.com/office/officeart/2005/8/layout/hProcess11"/>
    <dgm:cxn modelId="{9BA2A971-0476-4955-A391-D0A878E9AEB6}" type="presParOf" srcId="{36A8AA44-B082-4B0A-9C0C-EA148543776B}" destId="{4A3A8BA4-958E-408B-93DA-D2F47BF4222F}" srcOrd="6" destOrd="0" presId="urn:microsoft.com/office/officeart/2005/8/layout/hProcess11"/>
    <dgm:cxn modelId="{40CB456D-BB2A-4F97-91A2-5E467E1F3108}" type="presParOf" srcId="{4A3A8BA4-958E-408B-93DA-D2F47BF4222F}" destId="{CB16996B-2386-4DBE-AD08-5EDF8A037150}" srcOrd="0" destOrd="0" presId="urn:microsoft.com/office/officeart/2005/8/layout/hProcess11"/>
    <dgm:cxn modelId="{9B834EBC-79AC-4CC6-80CE-45CD20A4D84B}" type="presParOf" srcId="{4A3A8BA4-958E-408B-93DA-D2F47BF4222F}" destId="{4B81BC95-8A82-48F2-92D9-96C50F055F1B}" srcOrd="1" destOrd="0" presId="urn:microsoft.com/office/officeart/2005/8/layout/hProcess11"/>
    <dgm:cxn modelId="{51553FB1-77C4-4E59-B837-B14E0542B2DF}" type="presParOf" srcId="{4A3A8BA4-958E-408B-93DA-D2F47BF4222F}" destId="{84681C00-BEEF-4B8F-BD61-202273339486}" srcOrd="2" destOrd="0" presId="urn:microsoft.com/office/officeart/2005/8/layout/hProcess11"/>
    <dgm:cxn modelId="{3A5DA98E-B0E4-4290-98F9-EB20846A021C}" type="presParOf" srcId="{36A8AA44-B082-4B0A-9C0C-EA148543776B}" destId="{BD6088C8-C30E-4EF9-AE94-E57AE20475AA}" srcOrd="7" destOrd="0" presId="urn:microsoft.com/office/officeart/2005/8/layout/hProcess11"/>
    <dgm:cxn modelId="{162A2017-3A4A-438C-8297-FED77CA4C199}" type="presParOf" srcId="{36A8AA44-B082-4B0A-9C0C-EA148543776B}" destId="{E2C02B54-9ED3-477D-A312-0A307D91E1D8}" srcOrd="8" destOrd="0" presId="urn:microsoft.com/office/officeart/2005/8/layout/hProcess11"/>
    <dgm:cxn modelId="{68F651C7-98D0-4A31-9601-A04B58BD3668}" type="presParOf" srcId="{E2C02B54-9ED3-477D-A312-0A307D91E1D8}" destId="{84833012-4A96-4C95-9C06-22CF44CB190D}" srcOrd="0" destOrd="0" presId="urn:microsoft.com/office/officeart/2005/8/layout/hProcess11"/>
    <dgm:cxn modelId="{B27502AA-1D51-46C1-912B-D1FBC6B6D282}" type="presParOf" srcId="{E2C02B54-9ED3-477D-A312-0A307D91E1D8}" destId="{53748DFF-659E-4B1E-87DE-FD94449F8829}" srcOrd="1" destOrd="0" presId="urn:microsoft.com/office/officeart/2005/8/layout/hProcess11"/>
    <dgm:cxn modelId="{1380F12E-9A9A-459E-8F87-99829FC3B9BE}" type="presParOf" srcId="{E2C02B54-9ED3-477D-A312-0A307D91E1D8}" destId="{838919EA-78A8-4C01-B6DA-67C2EBF8CE94}" srcOrd="2" destOrd="0" presId="urn:microsoft.com/office/officeart/2005/8/layout/hProcess1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C3817DB-E6C9-4A98-A520-BF2CDE85BB23}"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cs-CZ"/>
        </a:p>
      </dgm:t>
    </dgm:pt>
    <dgm:pt modelId="{685C9061-8DF4-4E42-809E-DA33FA75D46E}">
      <dgm:prSet phldrT="[Text]"/>
      <dgm:spPr/>
      <dgm:t>
        <a:bodyPr/>
        <a:lstStyle/>
        <a:p>
          <a:r>
            <a:rPr lang="cs-CZ" dirty="0" smtClean="0"/>
            <a:t>produkce žluče</a:t>
          </a:r>
          <a:endParaRPr lang="cs-CZ" dirty="0"/>
        </a:p>
      </dgm:t>
    </dgm:pt>
    <dgm:pt modelId="{B41CA9D6-FF70-4A4E-8A22-55005B931975}" type="parTrans" cxnId="{4A47EF96-79BD-4081-896C-86AD0EB79474}">
      <dgm:prSet/>
      <dgm:spPr/>
      <dgm:t>
        <a:bodyPr/>
        <a:lstStyle/>
        <a:p>
          <a:endParaRPr lang="cs-CZ"/>
        </a:p>
      </dgm:t>
    </dgm:pt>
    <dgm:pt modelId="{F354D6B4-CB64-4283-A8F9-F289654D0974}" type="sibTrans" cxnId="{4A47EF96-79BD-4081-896C-86AD0EB79474}">
      <dgm:prSet/>
      <dgm:spPr/>
      <dgm:t>
        <a:bodyPr/>
        <a:lstStyle/>
        <a:p>
          <a:endParaRPr lang="cs-CZ"/>
        </a:p>
      </dgm:t>
    </dgm:pt>
    <dgm:pt modelId="{33EFD08F-52B1-4FA7-96C3-C309FD05C275}">
      <dgm:prSet phldrT="[Text]"/>
      <dgm:spPr/>
      <dgm:t>
        <a:bodyPr/>
        <a:lstStyle/>
        <a:p>
          <a:r>
            <a:rPr lang="cs-CZ" dirty="0" smtClean="0"/>
            <a:t>GGT,  ALP, bilirubin</a:t>
          </a:r>
          <a:endParaRPr lang="cs-CZ" dirty="0"/>
        </a:p>
      </dgm:t>
    </dgm:pt>
    <dgm:pt modelId="{EB740504-EC60-4C01-861F-C0BCD46B4771}" type="parTrans" cxnId="{FA50D8B4-E3FE-4BEC-8BCB-7A1917FE10A1}">
      <dgm:prSet/>
      <dgm:spPr/>
      <dgm:t>
        <a:bodyPr/>
        <a:lstStyle/>
        <a:p>
          <a:endParaRPr lang="cs-CZ"/>
        </a:p>
      </dgm:t>
    </dgm:pt>
    <dgm:pt modelId="{BA42C202-59EC-473D-8A67-1D10A7BF60CA}" type="sibTrans" cxnId="{FA50D8B4-E3FE-4BEC-8BCB-7A1917FE10A1}">
      <dgm:prSet/>
      <dgm:spPr/>
      <dgm:t>
        <a:bodyPr/>
        <a:lstStyle/>
        <a:p>
          <a:endParaRPr lang="cs-CZ"/>
        </a:p>
      </dgm:t>
    </dgm:pt>
    <dgm:pt modelId="{E1CAC57C-A967-47C6-A9EC-8A3A2AB6B361}" type="pres">
      <dgm:prSet presAssocID="{3C3817DB-E6C9-4A98-A520-BF2CDE85BB23}" presName="diagram" presStyleCnt="0">
        <dgm:presLayoutVars>
          <dgm:dir/>
          <dgm:animLvl val="lvl"/>
          <dgm:resizeHandles val="exact"/>
        </dgm:presLayoutVars>
      </dgm:prSet>
      <dgm:spPr/>
      <dgm:t>
        <a:bodyPr/>
        <a:lstStyle/>
        <a:p>
          <a:endParaRPr lang="cs-CZ"/>
        </a:p>
      </dgm:t>
    </dgm:pt>
    <dgm:pt modelId="{C5E13253-90A5-4FEC-B251-AB2152334DC7}" type="pres">
      <dgm:prSet presAssocID="{685C9061-8DF4-4E42-809E-DA33FA75D46E}" presName="compNode" presStyleCnt="0"/>
      <dgm:spPr/>
    </dgm:pt>
    <dgm:pt modelId="{B75995AB-EB1B-4C4E-BC1C-3535B268FC0E}" type="pres">
      <dgm:prSet presAssocID="{685C9061-8DF4-4E42-809E-DA33FA75D46E}" presName="childRect" presStyleLbl="bgAcc1" presStyleIdx="0" presStyleCnt="1" custScaleX="125601">
        <dgm:presLayoutVars>
          <dgm:bulletEnabled val="1"/>
        </dgm:presLayoutVars>
      </dgm:prSet>
      <dgm:spPr/>
      <dgm:t>
        <a:bodyPr/>
        <a:lstStyle/>
        <a:p>
          <a:endParaRPr lang="cs-CZ"/>
        </a:p>
      </dgm:t>
    </dgm:pt>
    <dgm:pt modelId="{8FF36FB2-A011-4AE0-B544-9DB21F9F2FF9}" type="pres">
      <dgm:prSet presAssocID="{685C9061-8DF4-4E42-809E-DA33FA75D46E}" presName="parentText" presStyleLbl="node1" presStyleIdx="0" presStyleCnt="0">
        <dgm:presLayoutVars>
          <dgm:chMax val="0"/>
          <dgm:bulletEnabled val="1"/>
        </dgm:presLayoutVars>
      </dgm:prSet>
      <dgm:spPr/>
      <dgm:t>
        <a:bodyPr/>
        <a:lstStyle/>
        <a:p>
          <a:endParaRPr lang="cs-CZ"/>
        </a:p>
      </dgm:t>
    </dgm:pt>
    <dgm:pt modelId="{D56B9D84-0FA6-41FA-A0D2-E3A2C72C4C27}" type="pres">
      <dgm:prSet presAssocID="{685C9061-8DF4-4E42-809E-DA33FA75D46E}" presName="parentRect" presStyleLbl="alignNode1" presStyleIdx="0" presStyleCnt="1" custScaleX="123661"/>
      <dgm:spPr/>
      <dgm:t>
        <a:bodyPr/>
        <a:lstStyle/>
        <a:p>
          <a:endParaRPr lang="cs-CZ"/>
        </a:p>
      </dgm:t>
    </dgm:pt>
    <dgm:pt modelId="{ADC77356-38F0-4CE6-A049-B7AF7689B8F0}" type="pres">
      <dgm:prSet presAssocID="{685C9061-8DF4-4E42-809E-DA33FA75D46E}" presName="adorn" presStyleLbl="fgAccFollowNode1" presStyleIdx="0" presStyleCnt="1" custLinFactNeighborX="19892" custLinFactNeighborY="10016"/>
      <dgm:spPr>
        <a:blipFill rotWithShape="1">
          <a:blip xmlns:r="http://schemas.openxmlformats.org/officeDocument/2006/relationships" r:embed="rId1"/>
          <a:stretch>
            <a:fillRect/>
          </a:stretch>
        </a:blipFill>
      </dgm:spPr>
      <dgm:t>
        <a:bodyPr/>
        <a:lstStyle/>
        <a:p>
          <a:endParaRPr lang="cs-CZ"/>
        </a:p>
      </dgm:t>
    </dgm:pt>
  </dgm:ptLst>
  <dgm:cxnLst>
    <dgm:cxn modelId="{01614A31-915B-4362-B7E3-5FAB8CC313A8}" type="presOf" srcId="{685C9061-8DF4-4E42-809E-DA33FA75D46E}" destId="{D56B9D84-0FA6-41FA-A0D2-E3A2C72C4C27}" srcOrd="1" destOrd="0" presId="urn:microsoft.com/office/officeart/2005/8/layout/bList2"/>
    <dgm:cxn modelId="{412A8482-F46D-44CD-8407-0E09CF133F38}" type="presOf" srcId="{33EFD08F-52B1-4FA7-96C3-C309FD05C275}" destId="{B75995AB-EB1B-4C4E-BC1C-3535B268FC0E}" srcOrd="0" destOrd="0" presId="urn:microsoft.com/office/officeart/2005/8/layout/bList2"/>
    <dgm:cxn modelId="{E4CDE1D0-E2B7-4898-BC6D-66366272B5A6}" type="presOf" srcId="{3C3817DB-E6C9-4A98-A520-BF2CDE85BB23}" destId="{E1CAC57C-A967-47C6-A9EC-8A3A2AB6B361}" srcOrd="0" destOrd="0" presId="urn:microsoft.com/office/officeart/2005/8/layout/bList2"/>
    <dgm:cxn modelId="{EAFC15F0-FE58-4C1C-B74C-9658D0D3FC3A}" type="presOf" srcId="{685C9061-8DF4-4E42-809E-DA33FA75D46E}" destId="{8FF36FB2-A011-4AE0-B544-9DB21F9F2FF9}" srcOrd="0" destOrd="0" presId="urn:microsoft.com/office/officeart/2005/8/layout/bList2"/>
    <dgm:cxn modelId="{FA50D8B4-E3FE-4BEC-8BCB-7A1917FE10A1}" srcId="{685C9061-8DF4-4E42-809E-DA33FA75D46E}" destId="{33EFD08F-52B1-4FA7-96C3-C309FD05C275}" srcOrd="0" destOrd="0" parTransId="{EB740504-EC60-4C01-861F-C0BCD46B4771}" sibTransId="{BA42C202-59EC-473D-8A67-1D10A7BF60CA}"/>
    <dgm:cxn modelId="{4A47EF96-79BD-4081-896C-86AD0EB79474}" srcId="{3C3817DB-E6C9-4A98-A520-BF2CDE85BB23}" destId="{685C9061-8DF4-4E42-809E-DA33FA75D46E}" srcOrd="0" destOrd="0" parTransId="{B41CA9D6-FF70-4A4E-8A22-55005B931975}" sibTransId="{F354D6B4-CB64-4283-A8F9-F289654D0974}"/>
    <dgm:cxn modelId="{9B6B2E36-C63C-4362-8935-A0155D44191A}" type="presParOf" srcId="{E1CAC57C-A967-47C6-A9EC-8A3A2AB6B361}" destId="{C5E13253-90A5-4FEC-B251-AB2152334DC7}" srcOrd="0" destOrd="0" presId="urn:microsoft.com/office/officeart/2005/8/layout/bList2"/>
    <dgm:cxn modelId="{381D70B3-1B1F-42A8-9E31-94DD03CD6C7C}" type="presParOf" srcId="{C5E13253-90A5-4FEC-B251-AB2152334DC7}" destId="{B75995AB-EB1B-4C4E-BC1C-3535B268FC0E}" srcOrd="0" destOrd="0" presId="urn:microsoft.com/office/officeart/2005/8/layout/bList2"/>
    <dgm:cxn modelId="{A2828E78-89BA-4616-8FB7-810520C6BC72}" type="presParOf" srcId="{C5E13253-90A5-4FEC-B251-AB2152334DC7}" destId="{8FF36FB2-A011-4AE0-B544-9DB21F9F2FF9}" srcOrd="1" destOrd="0" presId="urn:microsoft.com/office/officeart/2005/8/layout/bList2"/>
    <dgm:cxn modelId="{A87E6B48-5B12-4B9A-AF31-680832BBB3F7}" type="presParOf" srcId="{C5E13253-90A5-4FEC-B251-AB2152334DC7}" destId="{D56B9D84-0FA6-41FA-A0D2-E3A2C72C4C27}" srcOrd="2" destOrd="0" presId="urn:microsoft.com/office/officeart/2005/8/layout/bList2"/>
    <dgm:cxn modelId="{D5FEA5B5-0885-44C8-ADBB-0ED81C0FBC7C}" type="presParOf" srcId="{C5E13253-90A5-4FEC-B251-AB2152334DC7}" destId="{ADC77356-38F0-4CE6-A049-B7AF7689B8F0}" srcOrd="3" destOrd="0" presId="urn:microsoft.com/office/officeart/2005/8/layout/b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E0BEA5A-C635-47A8-92D4-8B2576B15A53}" type="doc">
      <dgm:prSet loTypeId="urn:microsoft.com/office/officeart/2005/8/layout/radial1" loCatId="relationship" qsTypeId="urn:microsoft.com/office/officeart/2005/8/quickstyle/simple1" qsCatId="simple" csTypeId="urn:microsoft.com/office/officeart/2005/8/colors/colorful1" csCatId="colorful" phldr="1"/>
      <dgm:spPr/>
      <dgm:t>
        <a:bodyPr/>
        <a:lstStyle/>
        <a:p>
          <a:endParaRPr lang="cs-CZ"/>
        </a:p>
      </dgm:t>
    </dgm:pt>
    <dgm:pt modelId="{6AA18BFF-14CA-4543-8A10-3CEDB1400352}">
      <dgm:prSet phldrT="[Text]" custT="1"/>
      <dgm:spPr/>
      <dgm:t>
        <a:bodyPr/>
        <a:lstStyle/>
        <a:p>
          <a:r>
            <a:rPr lang="cs-CZ" sz="2400" dirty="0" smtClean="0"/>
            <a:t>Osmoticky aktivní</a:t>
          </a:r>
          <a:endParaRPr lang="cs-CZ" sz="2400" dirty="0"/>
        </a:p>
      </dgm:t>
    </dgm:pt>
    <dgm:pt modelId="{DD800C28-EE1C-48F6-B6F0-32D46BA2551E}" type="parTrans" cxnId="{56C18846-6319-4DEE-AC92-4A5A4E712A70}">
      <dgm:prSet/>
      <dgm:spPr/>
      <dgm:t>
        <a:bodyPr/>
        <a:lstStyle/>
        <a:p>
          <a:endParaRPr lang="cs-CZ" sz="2800"/>
        </a:p>
      </dgm:t>
    </dgm:pt>
    <dgm:pt modelId="{EBC0B3C6-907D-4549-8AB6-BC51AD9F7A83}" type="sibTrans" cxnId="{56C18846-6319-4DEE-AC92-4A5A4E712A70}">
      <dgm:prSet/>
      <dgm:spPr/>
      <dgm:t>
        <a:bodyPr/>
        <a:lstStyle/>
        <a:p>
          <a:endParaRPr lang="cs-CZ" sz="2800"/>
        </a:p>
      </dgm:t>
    </dgm:pt>
    <dgm:pt modelId="{6BE96663-1163-44E4-BAFA-27EB6FF5DC3A}">
      <dgm:prSet phldrT="[Text]" custT="1"/>
      <dgm:spPr/>
      <dgm:t>
        <a:bodyPr/>
        <a:lstStyle/>
        <a:p>
          <a:r>
            <a:rPr lang="cs-CZ" sz="2000" dirty="0" smtClean="0"/>
            <a:t>Metanol</a:t>
          </a:r>
          <a:endParaRPr lang="cs-CZ" sz="2000" dirty="0"/>
        </a:p>
      </dgm:t>
    </dgm:pt>
    <dgm:pt modelId="{42D94002-81C9-4E6C-9BF6-2EEE63646A25}" type="parTrans" cxnId="{97FEB641-9474-45C5-9A86-B52F7508775F}">
      <dgm:prSet custT="1"/>
      <dgm:spPr/>
      <dgm:t>
        <a:bodyPr/>
        <a:lstStyle/>
        <a:p>
          <a:endParaRPr lang="cs-CZ" sz="800"/>
        </a:p>
      </dgm:t>
    </dgm:pt>
    <dgm:pt modelId="{1860339A-9B0E-4F58-B4DD-2508D719FAAD}" type="sibTrans" cxnId="{97FEB641-9474-45C5-9A86-B52F7508775F}">
      <dgm:prSet/>
      <dgm:spPr/>
      <dgm:t>
        <a:bodyPr/>
        <a:lstStyle/>
        <a:p>
          <a:endParaRPr lang="cs-CZ" sz="2800"/>
        </a:p>
      </dgm:t>
    </dgm:pt>
    <dgm:pt modelId="{7C94382E-705D-4494-8DB1-91A02272D0DD}">
      <dgm:prSet phldrT="[Text]" custT="1"/>
      <dgm:spPr/>
      <dgm:t>
        <a:bodyPr/>
        <a:lstStyle/>
        <a:p>
          <a:r>
            <a:rPr lang="cs-CZ" sz="2000" dirty="0" err="1" smtClean="0"/>
            <a:t>Etylénglykol</a:t>
          </a:r>
          <a:endParaRPr lang="cs-CZ" sz="2000" dirty="0"/>
        </a:p>
      </dgm:t>
    </dgm:pt>
    <dgm:pt modelId="{AF7E25E3-49F5-4698-94B6-FE25BE0BE626}" type="parTrans" cxnId="{B60405A6-2992-4A9B-AA96-40E4D038C3E1}">
      <dgm:prSet custT="1"/>
      <dgm:spPr/>
      <dgm:t>
        <a:bodyPr/>
        <a:lstStyle/>
        <a:p>
          <a:endParaRPr lang="cs-CZ" sz="800"/>
        </a:p>
      </dgm:t>
    </dgm:pt>
    <dgm:pt modelId="{1FE01063-A91D-4FDB-B42F-C05E564A913C}" type="sibTrans" cxnId="{B60405A6-2992-4A9B-AA96-40E4D038C3E1}">
      <dgm:prSet/>
      <dgm:spPr/>
      <dgm:t>
        <a:bodyPr/>
        <a:lstStyle/>
        <a:p>
          <a:endParaRPr lang="cs-CZ" sz="2800"/>
        </a:p>
      </dgm:t>
    </dgm:pt>
    <dgm:pt modelId="{949A0CDC-9688-4611-A4CD-A2F4D22C696E}">
      <dgm:prSet phldrT="[Text]" custT="1"/>
      <dgm:spPr/>
      <dgm:t>
        <a:bodyPr/>
        <a:lstStyle/>
        <a:p>
          <a:r>
            <a:rPr lang="cs-CZ" sz="2000" dirty="0" smtClean="0"/>
            <a:t>Etanol</a:t>
          </a:r>
          <a:endParaRPr lang="cs-CZ" sz="2000" dirty="0"/>
        </a:p>
      </dgm:t>
    </dgm:pt>
    <dgm:pt modelId="{E7BE2EF7-D8C1-4443-B7D8-A5BAAD5A69B2}" type="parTrans" cxnId="{0609B2BD-4072-4A48-ABA8-9C7B1CFA3DF6}">
      <dgm:prSet custT="1"/>
      <dgm:spPr/>
      <dgm:t>
        <a:bodyPr/>
        <a:lstStyle/>
        <a:p>
          <a:endParaRPr lang="cs-CZ" sz="800"/>
        </a:p>
      </dgm:t>
    </dgm:pt>
    <dgm:pt modelId="{714121EB-AF3B-40B9-9139-95231AF11CE2}" type="sibTrans" cxnId="{0609B2BD-4072-4A48-ABA8-9C7B1CFA3DF6}">
      <dgm:prSet/>
      <dgm:spPr/>
      <dgm:t>
        <a:bodyPr/>
        <a:lstStyle/>
        <a:p>
          <a:endParaRPr lang="cs-CZ" sz="2800"/>
        </a:p>
      </dgm:t>
    </dgm:pt>
    <dgm:pt modelId="{9F93DACA-DAD9-4B60-A193-23DF6992365B}" type="pres">
      <dgm:prSet presAssocID="{DE0BEA5A-C635-47A8-92D4-8B2576B15A53}" presName="cycle" presStyleCnt="0">
        <dgm:presLayoutVars>
          <dgm:chMax val="1"/>
          <dgm:dir/>
          <dgm:animLvl val="ctr"/>
          <dgm:resizeHandles val="exact"/>
        </dgm:presLayoutVars>
      </dgm:prSet>
      <dgm:spPr/>
      <dgm:t>
        <a:bodyPr/>
        <a:lstStyle/>
        <a:p>
          <a:endParaRPr lang="cs-CZ"/>
        </a:p>
      </dgm:t>
    </dgm:pt>
    <dgm:pt modelId="{BB2E462B-8A85-4C38-8A5A-7F49F3E84B0A}" type="pres">
      <dgm:prSet presAssocID="{6AA18BFF-14CA-4543-8A10-3CEDB1400352}" presName="centerShape" presStyleLbl="node0" presStyleIdx="0" presStyleCnt="1" custScaleX="147671" custScaleY="147671" custLinFactNeighborY="-788"/>
      <dgm:spPr/>
      <dgm:t>
        <a:bodyPr/>
        <a:lstStyle/>
        <a:p>
          <a:endParaRPr lang="cs-CZ"/>
        </a:p>
      </dgm:t>
    </dgm:pt>
    <dgm:pt modelId="{3028AD8F-2F6D-48AB-9C85-09CA3ABE7EAE}" type="pres">
      <dgm:prSet presAssocID="{42D94002-81C9-4E6C-9BF6-2EEE63646A25}" presName="Name9" presStyleLbl="parChTrans1D2" presStyleIdx="0" presStyleCnt="3"/>
      <dgm:spPr/>
      <dgm:t>
        <a:bodyPr/>
        <a:lstStyle/>
        <a:p>
          <a:endParaRPr lang="cs-CZ"/>
        </a:p>
      </dgm:t>
    </dgm:pt>
    <dgm:pt modelId="{82BAE8F6-3FD8-4A88-ACE5-A0DF478BC302}" type="pres">
      <dgm:prSet presAssocID="{42D94002-81C9-4E6C-9BF6-2EEE63646A25}" presName="connTx" presStyleLbl="parChTrans1D2" presStyleIdx="0" presStyleCnt="3"/>
      <dgm:spPr/>
      <dgm:t>
        <a:bodyPr/>
        <a:lstStyle/>
        <a:p>
          <a:endParaRPr lang="cs-CZ"/>
        </a:p>
      </dgm:t>
    </dgm:pt>
    <dgm:pt modelId="{6D0F9463-FDC8-4EE6-9E4A-AFA46A58468D}" type="pres">
      <dgm:prSet presAssocID="{6BE96663-1163-44E4-BAFA-27EB6FF5DC3A}" presName="node" presStyleLbl="node1" presStyleIdx="0" presStyleCnt="3" custRadScaleRad="104979">
        <dgm:presLayoutVars>
          <dgm:bulletEnabled val="1"/>
        </dgm:presLayoutVars>
      </dgm:prSet>
      <dgm:spPr/>
      <dgm:t>
        <a:bodyPr/>
        <a:lstStyle/>
        <a:p>
          <a:endParaRPr lang="cs-CZ"/>
        </a:p>
      </dgm:t>
    </dgm:pt>
    <dgm:pt modelId="{A286B46B-BED4-44CC-B9D3-293C923B5339}" type="pres">
      <dgm:prSet presAssocID="{AF7E25E3-49F5-4698-94B6-FE25BE0BE626}" presName="Name9" presStyleLbl="parChTrans1D2" presStyleIdx="1" presStyleCnt="3"/>
      <dgm:spPr/>
      <dgm:t>
        <a:bodyPr/>
        <a:lstStyle/>
        <a:p>
          <a:endParaRPr lang="cs-CZ"/>
        </a:p>
      </dgm:t>
    </dgm:pt>
    <dgm:pt modelId="{6BE89EF5-7A12-4F02-BBEF-C96A8697B51A}" type="pres">
      <dgm:prSet presAssocID="{AF7E25E3-49F5-4698-94B6-FE25BE0BE626}" presName="connTx" presStyleLbl="parChTrans1D2" presStyleIdx="1" presStyleCnt="3"/>
      <dgm:spPr/>
      <dgm:t>
        <a:bodyPr/>
        <a:lstStyle/>
        <a:p>
          <a:endParaRPr lang="cs-CZ"/>
        </a:p>
      </dgm:t>
    </dgm:pt>
    <dgm:pt modelId="{1E81B7A0-699B-438A-BB38-2C2567966DE5}" type="pres">
      <dgm:prSet presAssocID="{7C94382E-705D-4494-8DB1-91A02272D0DD}" presName="node" presStyleLbl="node1" presStyleIdx="1" presStyleCnt="3" custScaleX="131644" custRadScaleRad="111223" custRadScaleInc="-5475">
        <dgm:presLayoutVars>
          <dgm:bulletEnabled val="1"/>
        </dgm:presLayoutVars>
      </dgm:prSet>
      <dgm:spPr/>
      <dgm:t>
        <a:bodyPr/>
        <a:lstStyle/>
        <a:p>
          <a:endParaRPr lang="cs-CZ"/>
        </a:p>
      </dgm:t>
    </dgm:pt>
    <dgm:pt modelId="{99D4B42F-7EF4-4AC4-8764-83FA8F54F230}" type="pres">
      <dgm:prSet presAssocID="{E7BE2EF7-D8C1-4443-B7D8-A5BAAD5A69B2}" presName="Name9" presStyleLbl="parChTrans1D2" presStyleIdx="2" presStyleCnt="3"/>
      <dgm:spPr/>
      <dgm:t>
        <a:bodyPr/>
        <a:lstStyle/>
        <a:p>
          <a:endParaRPr lang="cs-CZ"/>
        </a:p>
      </dgm:t>
    </dgm:pt>
    <dgm:pt modelId="{0CB0734A-5DB3-4044-8F0E-0A8698C9EBB1}" type="pres">
      <dgm:prSet presAssocID="{E7BE2EF7-D8C1-4443-B7D8-A5BAAD5A69B2}" presName="connTx" presStyleLbl="parChTrans1D2" presStyleIdx="2" presStyleCnt="3"/>
      <dgm:spPr/>
      <dgm:t>
        <a:bodyPr/>
        <a:lstStyle/>
        <a:p>
          <a:endParaRPr lang="cs-CZ"/>
        </a:p>
      </dgm:t>
    </dgm:pt>
    <dgm:pt modelId="{A5CD787A-42EB-44D0-998F-F166A9B7DCCC}" type="pres">
      <dgm:prSet presAssocID="{949A0CDC-9688-4611-A4CD-A2F4D22C696E}" presName="node" presStyleLbl="node1" presStyleIdx="2" presStyleCnt="3" custRadScaleRad="111223" custRadScaleInc="5475">
        <dgm:presLayoutVars>
          <dgm:bulletEnabled val="1"/>
        </dgm:presLayoutVars>
      </dgm:prSet>
      <dgm:spPr/>
      <dgm:t>
        <a:bodyPr/>
        <a:lstStyle/>
        <a:p>
          <a:endParaRPr lang="cs-CZ"/>
        </a:p>
      </dgm:t>
    </dgm:pt>
  </dgm:ptLst>
  <dgm:cxnLst>
    <dgm:cxn modelId="{A13CBCB3-42D7-4B66-8DAB-FFC3C70F933B}" type="presOf" srcId="{E7BE2EF7-D8C1-4443-B7D8-A5BAAD5A69B2}" destId="{0CB0734A-5DB3-4044-8F0E-0A8698C9EBB1}" srcOrd="1" destOrd="0" presId="urn:microsoft.com/office/officeart/2005/8/layout/radial1"/>
    <dgm:cxn modelId="{B60405A6-2992-4A9B-AA96-40E4D038C3E1}" srcId="{6AA18BFF-14CA-4543-8A10-3CEDB1400352}" destId="{7C94382E-705D-4494-8DB1-91A02272D0DD}" srcOrd="1" destOrd="0" parTransId="{AF7E25E3-49F5-4698-94B6-FE25BE0BE626}" sibTransId="{1FE01063-A91D-4FDB-B42F-C05E564A913C}"/>
    <dgm:cxn modelId="{52A9AC49-8D7A-4836-9CDA-FB49F304A1C8}" type="presOf" srcId="{AF7E25E3-49F5-4698-94B6-FE25BE0BE626}" destId="{6BE89EF5-7A12-4F02-BBEF-C96A8697B51A}" srcOrd="1" destOrd="0" presId="urn:microsoft.com/office/officeart/2005/8/layout/radial1"/>
    <dgm:cxn modelId="{ECF0B2B0-F13B-4CD7-B8D7-7D95B52A4000}" type="presOf" srcId="{E7BE2EF7-D8C1-4443-B7D8-A5BAAD5A69B2}" destId="{99D4B42F-7EF4-4AC4-8764-83FA8F54F230}" srcOrd="0" destOrd="0" presId="urn:microsoft.com/office/officeart/2005/8/layout/radial1"/>
    <dgm:cxn modelId="{654556F1-FB2E-4BF9-8FEB-738D16EBF018}" type="presOf" srcId="{42D94002-81C9-4E6C-9BF6-2EEE63646A25}" destId="{3028AD8F-2F6D-48AB-9C85-09CA3ABE7EAE}" srcOrd="0" destOrd="0" presId="urn:microsoft.com/office/officeart/2005/8/layout/radial1"/>
    <dgm:cxn modelId="{56C18846-6319-4DEE-AC92-4A5A4E712A70}" srcId="{DE0BEA5A-C635-47A8-92D4-8B2576B15A53}" destId="{6AA18BFF-14CA-4543-8A10-3CEDB1400352}" srcOrd="0" destOrd="0" parTransId="{DD800C28-EE1C-48F6-B6F0-32D46BA2551E}" sibTransId="{EBC0B3C6-907D-4549-8AB6-BC51AD9F7A83}"/>
    <dgm:cxn modelId="{336770BD-7A2F-4E1F-9E7A-C5E5CEDD00BB}" type="presOf" srcId="{AF7E25E3-49F5-4698-94B6-FE25BE0BE626}" destId="{A286B46B-BED4-44CC-B9D3-293C923B5339}" srcOrd="0" destOrd="0" presId="urn:microsoft.com/office/officeart/2005/8/layout/radial1"/>
    <dgm:cxn modelId="{CBE2C8E8-8F5E-4018-9841-5A19679CB6F6}" type="presOf" srcId="{949A0CDC-9688-4611-A4CD-A2F4D22C696E}" destId="{A5CD787A-42EB-44D0-998F-F166A9B7DCCC}" srcOrd="0" destOrd="0" presId="urn:microsoft.com/office/officeart/2005/8/layout/radial1"/>
    <dgm:cxn modelId="{6B92A136-4ED8-4038-B483-921584FAA873}" type="presOf" srcId="{7C94382E-705D-4494-8DB1-91A02272D0DD}" destId="{1E81B7A0-699B-438A-BB38-2C2567966DE5}" srcOrd="0" destOrd="0" presId="urn:microsoft.com/office/officeart/2005/8/layout/radial1"/>
    <dgm:cxn modelId="{15EC5464-684C-49A8-BC92-169AAB8A8850}" type="presOf" srcId="{DE0BEA5A-C635-47A8-92D4-8B2576B15A53}" destId="{9F93DACA-DAD9-4B60-A193-23DF6992365B}" srcOrd="0" destOrd="0" presId="urn:microsoft.com/office/officeart/2005/8/layout/radial1"/>
    <dgm:cxn modelId="{D0636A7F-4130-43F8-AE43-512B449E79A2}" type="presOf" srcId="{6BE96663-1163-44E4-BAFA-27EB6FF5DC3A}" destId="{6D0F9463-FDC8-4EE6-9E4A-AFA46A58468D}" srcOrd="0" destOrd="0" presId="urn:microsoft.com/office/officeart/2005/8/layout/radial1"/>
    <dgm:cxn modelId="{97FEB641-9474-45C5-9A86-B52F7508775F}" srcId="{6AA18BFF-14CA-4543-8A10-3CEDB1400352}" destId="{6BE96663-1163-44E4-BAFA-27EB6FF5DC3A}" srcOrd="0" destOrd="0" parTransId="{42D94002-81C9-4E6C-9BF6-2EEE63646A25}" sibTransId="{1860339A-9B0E-4F58-B4DD-2508D719FAAD}"/>
    <dgm:cxn modelId="{2F6CA52A-94AE-4600-BD63-0D887BE5EBF9}" type="presOf" srcId="{42D94002-81C9-4E6C-9BF6-2EEE63646A25}" destId="{82BAE8F6-3FD8-4A88-ACE5-A0DF478BC302}" srcOrd="1" destOrd="0" presId="urn:microsoft.com/office/officeart/2005/8/layout/radial1"/>
    <dgm:cxn modelId="{C5975712-F6D0-4896-9F9E-695B3DA33B25}" type="presOf" srcId="{6AA18BFF-14CA-4543-8A10-3CEDB1400352}" destId="{BB2E462B-8A85-4C38-8A5A-7F49F3E84B0A}" srcOrd="0" destOrd="0" presId="urn:microsoft.com/office/officeart/2005/8/layout/radial1"/>
    <dgm:cxn modelId="{0609B2BD-4072-4A48-ABA8-9C7B1CFA3DF6}" srcId="{6AA18BFF-14CA-4543-8A10-3CEDB1400352}" destId="{949A0CDC-9688-4611-A4CD-A2F4D22C696E}" srcOrd="2" destOrd="0" parTransId="{E7BE2EF7-D8C1-4443-B7D8-A5BAAD5A69B2}" sibTransId="{714121EB-AF3B-40B9-9139-95231AF11CE2}"/>
    <dgm:cxn modelId="{6934CB4B-A92D-4416-B24E-792A8731D27E}" type="presParOf" srcId="{9F93DACA-DAD9-4B60-A193-23DF6992365B}" destId="{BB2E462B-8A85-4C38-8A5A-7F49F3E84B0A}" srcOrd="0" destOrd="0" presId="urn:microsoft.com/office/officeart/2005/8/layout/radial1"/>
    <dgm:cxn modelId="{2D8AB0D1-E388-4023-8A18-412346B1CE3E}" type="presParOf" srcId="{9F93DACA-DAD9-4B60-A193-23DF6992365B}" destId="{3028AD8F-2F6D-48AB-9C85-09CA3ABE7EAE}" srcOrd="1" destOrd="0" presId="urn:microsoft.com/office/officeart/2005/8/layout/radial1"/>
    <dgm:cxn modelId="{44A347BD-3061-4250-A9AC-F42C21359BD3}" type="presParOf" srcId="{3028AD8F-2F6D-48AB-9C85-09CA3ABE7EAE}" destId="{82BAE8F6-3FD8-4A88-ACE5-A0DF478BC302}" srcOrd="0" destOrd="0" presId="urn:microsoft.com/office/officeart/2005/8/layout/radial1"/>
    <dgm:cxn modelId="{46A9FD53-958F-4337-9B28-AB89809DDD16}" type="presParOf" srcId="{9F93DACA-DAD9-4B60-A193-23DF6992365B}" destId="{6D0F9463-FDC8-4EE6-9E4A-AFA46A58468D}" srcOrd="2" destOrd="0" presId="urn:microsoft.com/office/officeart/2005/8/layout/radial1"/>
    <dgm:cxn modelId="{E3F92450-23D1-4D78-9292-D9AA52A53B0E}" type="presParOf" srcId="{9F93DACA-DAD9-4B60-A193-23DF6992365B}" destId="{A286B46B-BED4-44CC-B9D3-293C923B5339}" srcOrd="3" destOrd="0" presId="urn:microsoft.com/office/officeart/2005/8/layout/radial1"/>
    <dgm:cxn modelId="{C2068AE0-FFCA-4451-9ED5-F31EFF6025F2}" type="presParOf" srcId="{A286B46B-BED4-44CC-B9D3-293C923B5339}" destId="{6BE89EF5-7A12-4F02-BBEF-C96A8697B51A}" srcOrd="0" destOrd="0" presId="urn:microsoft.com/office/officeart/2005/8/layout/radial1"/>
    <dgm:cxn modelId="{27B8A014-51D0-4150-8E97-2F1CCEA589E8}" type="presParOf" srcId="{9F93DACA-DAD9-4B60-A193-23DF6992365B}" destId="{1E81B7A0-699B-438A-BB38-2C2567966DE5}" srcOrd="4" destOrd="0" presId="urn:microsoft.com/office/officeart/2005/8/layout/radial1"/>
    <dgm:cxn modelId="{3BB76835-A1E7-4A7D-8018-B6873C809854}" type="presParOf" srcId="{9F93DACA-DAD9-4B60-A193-23DF6992365B}" destId="{99D4B42F-7EF4-4AC4-8764-83FA8F54F230}" srcOrd="5" destOrd="0" presId="urn:microsoft.com/office/officeart/2005/8/layout/radial1"/>
    <dgm:cxn modelId="{7C2C544C-5CD3-4BCB-B2D6-B9DC240C596A}" type="presParOf" srcId="{99D4B42F-7EF4-4AC4-8764-83FA8F54F230}" destId="{0CB0734A-5DB3-4044-8F0E-0A8698C9EBB1}" srcOrd="0" destOrd="0" presId="urn:microsoft.com/office/officeart/2005/8/layout/radial1"/>
    <dgm:cxn modelId="{B678844C-0206-4BDF-9AEC-FB7F3B53F1FF}" type="presParOf" srcId="{9F93DACA-DAD9-4B60-A193-23DF6992365B}" destId="{A5CD787A-42EB-44D0-998F-F166A9B7DCCC}" srcOrd="6" destOrd="0" presId="urn:microsoft.com/office/officeart/2005/8/layout/radial1"/>
  </dgm:cxnLst>
  <dgm:bg/>
  <dgm:whole/>
  <dgm:extLst>
    <a:ext uri="http://schemas.microsoft.com/office/drawing/2008/diagram">
      <dsp:dataModelExt xmlns:dsp="http://schemas.microsoft.com/office/drawing/2008/diagram" relId="rId6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207E7FA-42DD-4773-988C-0F86CBE2309F}" type="doc">
      <dgm:prSet loTypeId="urn:microsoft.com/office/officeart/2005/8/layout/process2" loCatId="process" qsTypeId="urn:microsoft.com/office/officeart/2005/8/quickstyle/simple1" qsCatId="simple" csTypeId="urn:microsoft.com/office/officeart/2005/8/colors/accent1_1" csCatId="accent1" phldr="1"/>
      <dgm:spPr/>
    </dgm:pt>
    <dgm:pt modelId="{88B67373-5EC4-40D3-AD0A-84FF755187A0}">
      <dgm:prSet phldrT="[Text]"/>
      <dgm:spPr/>
      <dgm:t>
        <a:bodyPr/>
        <a:lstStyle/>
        <a:p>
          <a:r>
            <a:rPr lang="cs-CZ" dirty="0" err="1" smtClean="0"/>
            <a:t>S_osmolalita</a:t>
          </a:r>
          <a:endParaRPr lang="cs-CZ" dirty="0"/>
        </a:p>
      </dgm:t>
    </dgm:pt>
    <dgm:pt modelId="{770EA848-7549-4BB3-8F94-7EC8AF231A6F}" type="parTrans" cxnId="{97E7FE5C-484C-49E1-A7FB-524B3BE6EDB9}">
      <dgm:prSet/>
      <dgm:spPr/>
      <dgm:t>
        <a:bodyPr/>
        <a:lstStyle/>
        <a:p>
          <a:endParaRPr lang="cs-CZ"/>
        </a:p>
      </dgm:t>
    </dgm:pt>
    <dgm:pt modelId="{749B5025-BE8E-4370-B6CB-852ACCE56E43}" type="sibTrans" cxnId="{97E7FE5C-484C-49E1-A7FB-524B3BE6EDB9}">
      <dgm:prSet/>
      <dgm:spPr/>
      <dgm:t>
        <a:bodyPr/>
        <a:lstStyle/>
        <a:p>
          <a:endParaRPr lang="cs-CZ"/>
        </a:p>
      </dgm:t>
    </dgm:pt>
    <dgm:pt modelId="{95C43FAF-2748-4DC6-877C-AD854A812584}">
      <dgm:prSet phldrT="[Text]" custT="1"/>
      <dgm:spPr/>
      <dgm:t>
        <a:bodyPr/>
        <a:lstStyle/>
        <a:p>
          <a:r>
            <a:rPr lang="cs-CZ" sz="1800" dirty="0" smtClean="0"/>
            <a:t>Vypočtená osmolalita</a:t>
          </a:r>
          <a:br>
            <a:rPr lang="cs-CZ" sz="1800" dirty="0" smtClean="0"/>
          </a:br>
          <a:r>
            <a:rPr lang="cs-CZ" sz="1600" dirty="0" smtClean="0"/>
            <a:t>(2Na + urea + glukóza)</a:t>
          </a:r>
          <a:endParaRPr lang="cs-CZ" sz="1800" dirty="0"/>
        </a:p>
      </dgm:t>
    </dgm:pt>
    <dgm:pt modelId="{9454B750-DA81-48FE-9F69-1C1054612D67}" type="parTrans" cxnId="{F4E8346D-17C7-41DC-9AF4-D4E6B0F244E7}">
      <dgm:prSet/>
      <dgm:spPr/>
      <dgm:t>
        <a:bodyPr/>
        <a:lstStyle/>
        <a:p>
          <a:endParaRPr lang="cs-CZ"/>
        </a:p>
      </dgm:t>
    </dgm:pt>
    <dgm:pt modelId="{B0554E48-F209-48A4-92E2-7FE8D9540631}" type="sibTrans" cxnId="{F4E8346D-17C7-41DC-9AF4-D4E6B0F244E7}">
      <dgm:prSet/>
      <dgm:spPr/>
      <dgm:t>
        <a:bodyPr/>
        <a:lstStyle/>
        <a:p>
          <a:endParaRPr lang="cs-CZ"/>
        </a:p>
      </dgm:t>
    </dgm:pt>
    <dgm:pt modelId="{29DF6C57-31CB-4012-A7FE-8645A648FB26}">
      <dgm:prSet phldrT="[Text]" custT="1"/>
      <dgm:spPr/>
      <dgm:t>
        <a:bodyPr/>
        <a:lstStyle/>
        <a:p>
          <a:r>
            <a:rPr lang="cs-CZ" sz="1600" dirty="0" err="1" smtClean="0"/>
            <a:t>Osmolální</a:t>
          </a:r>
          <a:r>
            <a:rPr lang="cs-CZ" sz="1600" dirty="0" smtClean="0"/>
            <a:t> gap</a:t>
          </a:r>
        </a:p>
        <a:p>
          <a:r>
            <a:rPr lang="cs-CZ" sz="1400" dirty="0" smtClean="0"/>
            <a:t>(</a:t>
          </a:r>
          <a:r>
            <a:rPr lang="cs-CZ" sz="1400" dirty="0" err="1" smtClean="0"/>
            <a:t>S_osm</a:t>
          </a:r>
          <a:r>
            <a:rPr lang="cs-CZ" sz="1400" dirty="0" smtClean="0"/>
            <a:t> – </a:t>
          </a:r>
          <a:r>
            <a:rPr lang="cs-CZ" sz="1400" dirty="0" err="1" smtClean="0"/>
            <a:t>Vyp</a:t>
          </a:r>
          <a:r>
            <a:rPr lang="cs-CZ" sz="1400" dirty="0" smtClean="0"/>
            <a:t>. osm)</a:t>
          </a:r>
          <a:endParaRPr lang="cs-CZ" sz="1400" dirty="0"/>
        </a:p>
      </dgm:t>
    </dgm:pt>
    <dgm:pt modelId="{4AF2FA09-4B6F-4464-96C9-02C7FD6871CF}" type="parTrans" cxnId="{D95F348A-9AB4-4EAD-A1A8-27372EA35ED0}">
      <dgm:prSet/>
      <dgm:spPr/>
      <dgm:t>
        <a:bodyPr/>
        <a:lstStyle/>
        <a:p>
          <a:endParaRPr lang="cs-CZ"/>
        </a:p>
      </dgm:t>
    </dgm:pt>
    <dgm:pt modelId="{C51259E8-776F-4588-B7BB-D18F31860402}" type="sibTrans" cxnId="{D95F348A-9AB4-4EAD-A1A8-27372EA35ED0}">
      <dgm:prSet/>
      <dgm:spPr/>
      <dgm:t>
        <a:bodyPr/>
        <a:lstStyle/>
        <a:p>
          <a:endParaRPr lang="cs-CZ"/>
        </a:p>
      </dgm:t>
    </dgm:pt>
    <dgm:pt modelId="{AF300319-329A-43DE-960A-BDCB3D81AE29}">
      <dgm:prSet phldrT="[Text]"/>
      <dgm:spPr/>
      <dgm:t>
        <a:bodyPr/>
        <a:lstStyle/>
        <a:p>
          <a:r>
            <a:rPr lang="cs-CZ" dirty="0" err="1" smtClean="0"/>
            <a:t>S_etanol</a:t>
          </a:r>
          <a:endParaRPr lang="cs-CZ" dirty="0"/>
        </a:p>
      </dgm:t>
    </dgm:pt>
    <dgm:pt modelId="{D7F37B8B-1E0D-4194-82F8-FBFE04C97F6A}" type="parTrans" cxnId="{14E52DE5-6893-4837-AB45-97E27D5BB0A5}">
      <dgm:prSet/>
      <dgm:spPr/>
      <dgm:t>
        <a:bodyPr/>
        <a:lstStyle/>
        <a:p>
          <a:endParaRPr lang="cs-CZ"/>
        </a:p>
      </dgm:t>
    </dgm:pt>
    <dgm:pt modelId="{3F2D1BD1-A910-48D1-9285-AE9D5BFB65F8}" type="sibTrans" cxnId="{14E52DE5-6893-4837-AB45-97E27D5BB0A5}">
      <dgm:prSet/>
      <dgm:spPr/>
      <dgm:t>
        <a:bodyPr/>
        <a:lstStyle/>
        <a:p>
          <a:endParaRPr lang="cs-CZ"/>
        </a:p>
      </dgm:t>
    </dgm:pt>
    <dgm:pt modelId="{06E205B9-3A5B-4752-A3B2-4FA095EA21FF}">
      <dgm:prSet phldrT="[Text]"/>
      <dgm:spPr/>
      <dgm:t>
        <a:bodyPr/>
        <a:lstStyle/>
        <a:p>
          <a:r>
            <a:rPr lang="cs-CZ" dirty="0" smtClean="0"/>
            <a:t>Anamnéza</a:t>
          </a:r>
          <a:endParaRPr lang="cs-CZ" dirty="0"/>
        </a:p>
      </dgm:t>
    </dgm:pt>
    <dgm:pt modelId="{E24225BB-13DE-4E62-A95F-DACB68013E52}" type="parTrans" cxnId="{2112F451-081E-484A-A375-AA8DA9D6EB11}">
      <dgm:prSet/>
      <dgm:spPr/>
      <dgm:t>
        <a:bodyPr/>
        <a:lstStyle/>
        <a:p>
          <a:endParaRPr lang="cs-CZ"/>
        </a:p>
      </dgm:t>
    </dgm:pt>
    <dgm:pt modelId="{FB982CF9-452E-4C1F-9B1F-77E0071560E2}" type="sibTrans" cxnId="{2112F451-081E-484A-A375-AA8DA9D6EB11}">
      <dgm:prSet/>
      <dgm:spPr/>
      <dgm:t>
        <a:bodyPr/>
        <a:lstStyle/>
        <a:p>
          <a:endParaRPr lang="cs-CZ"/>
        </a:p>
      </dgm:t>
    </dgm:pt>
    <dgm:pt modelId="{053651E2-C5E1-4F1F-84E0-3965C77AAC11}" type="pres">
      <dgm:prSet presAssocID="{A207E7FA-42DD-4773-988C-0F86CBE2309F}" presName="linearFlow" presStyleCnt="0">
        <dgm:presLayoutVars>
          <dgm:resizeHandles val="exact"/>
        </dgm:presLayoutVars>
      </dgm:prSet>
      <dgm:spPr/>
    </dgm:pt>
    <dgm:pt modelId="{E912B7D7-D692-4D5F-912F-6B00BABA776F}" type="pres">
      <dgm:prSet presAssocID="{06E205B9-3A5B-4752-A3B2-4FA095EA21FF}" presName="node" presStyleLbl="node1" presStyleIdx="0" presStyleCnt="5">
        <dgm:presLayoutVars>
          <dgm:bulletEnabled val="1"/>
        </dgm:presLayoutVars>
      </dgm:prSet>
      <dgm:spPr/>
      <dgm:t>
        <a:bodyPr/>
        <a:lstStyle/>
        <a:p>
          <a:endParaRPr lang="cs-CZ"/>
        </a:p>
      </dgm:t>
    </dgm:pt>
    <dgm:pt modelId="{596F4D9B-DB4A-40EA-A278-EEB5697BC6C5}" type="pres">
      <dgm:prSet presAssocID="{FB982CF9-452E-4C1F-9B1F-77E0071560E2}" presName="sibTrans" presStyleLbl="sibTrans2D1" presStyleIdx="0" presStyleCnt="4"/>
      <dgm:spPr/>
      <dgm:t>
        <a:bodyPr/>
        <a:lstStyle/>
        <a:p>
          <a:endParaRPr lang="cs-CZ"/>
        </a:p>
      </dgm:t>
    </dgm:pt>
    <dgm:pt modelId="{1D87DD9B-E08D-4BBB-8166-A65F5CD9ECA7}" type="pres">
      <dgm:prSet presAssocID="{FB982CF9-452E-4C1F-9B1F-77E0071560E2}" presName="connectorText" presStyleLbl="sibTrans2D1" presStyleIdx="0" presStyleCnt="4"/>
      <dgm:spPr/>
      <dgm:t>
        <a:bodyPr/>
        <a:lstStyle/>
        <a:p>
          <a:endParaRPr lang="cs-CZ"/>
        </a:p>
      </dgm:t>
    </dgm:pt>
    <dgm:pt modelId="{E22D3854-2CF1-4860-80B0-773661EF3ACB}" type="pres">
      <dgm:prSet presAssocID="{88B67373-5EC4-40D3-AD0A-84FF755187A0}" presName="node" presStyleLbl="node1" presStyleIdx="1" presStyleCnt="5">
        <dgm:presLayoutVars>
          <dgm:bulletEnabled val="1"/>
        </dgm:presLayoutVars>
      </dgm:prSet>
      <dgm:spPr/>
      <dgm:t>
        <a:bodyPr/>
        <a:lstStyle/>
        <a:p>
          <a:endParaRPr lang="cs-CZ"/>
        </a:p>
      </dgm:t>
    </dgm:pt>
    <dgm:pt modelId="{FC041AAE-159A-42EB-A45C-B9898A009DD1}" type="pres">
      <dgm:prSet presAssocID="{749B5025-BE8E-4370-B6CB-852ACCE56E43}" presName="sibTrans" presStyleLbl="sibTrans2D1" presStyleIdx="1" presStyleCnt="4"/>
      <dgm:spPr/>
      <dgm:t>
        <a:bodyPr/>
        <a:lstStyle/>
        <a:p>
          <a:endParaRPr lang="cs-CZ"/>
        </a:p>
      </dgm:t>
    </dgm:pt>
    <dgm:pt modelId="{27767623-2E05-4E18-8685-2999C0D3DEE4}" type="pres">
      <dgm:prSet presAssocID="{749B5025-BE8E-4370-B6CB-852ACCE56E43}" presName="connectorText" presStyleLbl="sibTrans2D1" presStyleIdx="1" presStyleCnt="4"/>
      <dgm:spPr/>
      <dgm:t>
        <a:bodyPr/>
        <a:lstStyle/>
        <a:p>
          <a:endParaRPr lang="cs-CZ"/>
        </a:p>
      </dgm:t>
    </dgm:pt>
    <dgm:pt modelId="{70BEEA63-DF43-400D-B1C5-079D9DB4EFE5}" type="pres">
      <dgm:prSet presAssocID="{95C43FAF-2748-4DC6-877C-AD854A812584}" presName="node" presStyleLbl="node1" presStyleIdx="2" presStyleCnt="5">
        <dgm:presLayoutVars>
          <dgm:bulletEnabled val="1"/>
        </dgm:presLayoutVars>
      </dgm:prSet>
      <dgm:spPr/>
      <dgm:t>
        <a:bodyPr/>
        <a:lstStyle/>
        <a:p>
          <a:endParaRPr lang="cs-CZ"/>
        </a:p>
      </dgm:t>
    </dgm:pt>
    <dgm:pt modelId="{728C9F94-199D-4F9D-BEA2-DFC07B794D21}" type="pres">
      <dgm:prSet presAssocID="{B0554E48-F209-48A4-92E2-7FE8D9540631}" presName="sibTrans" presStyleLbl="sibTrans2D1" presStyleIdx="2" presStyleCnt="4"/>
      <dgm:spPr/>
      <dgm:t>
        <a:bodyPr/>
        <a:lstStyle/>
        <a:p>
          <a:endParaRPr lang="cs-CZ"/>
        </a:p>
      </dgm:t>
    </dgm:pt>
    <dgm:pt modelId="{9600DC3D-B84A-4B5B-B4AC-D83F0DE9B449}" type="pres">
      <dgm:prSet presAssocID="{B0554E48-F209-48A4-92E2-7FE8D9540631}" presName="connectorText" presStyleLbl="sibTrans2D1" presStyleIdx="2" presStyleCnt="4"/>
      <dgm:spPr/>
      <dgm:t>
        <a:bodyPr/>
        <a:lstStyle/>
        <a:p>
          <a:endParaRPr lang="cs-CZ"/>
        </a:p>
      </dgm:t>
    </dgm:pt>
    <dgm:pt modelId="{1DE14FE0-2AAF-487B-A1A1-C637180679DB}" type="pres">
      <dgm:prSet presAssocID="{29DF6C57-31CB-4012-A7FE-8645A648FB26}" presName="node" presStyleLbl="node1" presStyleIdx="3" presStyleCnt="5">
        <dgm:presLayoutVars>
          <dgm:bulletEnabled val="1"/>
        </dgm:presLayoutVars>
      </dgm:prSet>
      <dgm:spPr/>
      <dgm:t>
        <a:bodyPr/>
        <a:lstStyle/>
        <a:p>
          <a:endParaRPr lang="cs-CZ"/>
        </a:p>
      </dgm:t>
    </dgm:pt>
    <dgm:pt modelId="{02BC9769-76D7-477C-B5C2-59DF0CFFA1F1}" type="pres">
      <dgm:prSet presAssocID="{C51259E8-776F-4588-B7BB-D18F31860402}" presName="sibTrans" presStyleLbl="sibTrans2D1" presStyleIdx="3" presStyleCnt="4"/>
      <dgm:spPr/>
      <dgm:t>
        <a:bodyPr/>
        <a:lstStyle/>
        <a:p>
          <a:endParaRPr lang="cs-CZ"/>
        </a:p>
      </dgm:t>
    </dgm:pt>
    <dgm:pt modelId="{A049C666-8E3A-4F18-BFC7-5A42C9D42914}" type="pres">
      <dgm:prSet presAssocID="{C51259E8-776F-4588-B7BB-D18F31860402}" presName="connectorText" presStyleLbl="sibTrans2D1" presStyleIdx="3" presStyleCnt="4"/>
      <dgm:spPr/>
      <dgm:t>
        <a:bodyPr/>
        <a:lstStyle/>
        <a:p>
          <a:endParaRPr lang="cs-CZ"/>
        </a:p>
      </dgm:t>
    </dgm:pt>
    <dgm:pt modelId="{39C5EF24-1919-4CFB-8DA9-C7CAD2036A9B}" type="pres">
      <dgm:prSet presAssocID="{AF300319-329A-43DE-960A-BDCB3D81AE29}" presName="node" presStyleLbl="node1" presStyleIdx="4" presStyleCnt="5">
        <dgm:presLayoutVars>
          <dgm:bulletEnabled val="1"/>
        </dgm:presLayoutVars>
      </dgm:prSet>
      <dgm:spPr/>
      <dgm:t>
        <a:bodyPr/>
        <a:lstStyle/>
        <a:p>
          <a:endParaRPr lang="cs-CZ"/>
        </a:p>
      </dgm:t>
    </dgm:pt>
  </dgm:ptLst>
  <dgm:cxnLst>
    <dgm:cxn modelId="{95D2A6D5-F52C-4A90-99B6-B0F520B3A27E}" type="presOf" srcId="{B0554E48-F209-48A4-92E2-7FE8D9540631}" destId="{728C9F94-199D-4F9D-BEA2-DFC07B794D21}" srcOrd="0" destOrd="0" presId="urn:microsoft.com/office/officeart/2005/8/layout/process2"/>
    <dgm:cxn modelId="{2112F451-081E-484A-A375-AA8DA9D6EB11}" srcId="{A207E7FA-42DD-4773-988C-0F86CBE2309F}" destId="{06E205B9-3A5B-4752-A3B2-4FA095EA21FF}" srcOrd="0" destOrd="0" parTransId="{E24225BB-13DE-4E62-A95F-DACB68013E52}" sibTransId="{FB982CF9-452E-4C1F-9B1F-77E0071560E2}"/>
    <dgm:cxn modelId="{887B51F6-9E49-44E2-A155-9DFEEA93FD40}" type="presOf" srcId="{FB982CF9-452E-4C1F-9B1F-77E0071560E2}" destId="{1D87DD9B-E08D-4BBB-8166-A65F5CD9ECA7}" srcOrd="1" destOrd="0" presId="urn:microsoft.com/office/officeart/2005/8/layout/process2"/>
    <dgm:cxn modelId="{6E0A5B50-D407-4009-948E-8D8CCAE30672}" type="presOf" srcId="{95C43FAF-2748-4DC6-877C-AD854A812584}" destId="{70BEEA63-DF43-400D-B1C5-079D9DB4EFE5}" srcOrd="0" destOrd="0" presId="urn:microsoft.com/office/officeart/2005/8/layout/process2"/>
    <dgm:cxn modelId="{E6807594-39BC-4CB9-8052-6ACC6976D95E}" type="presOf" srcId="{749B5025-BE8E-4370-B6CB-852ACCE56E43}" destId="{27767623-2E05-4E18-8685-2999C0D3DEE4}" srcOrd="1" destOrd="0" presId="urn:microsoft.com/office/officeart/2005/8/layout/process2"/>
    <dgm:cxn modelId="{AC7FE732-8180-446E-B9A7-47C1EEA87D05}" type="presOf" srcId="{06E205B9-3A5B-4752-A3B2-4FA095EA21FF}" destId="{E912B7D7-D692-4D5F-912F-6B00BABA776F}" srcOrd="0" destOrd="0" presId="urn:microsoft.com/office/officeart/2005/8/layout/process2"/>
    <dgm:cxn modelId="{D95F348A-9AB4-4EAD-A1A8-27372EA35ED0}" srcId="{A207E7FA-42DD-4773-988C-0F86CBE2309F}" destId="{29DF6C57-31CB-4012-A7FE-8645A648FB26}" srcOrd="3" destOrd="0" parTransId="{4AF2FA09-4B6F-4464-96C9-02C7FD6871CF}" sibTransId="{C51259E8-776F-4588-B7BB-D18F31860402}"/>
    <dgm:cxn modelId="{765E7277-FF32-40B5-9E4B-912B95B35C0B}" type="presOf" srcId="{749B5025-BE8E-4370-B6CB-852ACCE56E43}" destId="{FC041AAE-159A-42EB-A45C-B9898A009DD1}" srcOrd="0" destOrd="0" presId="urn:microsoft.com/office/officeart/2005/8/layout/process2"/>
    <dgm:cxn modelId="{F4E8346D-17C7-41DC-9AF4-D4E6B0F244E7}" srcId="{A207E7FA-42DD-4773-988C-0F86CBE2309F}" destId="{95C43FAF-2748-4DC6-877C-AD854A812584}" srcOrd="2" destOrd="0" parTransId="{9454B750-DA81-48FE-9F69-1C1054612D67}" sibTransId="{B0554E48-F209-48A4-92E2-7FE8D9540631}"/>
    <dgm:cxn modelId="{4D29462E-D29C-4EEB-A2DA-FEBD9BD57B0B}" type="presOf" srcId="{88B67373-5EC4-40D3-AD0A-84FF755187A0}" destId="{E22D3854-2CF1-4860-80B0-773661EF3ACB}" srcOrd="0" destOrd="0" presId="urn:microsoft.com/office/officeart/2005/8/layout/process2"/>
    <dgm:cxn modelId="{C29C4760-15CD-4841-9E0C-129F7FADFDF6}" type="presOf" srcId="{AF300319-329A-43DE-960A-BDCB3D81AE29}" destId="{39C5EF24-1919-4CFB-8DA9-C7CAD2036A9B}" srcOrd="0" destOrd="0" presId="urn:microsoft.com/office/officeart/2005/8/layout/process2"/>
    <dgm:cxn modelId="{97E7FE5C-484C-49E1-A7FB-524B3BE6EDB9}" srcId="{A207E7FA-42DD-4773-988C-0F86CBE2309F}" destId="{88B67373-5EC4-40D3-AD0A-84FF755187A0}" srcOrd="1" destOrd="0" parTransId="{770EA848-7549-4BB3-8F94-7EC8AF231A6F}" sibTransId="{749B5025-BE8E-4370-B6CB-852ACCE56E43}"/>
    <dgm:cxn modelId="{93A0522C-9F8F-43D2-879A-2377206A38F8}" type="presOf" srcId="{B0554E48-F209-48A4-92E2-7FE8D9540631}" destId="{9600DC3D-B84A-4B5B-B4AC-D83F0DE9B449}" srcOrd="1" destOrd="0" presId="urn:microsoft.com/office/officeart/2005/8/layout/process2"/>
    <dgm:cxn modelId="{4E5AA46D-39FC-47F0-85E4-3180205F5535}" type="presOf" srcId="{C51259E8-776F-4588-B7BB-D18F31860402}" destId="{02BC9769-76D7-477C-B5C2-59DF0CFFA1F1}" srcOrd="0" destOrd="0" presId="urn:microsoft.com/office/officeart/2005/8/layout/process2"/>
    <dgm:cxn modelId="{14E52DE5-6893-4837-AB45-97E27D5BB0A5}" srcId="{A207E7FA-42DD-4773-988C-0F86CBE2309F}" destId="{AF300319-329A-43DE-960A-BDCB3D81AE29}" srcOrd="4" destOrd="0" parTransId="{D7F37B8B-1E0D-4194-82F8-FBFE04C97F6A}" sibTransId="{3F2D1BD1-A910-48D1-9285-AE9D5BFB65F8}"/>
    <dgm:cxn modelId="{032CB6CC-7451-4781-9F4A-3E1680568C98}" type="presOf" srcId="{FB982CF9-452E-4C1F-9B1F-77E0071560E2}" destId="{596F4D9B-DB4A-40EA-A278-EEB5697BC6C5}" srcOrd="0" destOrd="0" presId="urn:microsoft.com/office/officeart/2005/8/layout/process2"/>
    <dgm:cxn modelId="{F672F1B9-BAFA-4267-9A3F-BD134AB7BA1E}" type="presOf" srcId="{29DF6C57-31CB-4012-A7FE-8645A648FB26}" destId="{1DE14FE0-2AAF-487B-A1A1-C637180679DB}" srcOrd="0" destOrd="0" presId="urn:microsoft.com/office/officeart/2005/8/layout/process2"/>
    <dgm:cxn modelId="{B7565427-D654-4489-AA19-F2C1B1AE9E7A}" type="presOf" srcId="{C51259E8-776F-4588-B7BB-D18F31860402}" destId="{A049C666-8E3A-4F18-BFC7-5A42C9D42914}" srcOrd="1" destOrd="0" presId="urn:microsoft.com/office/officeart/2005/8/layout/process2"/>
    <dgm:cxn modelId="{57329161-2990-4B02-A966-28F1BC847D1B}" type="presOf" srcId="{A207E7FA-42DD-4773-988C-0F86CBE2309F}" destId="{053651E2-C5E1-4F1F-84E0-3965C77AAC11}" srcOrd="0" destOrd="0" presId="urn:microsoft.com/office/officeart/2005/8/layout/process2"/>
    <dgm:cxn modelId="{483992E5-497B-4047-AB77-12371E86B090}" type="presParOf" srcId="{053651E2-C5E1-4F1F-84E0-3965C77AAC11}" destId="{E912B7D7-D692-4D5F-912F-6B00BABA776F}" srcOrd="0" destOrd="0" presId="urn:microsoft.com/office/officeart/2005/8/layout/process2"/>
    <dgm:cxn modelId="{A5B993E1-FE89-4237-AF0C-8A4F4DC60BC8}" type="presParOf" srcId="{053651E2-C5E1-4F1F-84E0-3965C77AAC11}" destId="{596F4D9B-DB4A-40EA-A278-EEB5697BC6C5}" srcOrd="1" destOrd="0" presId="urn:microsoft.com/office/officeart/2005/8/layout/process2"/>
    <dgm:cxn modelId="{BDBC92DB-FED7-4F1D-8B26-FEE968C1BD16}" type="presParOf" srcId="{596F4D9B-DB4A-40EA-A278-EEB5697BC6C5}" destId="{1D87DD9B-E08D-4BBB-8166-A65F5CD9ECA7}" srcOrd="0" destOrd="0" presId="urn:microsoft.com/office/officeart/2005/8/layout/process2"/>
    <dgm:cxn modelId="{B6B2777E-87EE-4BF1-AB37-D6FB396C006C}" type="presParOf" srcId="{053651E2-C5E1-4F1F-84E0-3965C77AAC11}" destId="{E22D3854-2CF1-4860-80B0-773661EF3ACB}" srcOrd="2" destOrd="0" presId="urn:microsoft.com/office/officeart/2005/8/layout/process2"/>
    <dgm:cxn modelId="{F8E324B7-27CA-459E-97F2-4168089D92F6}" type="presParOf" srcId="{053651E2-C5E1-4F1F-84E0-3965C77AAC11}" destId="{FC041AAE-159A-42EB-A45C-B9898A009DD1}" srcOrd="3" destOrd="0" presId="urn:microsoft.com/office/officeart/2005/8/layout/process2"/>
    <dgm:cxn modelId="{DAEFD831-CC2E-42AC-9EF6-AA0F2F3A2575}" type="presParOf" srcId="{FC041AAE-159A-42EB-A45C-B9898A009DD1}" destId="{27767623-2E05-4E18-8685-2999C0D3DEE4}" srcOrd="0" destOrd="0" presId="urn:microsoft.com/office/officeart/2005/8/layout/process2"/>
    <dgm:cxn modelId="{253C60C5-6B00-4166-86D2-B1563C1786EF}" type="presParOf" srcId="{053651E2-C5E1-4F1F-84E0-3965C77AAC11}" destId="{70BEEA63-DF43-400D-B1C5-079D9DB4EFE5}" srcOrd="4" destOrd="0" presId="urn:microsoft.com/office/officeart/2005/8/layout/process2"/>
    <dgm:cxn modelId="{93ABA1F2-2F6B-429C-9E2C-91B6FD681625}" type="presParOf" srcId="{053651E2-C5E1-4F1F-84E0-3965C77AAC11}" destId="{728C9F94-199D-4F9D-BEA2-DFC07B794D21}" srcOrd="5" destOrd="0" presId="urn:microsoft.com/office/officeart/2005/8/layout/process2"/>
    <dgm:cxn modelId="{8D2B0672-3A46-47F4-BCD2-902F28E52986}" type="presParOf" srcId="{728C9F94-199D-4F9D-BEA2-DFC07B794D21}" destId="{9600DC3D-B84A-4B5B-B4AC-D83F0DE9B449}" srcOrd="0" destOrd="0" presId="urn:microsoft.com/office/officeart/2005/8/layout/process2"/>
    <dgm:cxn modelId="{6BEF2F36-CDA8-4AC9-8CE9-2C5161E1A444}" type="presParOf" srcId="{053651E2-C5E1-4F1F-84E0-3965C77AAC11}" destId="{1DE14FE0-2AAF-487B-A1A1-C637180679DB}" srcOrd="6" destOrd="0" presId="urn:microsoft.com/office/officeart/2005/8/layout/process2"/>
    <dgm:cxn modelId="{2144365F-FCCA-4178-A715-F5AEF1EFDA6C}" type="presParOf" srcId="{053651E2-C5E1-4F1F-84E0-3965C77AAC11}" destId="{02BC9769-76D7-477C-B5C2-59DF0CFFA1F1}" srcOrd="7" destOrd="0" presId="urn:microsoft.com/office/officeart/2005/8/layout/process2"/>
    <dgm:cxn modelId="{2B39AC7E-9D16-4249-85AB-7BAD9E464C54}" type="presParOf" srcId="{02BC9769-76D7-477C-B5C2-59DF0CFFA1F1}" destId="{A049C666-8E3A-4F18-BFC7-5A42C9D42914}" srcOrd="0" destOrd="0" presId="urn:microsoft.com/office/officeart/2005/8/layout/process2"/>
    <dgm:cxn modelId="{6932D118-4165-4426-986C-BA23643A020A}" type="presParOf" srcId="{053651E2-C5E1-4F1F-84E0-3965C77AAC11}" destId="{39C5EF24-1919-4CFB-8DA9-C7CAD2036A9B}" srcOrd="8" destOrd="0" presId="urn:microsoft.com/office/officeart/2005/8/layout/process2"/>
  </dgm:cxnLst>
  <dgm:bg/>
  <dgm:whole/>
  <dgm:extLst>
    <a:ext uri="http://schemas.microsoft.com/office/drawing/2008/diagram">
      <dsp:dataModelExt xmlns:dsp="http://schemas.microsoft.com/office/drawing/2008/diagram" relId="rId6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3225444-EDD8-484F-93F3-08328C0CABA9}" type="doc">
      <dgm:prSet loTypeId="urn:microsoft.com/office/officeart/2005/8/layout/hProcess11" loCatId="process" qsTypeId="urn:microsoft.com/office/officeart/2005/8/quickstyle/simple1" qsCatId="simple" csTypeId="urn:microsoft.com/office/officeart/2005/8/colors/colorful1" csCatId="colorful" phldr="1"/>
      <dgm:spPr/>
    </dgm:pt>
    <dgm:pt modelId="{190CD27F-DD14-49B5-A62F-C193B5159FC4}">
      <dgm:prSet phldrT="[Text]"/>
      <dgm:spPr/>
      <dgm:t>
        <a:bodyPr/>
        <a:lstStyle/>
        <a:p>
          <a:r>
            <a:rPr lang="cs-CZ" dirty="0" smtClean="0"/>
            <a:t>koagulační faktory (PT)</a:t>
          </a:r>
          <a:endParaRPr lang="cs-CZ" dirty="0"/>
        </a:p>
      </dgm:t>
    </dgm:pt>
    <dgm:pt modelId="{06FFC38D-C7E7-4BD9-A045-C999C83A767F}" type="parTrans" cxnId="{5F0732E5-7462-4FCD-8B0F-A795AF878990}">
      <dgm:prSet/>
      <dgm:spPr/>
      <dgm:t>
        <a:bodyPr/>
        <a:lstStyle/>
        <a:p>
          <a:endParaRPr lang="cs-CZ"/>
        </a:p>
      </dgm:t>
    </dgm:pt>
    <dgm:pt modelId="{F9B1F86F-FD6E-4ED3-A42D-4CBA4B5B6E23}" type="sibTrans" cxnId="{5F0732E5-7462-4FCD-8B0F-A795AF878990}">
      <dgm:prSet/>
      <dgm:spPr/>
      <dgm:t>
        <a:bodyPr/>
        <a:lstStyle/>
        <a:p>
          <a:endParaRPr lang="cs-CZ"/>
        </a:p>
      </dgm:t>
    </dgm:pt>
    <dgm:pt modelId="{C56981E3-EAA2-4EBB-8C91-1D3730D64401}">
      <dgm:prSet phldrT="[Text]"/>
      <dgm:spPr/>
      <dgm:t>
        <a:bodyPr/>
        <a:lstStyle/>
        <a:p>
          <a:r>
            <a:rPr lang="cs-CZ" dirty="0" err="1" smtClean="0"/>
            <a:t>prealbumin</a:t>
          </a:r>
          <a:endParaRPr lang="cs-CZ" dirty="0"/>
        </a:p>
      </dgm:t>
    </dgm:pt>
    <dgm:pt modelId="{1C4E7A25-12D0-4ADE-9F3B-A439295C170A}" type="parTrans" cxnId="{6FF3CD0A-D970-45AD-9B27-C1C48DBFC436}">
      <dgm:prSet/>
      <dgm:spPr/>
      <dgm:t>
        <a:bodyPr/>
        <a:lstStyle/>
        <a:p>
          <a:endParaRPr lang="cs-CZ"/>
        </a:p>
      </dgm:t>
    </dgm:pt>
    <dgm:pt modelId="{D82E5927-E37D-4B62-8EF4-7DD72B6251D1}" type="sibTrans" cxnId="{6FF3CD0A-D970-45AD-9B27-C1C48DBFC436}">
      <dgm:prSet/>
      <dgm:spPr/>
      <dgm:t>
        <a:bodyPr/>
        <a:lstStyle/>
        <a:p>
          <a:endParaRPr lang="cs-CZ"/>
        </a:p>
      </dgm:t>
    </dgm:pt>
    <dgm:pt modelId="{62CDFDDA-800B-49AE-AB9D-66CA884349AF}">
      <dgm:prSet phldrT="[Text]"/>
      <dgm:spPr/>
      <dgm:t>
        <a:bodyPr/>
        <a:lstStyle/>
        <a:p>
          <a:r>
            <a:rPr lang="cs-CZ" dirty="0" smtClean="0"/>
            <a:t>transferin</a:t>
          </a:r>
          <a:endParaRPr lang="cs-CZ" dirty="0"/>
        </a:p>
      </dgm:t>
    </dgm:pt>
    <dgm:pt modelId="{6C8600FA-0FCF-438D-B868-59C9DA685B70}" type="parTrans" cxnId="{E4583376-9116-4619-8C5D-3CDF573AEEBE}">
      <dgm:prSet/>
      <dgm:spPr/>
      <dgm:t>
        <a:bodyPr/>
        <a:lstStyle/>
        <a:p>
          <a:endParaRPr lang="cs-CZ"/>
        </a:p>
      </dgm:t>
    </dgm:pt>
    <dgm:pt modelId="{A95658B4-C11B-4534-9CDF-4931F37C689A}" type="sibTrans" cxnId="{E4583376-9116-4619-8C5D-3CDF573AEEBE}">
      <dgm:prSet/>
      <dgm:spPr/>
      <dgm:t>
        <a:bodyPr/>
        <a:lstStyle/>
        <a:p>
          <a:endParaRPr lang="cs-CZ"/>
        </a:p>
      </dgm:t>
    </dgm:pt>
    <dgm:pt modelId="{8ED10AB8-FF21-426A-9D74-18100A206A93}">
      <dgm:prSet phldrT="[Text]"/>
      <dgm:spPr/>
      <dgm:t>
        <a:bodyPr/>
        <a:lstStyle/>
        <a:p>
          <a:r>
            <a:rPr lang="cs-CZ" dirty="0" err="1" smtClean="0"/>
            <a:t>cholinesteráza</a:t>
          </a:r>
          <a:endParaRPr lang="cs-CZ" dirty="0"/>
        </a:p>
      </dgm:t>
    </dgm:pt>
    <dgm:pt modelId="{A55CDF99-7757-4AB2-927B-60BF0C4E7290}" type="parTrans" cxnId="{94340009-A1A1-41FA-AAEA-F17A568EB295}">
      <dgm:prSet/>
      <dgm:spPr/>
      <dgm:t>
        <a:bodyPr/>
        <a:lstStyle/>
        <a:p>
          <a:endParaRPr lang="cs-CZ"/>
        </a:p>
      </dgm:t>
    </dgm:pt>
    <dgm:pt modelId="{57849C2F-2549-4579-A5D5-54E61FDA2181}" type="sibTrans" cxnId="{94340009-A1A1-41FA-AAEA-F17A568EB295}">
      <dgm:prSet/>
      <dgm:spPr/>
      <dgm:t>
        <a:bodyPr/>
        <a:lstStyle/>
        <a:p>
          <a:endParaRPr lang="cs-CZ"/>
        </a:p>
      </dgm:t>
    </dgm:pt>
    <dgm:pt modelId="{5FC30CA6-DB0B-410D-A0EB-FD3DA726F720}">
      <dgm:prSet phldrT="[Text]"/>
      <dgm:spPr/>
      <dgm:t>
        <a:bodyPr/>
        <a:lstStyle/>
        <a:p>
          <a:r>
            <a:rPr lang="cs-CZ" dirty="0" smtClean="0"/>
            <a:t>albumin</a:t>
          </a:r>
          <a:endParaRPr lang="cs-CZ" dirty="0"/>
        </a:p>
      </dgm:t>
    </dgm:pt>
    <dgm:pt modelId="{F133251B-4593-492C-8FC0-33050E3C2336}" type="parTrans" cxnId="{B6E21371-55C0-427C-98CD-4ADF3121F25C}">
      <dgm:prSet/>
      <dgm:spPr/>
      <dgm:t>
        <a:bodyPr/>
        <a:lstStyle/>
        <a:p>
          <a:endParaRPr lang="cs-CZ"/>
        </a:p>
      </dgm:t>
    </dgm:pt>
    <dgm:pt modelId="{77FE3A88-F869-46B3-9973-CFE65DF8856D}" type="sibTrans" cxnId="{B6E21371-55C0-427C-98CD-4ADF3121F25C}">
      <dgm:prSet/>
      <dgm:spPr/>
      <dgm:t>
        <a:bodyPr/>
        <a:lstStyle/>
        <a:p>
          <a:endParaRPr lang="cs-CZ"/>
        </a:p>
      </dgm:t>
    </dgm:pt>
    <dgm:pt modelId="{3EBFCFAF-8CF0-47C7-94BB-8373DBF9593A}">
      <dgm:prSet phldrT="[Text]"/>
      <dgm:spPr/>
      <dgm:t>
        <a:bodyPr/>
        <a:lstStyle/>
        <a:p>
          <a:r>
            <a:rPr lang="cs-CZ" smtClean="0"/>
            <a:t>(</a:t>
          </a:r>
          <a:r>
            <a:rPr lang="cs-CZ" dirty="0" smtClean="0"/>
            <a:t>hodiny)</a:t>
          </a:r>
          <a:endParaRPr lang="cs-CZ" dirty="0"/>
        </a:p>
      </dgm:t>
    </dgm:pt>
    <dgm:pt modelId="{F8ED6F74-A22E-4F9B-A38C-DB8B605E180F}" type="parTrans" cxnId="{CDC58992-7BBD-42B5-8D0C-7964AC08DAE5}">
      <dgm:prSet/>
      <dgm:spPr/>
      <dgm:t>
        <a:bodyPr/>
        <a:lstStyle/>
        <a:p>
          <a:endParaRPr lang="cs-CZ"/>
        </a:p>
      </dgm:t>
    </dgm:pt>
    <dgm:pt modelId="{CFAE629E-55E6-44A3-AAEA-962645A51EF9}" type="sibTrans" cxnId="{CDC58992-7BBD-42B5-8D0C-7964AC08DAE5}">
      <dgm:prSet/>
      <dgm:spPr/>
      <dgm:t>
        <a:bodyPr/>
        <a:lstStyle/>
        <a:p>
          <a:endParaRPr lang="cs-CZ"/>
        </a:p>
      </dgm:t>
    </dgm:pt>
    <dgm:pt modelId="{324769E0-7412-4532-9A3B-94DBE5B36989}">
      <dgm:prSet phldrT="[Text]"/>
      <dgm:spPr/>
      <dgm:t>
        <a:bodyPr/>
        <a:lstStyle/>
        <a:p>
          <a:r>
            <a:rPr lang="cs-CZ" smtClean="0"/>
            <a:t>(2 </a:t>
          </a:r>
          <a:r>
            <a:rPr lang="cs-CZ" dirty="0" smtClean="0"/>
            <a:t>dny)</a:t>
          </a:r>
          <a:endParaRPr lang="cs-CZ" dirty="0"/>
        </a:p>
      </dgm:t>
    </dgm:pt>
    <dgm:pt modelId="{7E5D3905-631A-45AC-AE93-697519C9FCEC}" type="parTrans" cxnId="{D01D4E88-6878-465C-B51C-A2E4DD5BC0F1}">
      <dgm:prSet/>
      <dgm:spPr/>
      <dgm:t>
        <a:bodyPr/>
        <a:lstStyle/>
        <a:p>
          <a:endParaRPr lang="cs-CZ"/>
        </a:p>
      </dgm:t>
    </dgm:pt>
    <dgm:pt modelId="{3C0EC196-7B73-48F2-A3CC-E22979368D8C}" type="sibTrans" cxnId="{D01D4E88-6878-465C-B51C-A2E4DD5BC0F1}">
      <dgm:prSet/>
      <dgm:spPr/>
      <dgm:t>
        <a:bodyPr/>
        <a:lstStyle/>
        <a:p>
          <a:endParaRPr lang="cs-CZ"/>
        </a:p>
      </dgm:t>
    </dgm:pt>
    <dgm:pt modelId="{7B4E7AAD-441B-4AC1-9B04-DE334280D70A}">
      <dgm:prSet phldrT="[Text]"/>
      <dgm:spPr/>
      <dgm:t>
        <a:bodyPr/>
        <a:lstStyle/>
        <a:p>
          <a:r>
            <a:rPr lang="cs-CZ" smtClean="0"/>
            <a:t>(7 </a:t>
          </a:r>
          <a:r>
            <a:rPr lang="cs-CZ" dirty="0" smtClean="0"/>
            <a:t>dnů)</a:t>
          </a:r>
          <a:endParaRPr lang="cs-CZ" dirty="0"/>
        </a:p>
      </dgm:t>
    </dgm:pt>
    <dgm:pt modelId="{5D827928-F4F4-4F46-A867-DF1F3A586DAE}" type="parTrans" cxnId="{5EA1B12F-5294-4825-9138-119C327C4AE7}">
      <dgm:prSet/>
      <dgm:spPr/>
      <dgm:t>
        <a:bodyPr/>
        <a:lstStyle/>
        <a:p>
          <a:endParaRPr lang="cs-CZ"/>
        </a:p>
      </dgm:t>
    </dgm:pt>
    <dgm:pt modelId="{88EF2E31-CFFB-4411-9D93-CEECE1B258FD}" type="sibTrans" cxnId="{5EA1B12F-5294-4825-9138-119C327C4AE7}">
      <dgm:prSet/>
      <dgm:spPr/>
      <dgm:t>
        <a:bodyPr/>
        <a:lstStyle/>
        <a:p>
          <a:endParaRPr lang="cs-CZ"/>
        </a:p>
      </dgm:t>
    </dgm:pt>
    <dgm:pt modelId="{9A502ADC-88CF-4DD9-910E-FE34F80931CB}">
      <dgm:prSet phldrT="[Text]"/>
      <dgm:spPr/>
      <dgm:t>
        <a:bodyPr/>
        <a:lstStyle/>
        <a:p>
          <a:r>
            <a:rPr lang="cs-CZ" smtClean="0"/>
            <a:t>(10 </a:t>
          </a:r>
          <a:r>
            <a:rPr lang="cs-CZ" dirty="0" smtClean="0"/>
            <a:t>dnů)</a:t>
          </a:r>
          <a:endParaRPr lang="cs-CZ" dirty="0"/>
        </a:p>
      </dgm:t>
    </dgm:pt>
    <dgm:pt modelId="{3E248D32-BB8D-4406-B949-637380B4F975}" type="parTrans" cxnId="{B6B51257-C144-4594-A6A1-B0EE4DA84CDF}">
      <dgm:prSet/>
      <dgm:spPr/>
      <dgm:t>
        <a:bodyPr/>
        <a:lstStyle/>
        <a:p>
          <a:endParaRPr lang="cs-CZ"/>
        </a:p>
      </dgm:t>
    </dgm:pt>
    <dgm:pt modelId="{82B4458F-C28E-4EA7-9D85-527B79109500}" type="sibTrans" cxnId="{B6B51257-C144-4594-A6A1-B0EE4DA84CDF}">
      <dgm:prSet/>
      <dgm:spPr/>
      <dgm:t>
        <a:bodyPr/>
        <a:lstStyle/>
        <a:p>
          <a:endParaRPr lang="cs-CZ"/>
        </a:p>
      </dgm:t>
    </dgm:pt>
    <dgm:pt modelId="{71136137-C3AA-41A6-85E9-5E6E7F1C1547}">
      <dgm:prSet phldrT="[Text]"/>
      <dgm:spPr/>
      <dgm:t>
        <a:bodyPr/>
        <a:lstStyle/>
        <a:p>
          <a:r>
            <a:rPr lang="cs-CZ" smtClean="0"/>
            <a:t>(20 </a:t>
          </a:r>
          <a:r>
            <a:rPr lang="cs-CZ" dirty="0" smtClean="0"/>
            <a:t>dnů)</a:t>
          </a:r>
          <a:endParaRPr lang="cs-CZ" dirty="0"/>
        </a:p>
      </dgm:t>
    </dgm:pt>
    <dgm:pt modelId="{AF2582ED-9CB1-41BF-A4FA-6D638BBFE677}" type="parTrans" cxnId="{64DD8525-B8AA-480E-B5E8-3340FC37EC46}">
      <dgm:prSet/>
      <dgm:spPr/>
      <dgm:t>
        <a:bodyPr/>
        <a:lstStyle/>
        <a:p>
          <a:endParaRPr lang="cs-CZ"/>
        </a:p>
      </dgm:t>
    </dgm:pt>
    <dgm:pt modelId="{F3206883-4044-4ADD-9CE1-4DB2404B2861}" type="sibTrans" cxnId="{64DD8525-B8AA-480E-B5E8-3340FC37EC46}">
      <dgm:prSet/>
      <dgm:spPr/>
      <dgm:t>
        <a:bodyPr/>
        <a:lstStyle/>
        <a:p>
          <a:endParaRPr lang="cs-CZ"/>
        </a:p>
      </dgm:t>
    </dgm:pt>
    <dgm:pt modelId="{9101E7AC-2DBD-494E-8D35-39CC726425C8}" type="pres">
      <dgm:prSet presAssocID="{A3225444-EDD8-484F-93F3-08328C0CABA9}" presName="Name0" presStyleCnt="0">
        <dgm:presLayoutVars>
          <dgm:dir/>
          <dgm:resizeHandles val="exact"/>
        </dgm:presLayoutVars>
      </dgm:prSet>
      <dgm:spPr/>
    </dgm:pt>
    <dgm:pt modelId="{63CD46C1-0415-4E3C-8AE7-8406548FDA93}" type="pres">
      <dgm:prSet presAssocID="{A3225444-EDD8-484F-93F3-08328C0CABA9}" presName="arrow" presStyleLbl="bgShp" presStyleIdx="0" presStyleCnt="1"/>
      <dgm:spPr/>
    </dgm:pt>
    <dgm:pt modelId="{36A8AA44-B082-4B0A-9C0C-EA148543776B}" type="pres">
      <dgm:prSet presAssocID="{A3225444-EDD8-484F-93F3-08328C0CABA9}" presName="points" presStyleCnt="0"/>
      <dgm:spPr/>
    </dgm:pt>
    <dgm:pt modelId="{3CD20F0A-E409-4652-BA08-C1D04C98B582}" type="pres">
      <dgm:prSet presAssocID="{190CD27F-DD14-49B5-A62F-C193B5159FC4}" presName="compositeA" presStyleCnt="0"/>
      <dgm:spPr/>
    </dgm:pt>
    <dgm:pt modelId="{7459DCF7-BB53-4219-B38A-0BEE9DC7AEB1}" type="pres">
      <dgm:prSet presAssocID="{190CD27F-DD14-49B5-A62F-C193B5159FC4}" presName="textA" presStyleLbl="revTx" presStyleIdx="0" presStyleCnt="5">
        <dgm:presLayoutVars>
          <dgm:bulletEnabled val="1"/>
        </dgm:presLayoutVars>
      </dgm:prSet>
      <dgm:spPr/>
      <dgm:t>
        <a:bodyPr/>
        <a:lstStyle/>
        <a:p>
          <a:endParaRPr lang="cs-CZ"/>
        </a:p>
      </dgm:t>
    </dgm:pt>
    <dgm:pt modelId="{6955F386-BD13-4B77-A97D-9239F6466689}" type="pres">
      <dgm:prSet presAssocID="{190CD27F-DD14-49B5-A62F-C193B5159FC4}" presName="circleA" presStyleLbl="node1" presStyleIdx="0" presStyleCnt="5"/>
      <dgm:spPr/>
    </dgm:pt>
    <dgm:pt modelId="{7CB86BDA-67D0-4BFE-8D0F-7350C3C2DD3B}" type="pres">
      <dgm:prSet presAssocID="{190CD27F-DD14-49B5-A62F-C193B5159FC4}" presName="spaceA" presStyleCnt="0"/>
      <dgm:spPr/>
    </dgm:pt>
    <dgm:pt modelId="{20C25CE7-EF60-4E3C-977C-75DBD6090F3E}" type="pres">
      <dgm:prSet presAssocID="{F9B1F86F-FD6E-4ED3-A42D-4CBA4B5B6E23}" presName="space" presStyleCnt="0"/>
      <dgm:spPr/>
    </dgm:pt>
    <dgm:pt modelId="{743260F1-9E4F-4923-B9BB-1C15560832C4}" type="pres">
      <dgm:prSet presAssocID="{C56981E3-EAA2-4EBB-8C91-1D3730D64401}" presName="compositeB" presStyleCnt="0"/>
      <dgm:spPr/>
    </dgm:pt>
    <dgm:pt modelId="{6AD8EE65-59CF-481F-8A69-10E0F8561B4A}" type="pres">
      <dgm:prSet presAssocID="{C56981E3-EAA2-4EBB-8C91-1D3730D64401}" presName="textB" presStyleLbl="revTx" presStyleIdx="1" presStyleCnt="5">
        <dgm:presLayoutVars>
          <dgm:bulletEnabled val="1"/>
        </dgm:presLayoutVars>
      </dgm:prSet>
      <dgm:spPr/>
      <dgm:t>
        <a:bodyPr/>
        <a:lstStyle/>
        <a:p>
          <a:endParaRPr lang="cs-CZ"/>
        </a:p>
      </dgm:t>
    </dgm:pt>
    <dgm:pt modelId="{6EF3A08A-727E-4DDB-A8B6-1ED57A98C122}" type="pres">
      <dgm:prSet presAssocID="{C56981E3-EAA2-4EBB-8C91-1D3730D64401}" presName="circleB" presStyleLbl="node1" presStyleIdx="1" presStyleCnt="5"/>
      <dgm:spPr/>
    </dgm:pt>
    <dgm:pt modelId="{869FAF7D-666E-4403-BC59-3058591D81C7}" type="pres">
      <dgm:prSet presAssocID="{C56981E3-EAA2-4EBB-8C91-1D3730D64401}" presName="spaceB" presStyleCnt="0"/>
      <dgm:spPr/>
    </dgm:pt>
    <dgm:pt modelId="{90DD778B-E464-48AB-A80A-8334672A61E7}" type="pres">
      <dgm:prSet presAssocID="{D82E5927-E37D-4B62-8EF4-7DD72B6251D1}" presName="space" presStyleCnt="0"/>
      <dgm:spPr/>
    </dgm:pt>
    <dgm:pt modelId="{F3F88AD8-2781-463A-9B1F-ED6042AF6A51}" type="pres">
      <dgm:prSet presAssocID="{62CDFDDA-800B-49AE-AB9D-66CA884349AF}" presName="compositeA" presStyleCnt="0"/>
      <dgm:spPr/>
    </dgm:pt>
    <dgm:pt modelId="{3233E7D5-5097-4C35-AD5E-4237CA90C0BA}" type="pres">
      <dgm:prSet presAssocID="{62CDFDDA-800B-49AE-AB9D-66CA884349AF}" presName="textA" presStyleLbl="revTx" presStyleIdx="2" presStyleCnt="5">
        <dgm:presLayoutVars>
          <dgm:bulletEnabled val="1"/>
        </dgm:presLayoutVars>
      </dgm:prSet>
      <dgm:spPr/>
      <dgm:t>
        <a:bodyPr/>
        <a:lstStyle/>
        <a:p>
          <a:endParaRPr lang="cs-CZ"/>
        </a:p>
      </dgm:t>
    </dgm:pt>
    <dgm:pt modelId="{DE5AF2AD-5197-44E7-9AB8-7DCCFAC73FAC}" type="pres">
      <dgm:prSet presAssocID="{62CDFDDA-800B-49AE-AB9D-66CA884349AF}" presName="circleA" presStyleLbl="node1" presStyleIdx="2" presStyleCnt="5"/>
      <dgm:spPr/>
    </dgm:pt>
    <dgm:pt modelId="{51DF4A47-0E22-4A60-8BC8-538ECDEE6B87}" type="pres">
      <dgm:prSet presAssocID="{62CDFDDA-800B-49AE-AB9D-66CA884349AF}" presName="spaceA" presStyleCnt="0"/>
      <dgm:spPr/>
    </dgm:pt>
    <dgm:pt modelId="{51FA2AE8-1D77-472B-87F2-D66D47278B1B}" type="pres">
      <dgm:prSet presAssocID="{A95658B4-C11B-4534-9CDF-4931F37C689A}" presName="space" presStyleCnt="0"/>
      <dgm:spPr/>
    </dgm:pt>
    <dgm:pt modelId="{4A3A8BA4-958E-408B-93DA-D2F47BF4222F}" type="pres">
      <dgm:prSet presAssocID="{8ED10AB8-FF21-426A-9D74-18100A206A93}" presName="compositeB" presStyleCnt="0"/>
      <dgm:spPr/>
    </dgm:pt>
    <dgm:pt modelId="{CB16996B-2386-4DBE-AD08-5EDF8A037150}" type="pres">
      <dgm:prSet presAssocID="{8ED10AB8-FF21-426A-9D74-18100A206A93}" presName="textB" presStyleLbl="revTx" presStyleIdx="3" presStyleCnt="5">
        <dgm:presLayoutVars>
          <dgm:bulletEnabled val="1"/>
        </dgm:presLayoutVars>
      </dgm:prSet>
      <dgm:spPr/>
      <dgm:t>
        <a:bodyPr/>
        <a:lstStyle/>
        <a:p>
          <a:endParaRPr lang="cs-CZ"/>
        </a:p>
      </dgm:t>
    </dgm:pt>
    <dgm:pt modelId="{4B81BC95-8A82-48F2-92D9-96C50F055F1B}" type="pres">
      <dgm:prSet presAssocID="{8ED10AB8-FF21-426A-9D74-18100A206A93}" presName="circleB" presStyleLbl="node1" presStyleIdx="3" presStyleCnt="5"/>
      <dgm:spPr/>
    </dgm:pt>
    <dgm:pt modelId="{84681C00-BEEF-4B8F-BD61-202273339486}" type="pres">
      <dgm:prSet presAssocID="{8ED10AB8-FF21-426A-9D74-18100A206A93}" presName="spaceB" presStyleCnt="0"/>
      <dgm:spPr/>
    </dgm:pt>
    <dgm:pt modelId="{BD6088C8-C30E-4EF9-AE94-E57AE20475AA}" type="pres">
      <dgm:prSet presAssocID="{57849C2F-2549-4579-A5D5-54E61FDA2181}" presName="space" presStyleCnt="0"/>
      <dgm:spPr/>
    </dgm:pt>
    <dgm:pt modelId="{E2C02B54-9ED3-477D-A312-0A307D91E1D8}" type="pres">
      <dgm:prSet presAssocID="{5FC30CA6-DB0B-410D-A0EB-FD3DA726F720}" presName="compositeA" presStyleCnt="0"/>
      <dgm:spPr/>
    </dgm:pt>
    <dgm:pt modelId="{84833012-4A96-4C95-9C06-22CF44CB190D}" type="pres">
      <dgm:prSet presAssocID="{5FC30CA6-DB0B-410D-A0EB-FD3DA726F720}" presName="textA" presStyleLbl="revTx" presStyleIdx="4" presStyleCnt="5">
        <dgm:presLayoutVars>
          <dgm:bulletEnabled val="1"/>
        </dgm:presLayoutVars>
      </dgm:prSet>
      <dgm:spPr/>
      <dgm:t>
        <a:bodyPr/>
        <a:lstStyle/>
        <a:p>
          <a:endParaRPr lang="cs-CZ"/>
        </a:p>
      </dgm:t>
    </dgm:pt>
    <dgm:pt modelId="{53748DFF-659E-4B1E-87DE-FD94449F8829}" type="pres">
      <dgm:prSet presAssocID="{5FC30CA6-DB0B-410D-A0EB-FD3DA726F720}" presName="circleA" presStyleLbl="node1" presStyleIdx="4" presStyleCnt="5"/>
      <dgm:spPr/>
    </dgm:pt>
    <dgm:pt modelId="{838919EA-78A8-4C01-B6DA-67C2EBF8CE94}" type="pres">
      <dgm:prSet presAssocID="{5FC30CA6-DB0B-410D-A0EB-FD3DA726F720}" presName="spaceA" presStyleCnt="0"/>
      <dgm:spPr/>
    </dgm:pt>
  </dgm:ptLst>
  <dgm:cxnLst>
    <dgm:cxn modelId="{64DD8525-B8AA-480E-B5E8-3340FC37EC46}" srcId="{5FC30CA6-DB0B-410D-A0EB-FD3DA726F720}" destId="{71136137-C3AA-41A6-85E9-5E6E7F1C1547}" srcOrd="0" destOrd="0" parTransId="{AF2582ED-9CB1-41BF-A4FA-6D638BBFE677}" sibTransId="{F3206883-4044-4ADD-9CE1-4DB2404B2861}"/>
    <dgm:cxn modelId="{94340009-A1A1-41FA-AAEA-F17A568EB295}" srcId="{A3225444-EDD8-484F-93F3-08328C0CABA9}" destId="{8ED10AB8-FF21-426A-9D74-18100A206A93}" srcOrd="3" destOrd="0" parTransId="{A55CDF99-7757-4AB2-927B-60BF0C4E7290}" sibTransId="{57849C2F-2549-4579-A5D5-54E61FDA2181}"/>
    <dgm:cxn modelId="{00A740AC-C8E0-44F0-A520-68B482CD8A0D}" type="presOf" srcId="{190CD27F-DD14-49B5-A62F-C193B5159FC4}" destId="{7459DCF7-BB53-4219-B38A-0BEE9DC7AEB1}" srcOrd="0" destOrd="0" presId="urn:microsoft.com/office/officeart/2005/8/layout/hProcess11"/>
    <dgm:cxn modelId="{6FF3CD0A-D970-45AD-9B27-C1C48DBFC436}" srcId="{A3225444-EDD8-484F-93F3-08328C0CABA9}" destId="{C56981E3-EAA2-4EBB-8C91-1D3730D64401}" srcOrd="1" destOrd="0" parTransId="{1C4E7A25-12D0-4ADE-9F3B-A439295C170A}" sibTransId="{D82E5927-E37D-4B62-8EF4-7DD72B6251D1}"/>
    <dgm:cxn modelId="{D01D4E88-6878-465C-B51C-A2E4DD5BC0F1}" srcId="{C56981E3-EAA2-4EBB-8C91-1D3730D64401}" destId="{324769E0-7412-4532-9A3B-94DBE5B36989}" srcOrd="0" destOrd="0" parTransId="{7E5D3905-631A-45AC-AE93-697519C9FCEC}" sibTransId="{3C0EC196-7B73-48F2-A3CC-E22979368D8C}"/>
    <dgm:cxn modelId="{C57AED31-718D-42FC-B951-AAF64A7DB819}" type="presOf" srcId="{9A502ADC-88CF-4DD9-910E-FE34F80931CB}" destId="{CB16996B-2386-4DBE-AD08-5EDF8A037150}" srcOrd="0" destOrd="1" presId="urn:microsoft.com/office/officeart/2005/8/layout/hProcess11"/>
    <dgm:cxn modelId="{B6E21371-55C0-427C-98CD-4ADF3121F25C}" srcId="{A3225444-EDD8-484F-93F3-08328C0CABA9}" destId="{5FC30CA6-DB0B-410D-A0EB-FD3DA726F720}" srcOrd="4" destOrd="0" parTransId="{F133251B-4593-492C-8FC0-33050E3C2336}" sibTransId="{77FE3A88-F869-46B3-9973-CFE65DF8856D}"/>
    <dgm:cxn modelId="{60B6D3F9-B125-41EC-AF7C-DCB824E5BD4C}" type="presOf" srcId="{324769E0-7412-4532-9A3B-94DBE5B36989}" destId="{6AD8EE65-59CF-481F-8A69-10E0F8561B4A}" srcOrd="0" destOrd="1" presId="urn:microsoft.com/office/officeart/2005/8/layout/hProcess11"/>
    <dgm:cxn modelId="{5F0732E5-7462-4FCD-8B0F-A795AF878990}" srcId="{A3225444-EDD8-484F-93F3-08328C0CABA9}" destId="{190CD27F-DD14-49B5-A62F-C193B5159FC4}" srcOrd="0" destOrd="0" parTransId="{06FFC38D-C7E7-4BD9-A045-C999C83A767F}" sibTransId="{F9B1F86F-FD6E-4ED3-A42D-4CBA4B5B6E23}"/>
    <dgm:cxn modelId="{B6B51257-C144-4594-A6A1-B0EE4DA84CDF}" srcId="{8ED10AB8-FF21-426A-9D74-18100A206A93}" destId="{9A502ADC-88CF-4DD9-910E-FE34F80931CB}" srcOrd="0" destOrd="0" parTransId="{3E248D32-BB8D-4406-B949-637380B4F975}" sibTransId="{82B4458F-C28E-4EA7-9D85-527B79109500}"/>
    <dgm:cxn modelId="{5EA1B12F-5294-4825-9138-119C327C4AE7}" srcId="{62CDFDDA-800B-49AE-AB9D-66CA884349AF}" destId="{7B4E7AAD-441B-4AC1-9B04-DE334280D70A}" srcOrd="0" destOrd="0" parTransId="{5D827928-F4F4-4F46-A867-DF1F3A586DAE}" sibTransId="{88EF2E31-CFFB-4411-9D93-CEECE1B258FD}"/>
    <dgm:cxn modelId="{BEC0E2A1-49CA-40C4-8135-74D31666387D}" type="presOf" srcId="{62CDFDDA-800B-49AE-AB9D-66CA884349AF}" destId="{3233E7D5-5097-4C35-AD5E-4237CA90C0BA}" srcOrd="0" destOrd="0" presId="urn:microsoft.com/office/officeart/2005/8/layout/hProcess11"/>
    <dgm:cxn modelId="{11EB9711-3BA7-42D1-A0AC-EA63FF2CADBA}" type="presOf" srcId="{5FC30CA6-DB0B-410D-A0EB-FD3DA726F720}" destId="{84833012-4A96-4C95-9C06-22CF44CB190D}" srcOrd="0" destOrd="0" presId="urn:microsoft.com/office/officeart/2005/8/layout/hProcess11"/>
    <dgm:cxn modelId="{E4583376-9116-4619-8C5D-3CDF573AEEBE}" srcId="{A3225444-EDD8-484F-93F3-08328C0CABA9}" destId="{62CDFDDA-800B-49AE-AB9D-66CA884349AF}" srcOrd="2" destOrd="0" parTransId="{6C8600FA-0FCF-438D-B868-59C9DA685B70}" sibTransId="{A95658B4-C11B-4534-9CDF-4931F37C689A}"/>
    <dgm:cxn modelId="{7707F4E9-B6FA-4A78-84BC-BC30A8CED5C0}" type="presOf" srcId="{A3225444-EDD8-484F-93F3-08328C0CABA9}" destId="{9101E7AC-2DBD-494E-8D35-39CC726425C8}" srcOrd="0" destOrd="0" presId="urn:microsoft.com/office/officeart/2005/8/layout/hProcess11"/>
    <dgm:cxn modelId="{98BCE3D5-6172-4020-AF4B-1F704C181A53}" type="presOf" srcId="{8ED10AB8-FF21-426A-9D74-18100A206A93}" destId="{CB16996B-2386-4DBE-AD08-5EDF8A037150}" srcOrd="0" destOrd="0" presId="urn:microsoft.com/office/officeart/2005/8/layout/hProcess11"/>
    <dgm:cxn modelId="{1A1F84E6-7A4F-4D52-810D-BB1B91B09C44}" type="presOf" srcId="{7B4E7AAD-441B-4AC1-9B04-DE334280D70A}" destId="{3233E7D5-5097-4C35-AD5E-4237CA90C0BA}" srcOrd="0" destOrd="1" presId="urn:microsoft.com/office/officeart/2005/8/layout/hProcess11"/>
    <dgm:cxn modelId="{1E352E54-3F58-471F-90FE-F68FBF9877A8}" type="presOf" srcId="{3EBFCFAF-8CF0-47C7-94BB-8373DBF9593A}" destId="{7459DCF7-BB53-4219-B38A-0BEE9DC7AEB1}" srcOrd="0" destOrd="1" presId="urn:microsoft.com/office/officeart/2005/8/layout/hProcess11"/>
    <dgm:cxn modelId="{CDC58992-7BBD-42B5-8D0C-7964AC08DAE5}" srcId="{190CD27F-DD14-49B5-A62F-C193B5159FC4}" destId="{3EBFCFAF-8CF0-47C7-94BB-8373DBF9593A}" srcOrd="0" destOrd="0" parTransId="{F8ED6F74-A22E-4F9B-A38C-DB8B605E180F}" sibTransId="{CFAE629E-55E6-44A3-AAEA-962645A51EF9}"/>
    <dgm:cxn modelId="{150DFB4F-70F9-4DC9-B2B7-53B95B57C959}" type="presOf" srcId="{C56981E3-EAA2-4EBB-8C91-1D3730D64401}" destId="{6AD8EE65-59CF-481F-8A69-10E0F8561B4A}" srcOrd="0" destOrd="0" presId="urn:microsoft.com/office/officeart/2005/8/layout/hProcess11"/>
    <dgm:cxn modelId="{F55B7F92-34D6-4887-8B6F-43978BCEB187}" type="presOf" srcId="{71136137-C3AA-41A6-85E9-5E6E7F1C1547}" destId="{84833012-4A96-4C95-9C06-22CF44CB190D}" srcOrd="0" destOrd="1" presId="urn:microsoft.com/office/officeart/2005/8/layout/hProcess11"/>
    <dgm:cxn modelId="{C6BD822E-7DDD-4F0D-8255-261C58607EDA}" type="presParOf" srcId="{9101E7AC-2DBD-494E-8D35-39CC726425C8}" destId="{63CD46C1-0415-4E3C-8AE7-8406548FDA93}" srcOrd="0" destOrd="0" presId="urn:microsoft.com/office/officeart/2005/8/layout/hProcess11"/>
    <dgm:cxn modelId="{C6A61AEC-898D-48AA-AACF-C00A77974228}" type="presParOf" srcId="{9101E7AC-2DBD-494E-8D35-39CC726425C8}" destId="{36A8AA44-B082-4B0A-9C0C-EA148543776B}" srcOrd="1" destOrd="0" presId="urn:microsoft.com/office/officeart/2005/8/layout/hProcess11"/>
    <dgm:cxn modelId="{FC838934-A37A-480E-9A1B-42B615CFFFF1}" type="presParOf" srcId="{36A8AA44-B082-4B0A-9C0C-EA148543776B}" destId="{3CD20F0A-E409-4652-BA08-C1D04C98B582}" srcOrd="0" destOrd="0" presId="urn:microsoft.com/office/officeart/2005/8/layout/hProcess11"/>
    <dgm:cxn modelId="{18EE70E0-AD93-4656-A451-38F67A91FFB1}" type="presParOf" srcId="{3CD20F0A-E409-4652-BA08-C1D04C98B582}" destId="{7459DCF7-BB53-4219-B38A-0BEE9DC7AEB1}" srcOrd="0" destOrd="0" presId="urn:microsoft.com/office/officeart/2005/8/layout/hProcess11"/>
    <dgm:cxn modelId="{09E01CDC-8842-475F-B86D-FEA8162DF617}" type="presParOf" srcId="{3CD20F0A-E409-4652-BA08-C1D04C98B582}" destId="{6955F386-BD13-4B77-A97D-9239F6466689}" srcOrd="1" destOrd="0" presId="urn:microsoft.com/office/officeart/2005/8/layout/hProcess11"/>
    <dgm:cxn modelId="{8D243A50-7E47-498F-8C7D-C80CB27598A4}" type="presParOf" srcId="{3CD20F0A-E409-4652-BA08-C1D04C98B582}" destId="{7CB86BDA-67D0-4BFE-8D0F-7350C3C2DD3B}" srcOrd="2" destOrd="0" presId="urn:microsoft.com/office/officeart/2005/8/layout/hProcess11"/>
    <dgm:cxn modelId="{C124ADFF-20DF-4AE5-BEB8-6A4C74C5B109}" type="presParOf" srcId="{36A8AA44-B082-4B0A-9C0C-EA148543776B}" destId="{20C25CE7-EF60-4E3C-977C-75DBD6090F3E}" srcOrd="1" destOrd="0" presId="urn:microsoft.com/office/officeart/2005/8/layout/hProcess11"/>
    <dgm:cxn modelId="{5FE972DF-E646-44EA-82C3-EF03980915EA}" type="presParOf" srcId="{36A8AA44-B082-4B0A-9C0C-EA148543776B}" destId="{743260F1-9E4F-4923-B9BB-1C15560832C4}" srcOrd="2" destOrd="0" presId="urn:microsoft.com/office/officeart/2005/8/layout/hProcess11"/>
    <dgm:cxn modelId="{3A752A56-5593-4555-8249-F7E227F9B41F}" type="presParOf" srcId="{743260F1-9E4F-4923-B9BB-1C15560832C4}" destId="{6AD8EE65-59CF-481F-8A69-10E0F8561B4A}" srcOrd="0" destOrd="0" presId="urn:microsoft.com/office/officeart/2005/8/layout/hProcess11"/>
    <dgm:cxn modelId="{5E18D235-C77C-4C8A-A612-0D767D0D28C5}" type="presParOf" srcId="{743260F1-9E4F-4923-B9BB-1C15560832C4}" destId="{6EF3A08A-727E-4DDB-A8B6-1ED57A98C122}" srcOrd="1" destOrd="0" presId="urn:microsoft.com/office/officeart/2005/8/layout/hProcess11"/>
    <dgm:cxn modelId="{9AC51FDC-9049-4D5A-9C41-D14706E60531}" type="presParOf" srcId="{743260F1-9E4F-4923-B9BB-1C15560832C4}" destId="{869FAF7D-666E-4403-BC59-3058591D81C7}" srcOrd="2" destOrd="0" presId="urn:microsoft.com/office/officeart/2005/8/layout/hProcess11"/>
    <dgm:cxn modelId="{BF7F149D-3BA5-404C-AB7A-193CA5666CCC}" type="presParOf" srcId="{36A8AA44-B082-4B0A-9C0C-EA148543776B}" destId="{90DD778B-E464-48AB-A80A-8334672A61E7}" srcOrd="3" destOrd="0" presId="urn:microsoft.com/office/officeart/2005/8/layout/hProcess11"/>
    <dgm:cxn modelId="{13FD67FA-52B7-4ED2-A8F1-41F95F1CAE97}" type="presParOf" srcId="{36A8AA44-B082-4B0A-9C0C-EA148543776B}" destId="{F3F88AD8-2781-463A-9B1F-ED6042AF6A51}" srcOrd="4" destOrd="0" presId="urn:microsoft.com/office/officeart/2005/8/layout/hProcess11"/>
    <dgm:cxn modelId="{1CB11D3D-A19A-42BB-8FE4-08F9C3249BF7}" type="presParOf" srcId="{F3F88AD8-2781-463A-9B1F-ED6042AF6A51}" destId="{3233E7D5-5097-4C35-AD5E-4237CA90C0BA}" srcOrd="0" destOrd="0" presId="urn:microsoft.com/office/officeart/2005/8/layout/hProcess11"/>
    <dgm:cxn modelId="{6144EBAA-773A-4378-BAFE-56333CBE2DAB}" type="presParOf" srcId="{F3F88AD8-2781-463A-9B1F-ED6042AF6A51}" destId="{DE5AF2AD-5197-44E7-9AB8-7DCCFAC73FAC}" srcOrd="1" destOrd="0" presId="urn:microsoft.com/office/officeart/2005/8/layout/hProcess11"/>
    <dgm:cxn modelId="{02AC6C50-2770-4F4E-B48B-7237D0BF47E5}" type="presParOf" srcId="{F3F88AD8-2781-463A-9B1F-ED6042AF6A51}" destId="{51DF4A47-0E22-4A60-8BC8-538ECDEE6B87}" srcOrd="2" destOrd="0" presId="urn:microsoft.com/office/officeart/2005/8/layout/hProcess11"/>
    <dgm:cxn modelId="{9F5A7EAA-B88D-4661-8BD7-B4A00000FF94}" type="presParOf" srcId="{36A8AA44-B082-4B0A-9C0C-EA148543776B}" destId="{51FA2AE8-1D77-472B-87F2-D66D47278B1B}" srcOrd="5" destOrd="0" presId="urn:microsoft.com/office/officeart/2005/8/layout/hProcess11"/>
    <dgm:cxn modelId="{D7676F46-9DCB-449C-B0BB-D6E10D5E3AD3}" type="presParOf" srcId="{36A8AA44-B082-4B0A-9C0C-EA148543776B}" destId="{4A3A8BA4-958E-408B-93DA-D2F47BF4222F}" srcOrd="6" destOrd="0" presId="urn:microsoft.com/office/officeart/2005/8/layout/hProcess11"/>
    <dgm:cxn modelId="{1DF5E1E9-6685-499D-90AC-8C07BEF84A01}" type="presParOf" srcId="{4A3A8BA4-958E-408B-93DA-D2F47BF4222F}" destId="{CB16996B-2386-4DBE-AD08-5EDF8A037150}" srcOrd="0" destOrd="0" presId="urn:microsoft.com/office/officeart/2005/8/layout/hProcess11"/>
    <dgm:cxn modelId="{1728B602-987C-4946-B3E1-650ED8C1D9E8}" type="presParOf" srcId="{4A3A8BA4-958E-408B-93DA-D2F47BF4222F}" destId="{4B81BC95-8A82-48F2-92D9-96C50F055F1B}" srcOrd="1" destOrd="0" presId="urn:microsoft.com/office/officeart/2005/8/layout/hProcess11"/>
    <dgm:cxn modelId="{DC36DEFF-C778-4CF5-A187-91EC0640547C}" type="presParOf" srcId="{4A3A8BA4-958E-408B-93DA-D2F47BF4222F}" destId="{84681C00-BEEF-4B8F-BD61-202273339486}" srcOrd="2" destOrd="0" presId="urn:microsoft.com/office/officeart/2005/8/layout/hProcess11"/>
    <dgm:cxn modelId="{604CA39B-AE24-464D-9879-6005EAA61529}" type="presParOf" srcId="{36A8AA44-B082-4B0A-9C0C-EA148543776B}" destId="{BD6088C8-C30E-4EF9-AE94-E57AE20475AA}" srcOrd="7" destOrd="0" presId="urn:microsoft.com/office/officeart/2005/8/layout/hProcess11"/>
    <dgm:cxn modelId="{0EE6770D-B518-4094-B553-4A8FB0465491}" type="presParOf" srcId="{36A8AA44-B082-4B0A-9C0C-EA148543776B}" destId="{E2C02B54-9ED3-477D-A312-0A307D91E1D8}" srcOrd="8" destOrd="0" presId="urn:microsoft.com/office/officeart/2005/8/layout/hProcess11"/>
    <dgm:cxn modelId="{EA632585-1982-4E7F-981C-4254C48285F4}" type="presParOf" srcId="{E2C02B54-9ED3-477D-A312-0A307D91E1D8}" destId="{84833012-4A96-4C95-9C06-22CF44CB190D}" srcOrd="0" destOrd="0" presId="urn:microsoft.com/office/officeart/2005/8/layout/hProcess11"/>
    <dgm:cxn modelId="{799CBB93-AB80-42D8-AA38-75C076B1077D}" type="presParOf" srcId="{E2C02B54-9ED3-477D-A312-0A307D91E1D8}" destId="{53748DFF-659E-4B1E-87DE-FD94449F8829}" srcOrd="1" destOrd="0" presId="urn:microsoft.com/office/officeart/2005/8/layout/hProcess11"/>
    <dgm:cxn modelId="{8A27A783-BCE0-4AB4-8392-B7BAF3047B83}" type="presParOf" srcId="{E2C02B54-9ED3-477D-A312-0A307D91E1D8}" destId="{838919EA-78A8-4C01-B6DA-67C2EBF8CE94}" srcOrd="2" destOrd="0" presId="urn:microsoft.com/office/officeart/2005/8/layout/hProcess11"/>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4F0946-5CA0-4D7A-814D-2BD7F874946A}">
      <dsp:nvSpPr>
        <dsp:cNvPr id="0" name=""/>
        <dsp:cNvSpPr/>
      </dsp:nvSpPr>
      <dsp:spPr>
        <a:xfrm>
          <a:off x="982140" y="2719"/>
          <a:ext cx="1831449" cy="1367138"/>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72390" rIns="24130" bIns="24130" numCol="1" spcCol="1270" anchor="t" anchorCtr="0">
          <a:noAutofit/>
        </a:bodyPr>
        <a:lstStyle/>
        <a:p>
          <a:pPr marL="171450" lvl="1" indent="-171450" algn="l" defTabSz="844550">
            <a:lnSpc>
              <a:spcPct val="90000"/>
            </a:lnSpc>
            <a:spcBef>
              <a:spcPct val="0"/>
            </a:spcBef>
            <a:spcAft>
              <a:spcPct val="15000"/>
            </a:spcAft>
            <a:buChar char="••"/>
          </a:pPr>
          <a:r>
            <a:rPr lang="cs-CZ" sz="1900" kern="1200" dirty="0" smtClean="0"/>
            <a:t>AST,  ALT</a:t>
          </a:r>
          <a:endParaRPr lang="cs-CZ" sz="1900" kern="1200" dirty="0"/>
        </a:p>
      </dsp:txBody>
      <dsp:txXfrm>
        <a:off x="1014174" y="34753"/>
        <a:ext cx="1767381" cy="1335104"/>
      </dsp:txXfrm>
    </dsp:sp>
    <dsp:sp modelId="{4920DCBC-9C5D-45AB-9124-9C185D65EC87}">
      <dsp:nvSpPr>
        <dsp:cNvPr id="0" name=""/>
        <dsp:cNvSpPr/>
      </dsp:nvSpPr>
      <dsp:spPr>
        <a:xfrm>
          <a:off x="982140" y="1369857"/>
          <a:ext cx="1831449" cy="58786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lvl="0" algn="l" defTabSz="889000">
            <a:lnSpc>
              <a:spcPct val="90000"/>
            </a:lnSpc>
            <a:spcBef>
              <a:spcPct val="0"/>
            </a:spcBef>
            <a:spcAft>
              <a:spcPct val="35000"/>
            </a:spcAft>
          </a:pPr>
          <a:r>
            <a:rPr lang="cs-CZ" sz="2000" kern="1200" dirty="0" smtClean="0"/>
            <a:t>celistvost </a:t>
          </a:r>
          <a:r>
            <a:rPr lang="cs-CZ" sz="2000" kern="1200" dirty="0" err="1" smtClean="0"/>
            <a:t>hepatocytu</a:t>
          </a:r>
          <a:endParaRPr lang="cs-CZ" sz="2000" kern="1200" dirty="0"/>
        </a:p>
      </dsp:txBody>
      <dsp:txXfrm>
        <a:off x="982140" y="1369857"/>
        <a:ext cx="1289753" cy="587869"/>
      </dsp:txXfrm>
    </dsp:sp>
    <dsp:sp modelId="{6F5C6665-98CF-4EC7-8200-6ED07AAB04EB}">
      <dsp:nvSpPr>
        <dsp:cNvPr id="0" name=""/>
        <dsp:cNvSpPr/>
      </dsp:nvSpPr>
      <dsp:spPr>
        <a:xfrm>
          <a:off x="2323702" y="1463235"/>
          <a:ext cx="641007" cy="641007"/>
        </a:xfrm>
        <a:prstGeom prst="ellipse">
          <a:avLst/>
        </a:prstGeom>
        <a:blipFill rotWithShape="1">
          <a:blip xmlns:r="http://schemas.openxmlformats.org/officeDocument/2006/relationships" r:embed="rId1"/>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5995AB-EB1B-4C4E-BC1C-3535B268FC0E}">
      <dsp:nvSpPr>
        <dsp:cNvPr id="0" name=""/>
        <dsp:cNvSpPr/>
      </dsp:nvSpPr>
      <dsp:spPr>
        <a:xfrm>
          <a:off x="3123515" y="2719"/>
          <a:ext cx="1831449" cy="1367138"/>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72390" rIns="24130" bIns="24130" numCol="1" spcCol="1270" anchor="t" anchorCtr="0">
          <a:noAutofit/>
        </a:bodyPr>
        <a:lstStyle/>
        <a:p>
          <a:pPr marL="171450" lvl="1" indent="-171450" algn="l" defTabSz="844550">
            <a:lnSpc>
              <a:spcPct val="90000"/>
            </a:lnSpc>
            <a:spcBef>
              <a:spcPct val="0"/>
            </a:spcBef>
            <a:spcAft>
              <a:spcPct val="15000"/>
            </a:spcAft>
            <a:buChar char="••"/>
          </a:pPr>
          <a:r>
            <a:rPr lang="cs-CZ" sz="1900" kern="1200" dirty="0" smtClean="0"/>
            <a:t>GGT,  ALP, bilirubin</a:t>
          </a:r>
          <a:endParaRPr lang="cs-CZ" sz="1900" kern="1200" dirty="0"/>
        </a:p>
      </dsp:txBody>
      <dsp:txXfrm>
        <a:off x="3155549" y="34753"/>
        <a:ext cx="1767381" cy="1335104"/>
      </dsp:txXfrm>
    </dsp:sp>
    <dsp:sp modelId="{D56B9D84-0FA6-41FA-A0D2-E3A2C72C4C27}">
      <dsp:nvSpPr>
        <dsp:cNvPr id="0" name=""/>
        <dsp:cNvSpPr/>
      </dsp:nvSpPr>
      <dsp:spPr>
        <a:xfrm>
          <a:off x="3123515" y="1369857"/>
          <a:ext cx="1831449" cy="58786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lvl="0" algn="l" defTabSz="889000">
            <a:lnSpc>
              <a:spcPct val="90000"/>
            </a:lnSpc>
            <a:spcBef>
              <a:spcPct val="0"/>
            </a:spcBef>
            <a:spcAft>
              <a:spcPct val="35000"/>
            </a:spcAft>
          </a:pPr>
          <a:r>
            <a:rPr lang="cs-CZ" sz="2000" kern="1200" dirty="0" smtClean="0"/>
            <a:t>produkce žluče</a:t>
          </a:r>
          <a:endParaRPr lang="cs-CZ" sz="2000" kern="1200" dirty="0"/>
        </a:p>
      </dsp:txBody>
      <dsp:txXfrm>
        <a:off x="3123515" y="1369857"/>
        <a:ext cx="1289753" cy="587869"/>
      </dsp:txXfrm>
    </dsp:sp>
    <dsp:sp modelId="{ADC77356-38F0-4CE6-A049-B7AF7689B8F0}">
      <dsp:nvSpPr>
        <dsp:cNvPr id="0" name=""/>
        <dsp:cNvSpPr/>
      </dsp:nvSpPr>
      <dsp:spPr>
        <a:xfrm>
          <a:off x="4465077" y="1463235"/>
          <a:ext cx="641007" cy="641007"/>
        </a:xfrm>
        <a:prstGeom prst="ellipse">
          <a:avLst/>
        </a:prstGeom>
        <a:blipFill rotWithShape="1">
          <a:blip xmlns:r="http://schemas.openxmlformats.org/officeDocument/2006/relationships" r:embed="rId2"/>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27D620-A11D-478E-A2E6-BA382F615774}">
      <dsp:nvSpPr>
        <dsp:cNvPr id="0" name=""/>
        <dsp:cNvSpPr/>
      </dsp:nvSpPr>
      <dsp:spPr>
        <a:xfrm>
          <a:off x="5264890" y="2719"/>
          <a:ext cx="1831449" cy="1367138"/>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72390" rIns="24130" bIns="24130" numCol="1" spcCol="1270" anchor="t" anchorCtr="0">
          <a:noAutofit/>
        </a:bodyPr>
        <a:lstStyle/>
        <a:p>
          <a:pPr marL="171450" lvl="1" indent="-171450" algn="l" defTabSz="844550">
            <a:lnSpc>
              <a:spcPct val="90000"/>
            </a:lnSpc>
            <a:spcBef>
              <a:spcPct val="0"/>
            </a:spcBef>
            <a:spcAft>
              <a:spcPct val="15000"/>
            </a:spcAft>
            <a:buChar char="••"/>
          </a:pPr>
          <a:r>
            <a:rPr lang="cs-CZ" sz="1900" kern="1200" dirty="0" smtClean="0"/>
            <a:t>plazmatické proteiny, protrombinový čas</a:t>
          </a:r>
          <a:endParaRPr lang="cs-CZ" sz="1900" kern="1200" dirty="0"/>
        </a:p>
      </dsp:txBody>
      <dsp:txXfrm>
        <a:off x="5296924" y="34753"/>
        <a:ext cx="1767381" cy="1335104"/>
      </dsp:txXfrm>
    </dsp:sp>
    <dsp:sp modelId="{1DD34442-4D9B-4181-88AF-9A1AD7A3EF48}">
      <dsp:nvSpPr>
        <dsp:cNvPr id="0" name=""/>
        <dsp:cNvSpPr/>
      </dsp:nvSpPr>
      <dsp:spPr>
        <a:xfrm>
          <a:off x="5264890" y="1369857"/>
          <a:ext cx="1831449" cy="58786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lvl="0" algn="l" defTabSz="889000">
            <a:lnSpc>
              <a:spcPct val="90000"/>
            </a:lnSpc>
            <a:spcBef>
              <a:spcPct val="0"/>
            </a:spcBef>
            <a:spcAft>
              <a:spcPct val="35000"/>
            </a:spcAft>
          </a:pPr>
          <a:r>
            <a:rPr lang="cs-CZ" sz="2000" kern="1200" dirty="0" smtClean="0"/>
            <a:t>syntéza proteinů</a:t>
          </a:r>
          <a:endParaRPr lang="cs-CZ" sz="2000" kern="1200" dirty="0"/>
        </a:p>
      </dsp:txBody>
      <dsp:txXfrm>
        <a:off x="5264890" y="1369857"/>
        <a:ext cx="1289753" cy="587869"/>
      </dsp:txXfrm>
    </dsp:sp>
    <dsp:sp modelId="{D32ED107-116C-48A3-804E-5DFC2F6E4F88}">
      <dsp:nvSpPr>
        <dsp:cNvPr id="0" name=""/>
        <dsp:cNvSpPr/>
      </dsp:nvSpPr>
      <dsp:spPr>
        <a:xfrm>
          <a:off x="6606452" y="1463235"/>
          <a:ext cx="641007" cy="641007"/>
        </a:xfrm>
        <a:prstGeom prst="ellipse">
          <a:avLst/>
        </a:prstGeom>
        <a:blipFill rotWithShape="1">
          <a:blip xmlns:r="http://schemas.openxmlformats.org/officeDocument/2006/relationships" r:embed="rId3"/>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E16C0A-3910-4FA6-A7DA-C8D9777C7B12}">
      <dsp:nvSpPr>
        <dsp:cNvPr id="0" name=""/>
        <dsp:cNvSpPr/>
      </dsp:nvSpPr>
      <dsp:spPr>
        <a:xfrm>
          <a:off x="3123515" y="2421720"/>
          <a:ext cx="1831449" cy="1367138"/>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72390" rIns="24130" bIns="24130" numCol="1" spcCol="1270" anchor="t" anchorCtr="0">
          <a:noAutofit/>
        </a:bodyPr>
        <a:lstStyle/>
        <a:p>
          <a:pPr marL="171450" lvl="1" indent="-171450" algn="l" defTabSz="844550">
            <a:lnSpc>
              <a:spcPct val="90000"/>
            </a:lnSpc>
            <a:spcBef>
              <a:spcPct val="0"/>
            </a:spcBef>
            <a:spcAft>
              <a:spcPct val="15000"/>
            </a:spcAft>
            <a:buChar char="••"/>
          </a:pPr>
          <a:r>
            <a:rPr lang="cs-CZ" sz="1900" kern="1200" smtClean="0"/>
            <a:t>amoniak</a:t>
          </a:r>
          <a:endParaRPr lang="cs-CZ" sz="1900" kern="1200" dirty="0"/>
        </a:p>
      </dsp:txBody>
      <dsp:txXfrm>
        <a:off x="3155549" y="2453754"/>
        <a:ext cx="1767381" cy="1335104"/>
      </dsp:txXfrm>
    </dsp:sp>
    <dsp:sp modelId="{370AAAA3-8E3B-41F3-8EC7-FAA300852123}">
      <dsp:nvSpPr>
        <dsp:cNvPr id="0" name=""/>
        <dsp:cNvSpPr/>
      </dsp:nvSpPr>
      <dsp:spPr>
        <a:xfrm>
          <a:off x="3123515" y="3788858"/>
          <a:ext cx="1831449" cy="58786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lvl="0" algn="l" defTabSz="889000">
            <a:lnSpc>
              <a:spcPct val="90000"/>
            </a:lnSpc>
            <a:spcBef>
              <a:spcPct val="0"/>
            </a:spcBef>
            <a:spcAft>
              <a:spcPct val="35000"/>
            </a:spcAft>
          </a:pPr>
          <a:r>
            <a:rPr lang="cs-CZ" sz="2000" kern="1200" dirty="0" smtClean="0"/>
            <a:t>syntéza močoviny</a:t>
          </a:r>
          <a:endParaRPr lang="cs-CZ" sz="2000" kern="1200" dirty="0"/>
        </a:p>
      </dsp:txBody>
      <dsp:txXfrm>
        <a:off x="3123515" y="3788858"/>
        <a:ext cx="1289753" cy="587869"/>
      </dsp:txXfrm>
    </dsp:sp>
    <dsp:sp modelId="{AA8CD440-2A27-40DE-B752-973B141130B6}">
      <dsp:nvSpPr>
        <dsp:cNvPr id="0" name=""/>
        <dsp:cNvSpPr/>
      </dsp:nvSpPr>
      <dsp:spPr>
        <a:xfrm>
          <a:off x="4465077" y="3882236"/>
          <a:ext cx="641007" cy="641007"/>
        </a:xfrm>
        <a:prstGeom prst="ellipse">
          <a:avLst/>
        </a:prstGeom>
        <a:blipFill rotWithShape="1">
          <a:blip xmlns:r="http://schemas.openxmlformats.org/officeDocument/2006/relationships" r:embed="rId4"/>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4F0946-5CA0-4D7A-814D-2BD7F874946A}">
      <dsp:nvSpPr>
        <dsp:cNvPr id="0" name=""/>
        <dsp:cNvSpPr/>
      </dsp:nvSpPr>
      <dsp:spPr>
        <a:xfrm>
          <a:off x="34407" y="4116"/>
          <a:ext cx="3937141" cy="2938992"/>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50" tIns="247650" rIns="82550" bIns="82550" numCol="1" spcCol="1270" anchor="t" anchorCtr="0">
          <a:noAutofit/>
        </a:bodyPr>
        <a:lstStyle/>
        <a:p>
          <a:pPr marL="285750" lvl="1" indent="-285750" algn="l" defTabSz="2889250">
            <a:lnSpc>
              <a:spcPct val="90000"/>
            </a:lnSpc>
            <a:spcBef>
              <a:spcPct val="0"/>
            </a:spcBef>
            <a:spcAft>
              <a:spcPct val="15000"/>
            </a:spcAft>
            <a:buChar char="••"/>
          </a:pPr>
          <a:r>
            <a:rPr lang="cs-CZ" sz="6500" kern="1200" dirty="0" smtClean="0"/>
            <a:t>AST,  ALT</a:t>
          </a:r>
          <a:endParaRPr lang="cs-CZ" sz="6500" kern="1200" dirty="0"/>
        </a:p>
      </dsp:txBody>
      <dsp:txXfrm>
        <a:off x="103271" y="72980"/>
        <a:ext cx="3799413" cy="2870128"/>
      </dsp:txXfrm>
    </dsp:sp>
    <dsp:sp modelId="{4920DCBC-9C5D-45AB-9124-9C185D65EC87}">
      <dsp:nvSpPr>
        <dsp:cNvPr id="0" name=""/>
        <dsp:cNvSpPr/>
      </dsp:nvSpPr>
      <dsp:spPr>
        <a:xfrm>
          <a:off x="34407" y="2943109"/>
          <a:ext cx="3937141" cy="126376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0" rIns="55880" bIns="0" numCol="1" spcCol="1270" anchor="ctr" anchorCtr="0">
          <a:noAutofit/>
        </a:bodyPr>
        <a:lstStyle/>
        <a:p>
          <a:pPr lvl="0" algn="l" defTabSz="1955800">
            <a:lnSpc>
              <a:spcPct val="90000"/>
            </a:lnSpc>
            <a:spcBef>
              <a:spcPct val="0"/>
            </a:spcBef>
            <a:spcAft>
              <a:spcPct val="35000"/>
            </a:spcAft>
          </a:pPr>
          <a:r>
            <a:rPr lang="cs-CZ" sz="4400" kern="1200" dirty="0" smtClean="0"/>
            <a:t>celistvost </a:t>
          </a:r>
          <a:r>
            <a:rPr lang="cs-CZ" sz="4400" kern="1200" dirty="0" err="1" smtClean="0"/>
            <a:t>hepatocytu</a:t>
          </a:r>
          <a:endParaRPr lang="cs-CZ" sz="4400" kern="1200" dirty="0"/>
        </a:p>
      </dsp:txBody>
      <dsp:txXfrm>
        <a:off x="34407" y="2943109"/>
        <a:ext cx="2772634" cy="1263766"/>
      </dsp:txXfrm>
    </dsp:sp>
    <dsp:sp modelId="{6F5C6665-98CF-4EC7-8200-6ED07AAB04EB}">
      <dsp:nvSpPr>
        <dsp:cNvPr id="0" name=""/>
        <dsp:cNvSpPr/>
      </dsp:nvSpPr>
      <dsp:spPr>
        <a:xfrm>
          <a:off x="2918417" y="3143847"/>
          <a:ext cx="1377999" cy="1377999"/>
        </a:xfrm>
        <a:prstGeom prst="ellipse">
          <a:avLst/>
        </a:prstGeom>
        <a:blipFill rotWithShape="1">
          <a:blip xmlns:r="http://schemas.openxmlformats.org/officeDocument/2006/relationships" r:embed="rId1"/>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27D620-A11D-478E-A2E6-BA382F615774}">
      <dsp:nvSpPr>
        <dsp:cNvPr id="0" name=""/>
        <dsp:cNvSpPr/>
      </dsp:nvSpPr>
      <dsp:spPr>
        <a:xfrm>
          <a:off x="529" y="176980"/>
          <a:ext cx="2325241" cy="1735743"/>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95250" rIns="31750" bIns="31750" numCol="1" spcCol="1270" anchor="t" anchorCtr="0">
          <a:noAutofit/>
        </a:bodyPr>
        <a:lstStyle/>
        <a:p>
          <a:pPr marL="228600" lvl="1" indent="-228600" algn="l" defTabSz="1111250">
            <a:lnSpc>
              <a:spcPct val="90000"/>
            </a:lnSpc>
            <a:spcBef>
              <a:spcPct val="0"/>
            </a:spcBef>
            <a:spcAft>
              <a:spcPct val="15000"/>
            </a:spcAft>
            <a:buChar char="••"/>
          </a:pPr>
          <a:r>
            <a:rPr lang="cs-CZ" sz="2500" kern="1200" dirty="0" smtClean="0"/>
            <a:t>plazmatické proteiny, protrombinový čas</a:t>
          </a:r>
          <a:endParaRPr lang="cs-CZ" sz="2500" kern="1200" dirty="0"/>
        </a:p>
      </dsp:txBody>
      <dsp:txXfrm>
        <a:off x="41200" y="217651"/>
        <a:ext cx="2243899" cy="1695072"/>
      </dsp:txXfrm>
    </dsp:sp>
    <dsp:sp modelId="{1DD34442-4D9B-4181-88AF-9A1AD7A3EF48}">
      <dsp:nvSpPr>
        <dsp:cNvPr id="0" name=""/>
        <dsp:cNvSpPr/>
      </dsp:nvSpPr>
      <dsp:spPr>
        <a:xfrm>
          <a:off x="529" y="1912724"/>
          <a:ext cx="2325241" cy="74636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0" rIns="35560" bIns="0" numCol="1" spcCol="1270" anchor="ctr" anchorCtr="0">
          <a:noAutofit/>
        </a:bodyPr>
        <a:lstStyle/>
        <a:p>
          <a:pPr lvl="0" algn="l" defTabSz="1244600">
            <a:lnSpc>
              <a:spcPct val="90000"/>
            </a:lnSpc>
            <a:spcBef>
              <a:spcPct val="0"/>
            </a:spcBef>
            <a:spcAft>
              <a:spcPct val="35000"/>
            </a:spcAft>
          </a:pPr>
          <a:r>
            <a:rPr lang="cs-CZ" sz="2800" kern="1200" dirty="0" smtClean="0"/>
            <a:t>syntéza proteinů</a:t>
          </a:r>
          <a:endParaRPr lang="cs-CZ" sz="2800" kern="1200" dirty="0"/>
        </a:p>
      </dsp:txBody>
      <dsp:txXfrm>
        <a:off x="529" y="1912724"/>
        <a:ext cx="1637493" cy="746369"/>
      </dsp:txXfrm>
    </dsp:sp>
    <dsp:sp modelId="{D32ED107-116C-48A3-804E-5DFC2F6E4F88}">
      <dsp:nvSpPr>
        <dsp:cNvPr id="0" name=""/>
        <dsp:cNvSpPr/>
      </dsp:nvSpPr>
      <dsp:spPr>
        <a:xfrm>
          <a:off x="1705916" y="2033520"/>
          <a:ext cx="813834" cy="813834"/>
        </a:xfrm>
        <a:prstGeom prst="ellipse">
          <a:avLst/>
        </a:prstGeom>
        <a:blipFill rotWithShape="1">
          <a:blip xmlns:r="http://schemas.openxmlformats.org/officeDocument/2006/relationships" r:embed="rId1"/>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CD46C1-0415-4E3C-8AE7-8406548FDA93}">
      <dsp:nvSpPr>
        <dsp:cNvPr id="0" name=""/>
        <dsp:cNvSpPr/>
      </dsp:nvSpPr>
      <dsp:spPr>
        <a:xfrm>
          <a:off x="0" y="756084"/>
          <a:ext cx="8280920" cy="1008112"/>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59DCF7-BB53-4219-B38A-0BEE9DC7AEB1}">
      <dsp:nvSpPr>
        <dsp:cNvPr id="0" name=""/>
        <dsp:cNvSpPr/>
      </dsp:nvSpPr>
      <dsp:spPr>
        <a:xfrm>
          <a:off x="3275" y="0"/>
          <a:ext cx="1431976" cy="1008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1">
          <a:noAutofit/>
        </a:bodyPr>
        <a:lstStyle/>
        <a:p>
          <a:pPr lvl="0" algn="l" defTabSz="711200">
            <a:lnSpc>
              <a:spcPct val="90000"/>
            </a:lnSpc>
            <a:spcBef>
              <a:spcPct val="0"/>
            </a:spcBef>
            <a:spcAft>
              <a:spcPct val="35000"/>
            </a:spcAft>
          </a:pPr>
          <a:r>
            <a:rPr lang="cs-CZ" sz="1600" kern="1200" dirty="0" smtClean="0"/>
            <a:t>koagulační faktory (PT)</a:t>
          </a:r>
          <a:endParaRPr lang="cs-CZ" sz="1600" kern="1200" dirty="0"/>
        </a:p>
        <a:p>
          <a:pPr marL="114300" lvl="1" indent="-114300" algn="l" defTabSz="533400">
            <a:lnSpc>
              <a:spcPct val="90000"/>
            </a:lnSpc>
            <a:spcBef>
              <a:spcPct val="0"/>
            </a:spcBef>
            <a:spcAft>
              <a:spcPct val="15000"/>
            </a:spcAft>
            <a:buChar char="••"/>
          </a:pPr>
          <a:r>
            <a:rPr lang="cs-CZ" sz="1200" kern="1200" smtClean="0"/>
            <a:t>(</a:t>
          </a:r>
          <a:r>
            <a:rPr lang="cs-CZ" sz="1200" kern="1200" dirty="0" smtClean="0"/>
            <a:t>hodiny)</a:t>
          </a:r>
          <a:endParaRPr lang="cs-CZ" sz="1200" kern="1200" dirty="0"/>
        </a:p>
      </dsp:txBody>
      <dsp:txXfrm>
        <a:off x="3275" y="0"/>
        <a:ext cx="1431976" cy="1008112"/>
      </dsp:txXfrm>
    </dsp:sp>
    <dsp:sp modelId="{6955F386-BD13-4B77-A97D-9239F6466689}">
      <dsp:nvSpPr>
        <dsp:cNvPr id="0" name=""/>
        <dsp:cNvSpPr/>
      </dsp:nvSpPr>
      <dsp:spPr>
        <a:xfrm>
          <a:off x="593249" y="1134126"/>
          <a:ext cx="252028" cy="25202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D8EE65-59CF-481F-8A69-10E0F8561B4A}">
      <dsp:nvSpPr>
        <dsp:cNvPr id="0" name=""/>
        <dsp:cNvSpPr/>
      </dsp:nvSpPr>
      <dsp:spPr>
        <a:xfrm>
          <a:off x="1506850" y="1512168"/>
          <a:ext cx="1431976" cy="1008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1">
          <a:noAutofit/>
        </a:bodyPr>
        <a:lstStyle/>
        <a:p>
          <a:pPr lvl="0" algn="l" defTabSz="711200">
            <a:lnSpc>
              <a:spcPct val="90000"/>
            </a:lnSpc>
            <a:spcBef>
              <a:spcPct val="0"/>
            </a:spcBef>
            <a:spcAft>
              <a:spcPct val="35000"/>
            </a:spcAft>
          </a:pPr>
          <a:r>
            <a:rPr lang="cs-CZ" sz="1600" kern="1200" dirty="0" err="1" smtClean="0"/>
            <a:t>prealbumin</a:t>
          </a:r>
          <a:endParaRPr lang="cs-CZ" sz="1600" kern="1200" dirty="0"/>
        </a:p>
        <a:p>
          <a:pPr marL="114300" lvl="1" indent="-114300" algn="l" defTabSz="533400">
            <a:lnSpc>
              <a:spcPct val="90000"/>
            </a:lnSpc>
            <a:spcBef>
              <a:spcPct val="0"/>
            </a:spcBef>
            <a:spcAft>
              <a:spcPct val="15000"/>
            </a:spcAft>
            <a:buChar char="••"/>
          </a:pPr>
          <a:r>
            <a:rPr lang="cs-CZ" sz="1200" kern="1200" smtClean="0"/>
            <a:t>(2 </a:t>
          </a:r>
          <a:r>
            <a:rPr lang="cs-CZ" sz="1200" kern="1200" dirty="0" smtClean="0"/>
            <a:t>dny)</a:t>
          </a:r>
          <a:endParaRPr lang="cs-CZ" sz="1200" kern="1200" dirty="0"/>
        </a:p>
      </dsp:txBody>
      <dsp:txXfrm>
        <a:off x="1506850" y="1512168"/>
        <a:ext cx="1431976" cy="1008112"/>
      </dsp:txXfrm>
    </dsp:sp>
    <dsp:sp modelId="{6EF3A08A-727E-4DDB-A8B6-1ED57A98C122}">
      <dsp:nvSpPr>
        <dsp:cNvPr id="0" name=""/>
        <dsp:cNvSpPr/>
      </dsp:nvSpPr>
      <dsp:spPr>
        <a:xfrm>
          <a:off x="2096824" y="1134126"/>
          <a:ext cx="252028" cy="252028"/>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33E7D5-5097-4C35-AD5E-4237CA90C0BA}">
      <dsp:nvSpPr>
        <dsp:cNvPr id="0" name=""/>
        <dsp:cNvSpPr/>
      </dsp:nvSpPr>
      <dsp:spPr>
        <a:xfrm>
          <a:off x="3010425" y="0"/>
          <a:ext cx="1431976" cy="1008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1">
          <a:noAutofit/>
        </a:bodyPr>
        <a:lstStyle/>
        <a:p>
          <a:pPr lvl="0" algn="l" defTabSz="711200">
            <a:lnSpc>
              <a:spcPct val="90000"/>
            </a:lnSpc>
            <a:spcBef>
              <a:spcPct val="0"/>
            </a:spcBef>
            <a:spcAft>
              <a:spcPct val="35000"/>
            </a:spcAft>
          </a:pPr>
          <a:r>
            <a:rPr lang="cs-CZ" sz="1600" kern="1200" dirty="0" smtClean="0"/>
            <a:t>transferin</a:t>
          </a:r>
          <a:endParaRPr lang="cs-CZ" sz="1600" kern="1200" dirty="0"/>
        </a:p>
        <a:p>
          <a:pPr marL="114300" lvl="1" indent="-114300" algn="l" defTabSz="533400">
            <a:lnSpc>
              <a:spcPct val="90000"/>
            </a:lnSpc>
            <a:spcBef>
              <a:spcPct val="0"/>
            </a:spcBef>
            <a:spcAft>
              <a:spcPct val="15000"/>
            </a:spcAft>
            <a:buChar char="••"/>
          </a:pPr>
          <a:r>
            <a:rPr lang="cs-CZ" sz="1200" kern="1200" smtClean="0"/>
            <a:t>(7 </a:t>
          </a:r>
          <a:r>
            <a:rPr lang="cs-CZ" sz="1200" kern="1200" dirty="0" smtClean="0"/>
            <a:t>dnů)</a:t>
          </a:r>
          <a:endParaRPr lang="cs-CZ" sz="1200" kern="1200" dirty="0"/>
        </a:p>
      </dsp:txBody>
      <dsp:txXfrm>
        <a:off x="3010425" y="0"/>
        <a:ext cx="1431976" cy="1008112"/>
      </dsp:txXfrm>
    </dsp:sp>
    <dsp:sp modelId="{DE5AF2AD-5197-44E7-9AB8-7DCCFAC73FAC}">
      <dsp:nvSpPr>
        <dsp:cNvPr id="0" name=""/>
        <dsp:cNvSpPr/>
      </dsp:nvSpPr>
      <dsp:spPr>
        <a:xfrm>
          <a:off x="3600400" y="1134126"/>
          <a:ext cx="252028" cy="252028"/>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16996B-2386-4DBE-AD08-5EDF8A037150}">
      <dsp:nvSpPr>
        <dsp:cNvPr id="0" name=""/>
        <dsp:cNvSpPr/>
      </dsp:nvSpPr>
      <dsp:spPr>
        <a:xfrm>
          <a:off x="4514001" y="1512168"/>
          <a:ext cx="1431976" cy="1008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1">
          <a:noAutofit/>
        </a:bodyPr>
        <a:lstStyle/>
        <a:p>
          <a:pPr lvl="0" algn="l" defTabSz="711200">
            <a:lnSpc>
              <a:spcPct val="90000"/>
            </a:lnSpc>
            <a:spcBef>
              <a:spcPct val="0"/>
            </a:spcBef>
            <a:spcAft>
              <a:spcPct val="35000"/>
            </a:spcAft>
          </a:pPr>
          <a:r>
            <a:rPr lang="cs-CZ" sz="1600" kern="1200" dirty="0" err="1" smtClean="0"/>
            <a:t>cholinesteráza</a:t>
          </a:r>
          <a:endParaRPr lang="cs-CZ" sz="1600" kern="1200" dirty="0"/>
        </a:p>
        <a:p>
          <a:pPr marL="114300" lvl="1" indent="-114300" algn="l" defTabSz="533400">
            <a:lnSpc>
              <a:spcPct val="90000"/>
            </a:lnSpc>
            <a:spcBef>
              <a:spcPct val="0"/>
            </a:spcBef>
            <a:spcAft>
              <a:spcPct val="15000"/>
            </a:spcAft>
            <a:buChar char="••"/>
          </a:pPr>
          <a:r>
            <a:rPr lang="cs-CZ" sz="1200" kern="1200" smtClean="0"/>
            <a:t>(10 </a:t>
          </a:r>
          <a:r>
            <a:rPr lang="cs-CZ" sz="1200" kern="1200" dirty="0" smtClean="0"/>
            <a:t>dnů)</a:t>
          </a:r>
          <a:endParaRPr lang="cs-CZ" sz="1200" kern="1200" dirty="0"/>
        </a:p>
      </dsp:txBody>
      <dsp:txXfrm>
        <a:off x="4514001" y="1512168"/>
        <a:ext cx="1431976" cy="1008112"/>
      </dsp:txXfrm>
    </dsp:sp>
    <dsp:sp modelId="{4B81BC95-8A82-48F2-92D9-96C50F055F1B}">
      <dsp:nvSpPr>
        <dsp:cNvPr id="0" name=""/>
        <dsp:cNvSpPr/>
      </dsp:nvSpPr>
      <dsp:spPr>
        <a:xfrm>
          <a:off x="5103975" y="1134126"/>
          <a:ext cx="252028" cy="252028"/>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833012-4A96-4C95-9C06-22CF44CB190D}">
      <dsp:nvSpPr>
        <dsp:cNvPr id="0" name=""/>
        <dsp:cNvSpPr/>
      </dsp:nvSpPr>
      <dsp:spPr>
        <a:xfrm>
          <a:off x="6017576" y="0"/>
          <a:ext cx="1431976" cy="1008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1">
          <a:noAutofit/>
        </a:bodyPr>
        <a:lstStyle/>
        <a:p>
          <a:pPr lvl="0" algn="l" defTabSz="711200">
            <a:lnSpc>
              <a:spcPct val="90000"/>
            </a:lnSpc>
            <a:spcBef>
              <a:spcPct val="0"/>
            </a:spcBef>
            <a:spcAft>
              <a:spcPct val="35000"/>
            </a:spcAft>
          </a:pPr>
          <a:r>
            <a:rPr lang="cs-CZ" sz="1600" kern="1200" dirty="0" smtClean="0"/>
            <a:t>albumin</a:t>
          </a:r>
          <a:endParaRPr lang="cs-CZ" sz="1600" kern="1200" dirty="0"/>
        </a:p>
        <a:p>
          <a:pPr marL="114300" lvl="1" indent="-114300" algn="l" defTabSz="533400">
            <a:lnSpc>
              <a:spcPct val="90000"/>
            </a:lnSpc>
            <a:spcBef>
              <a:spcPct val="0"/>
            </a:spcBef>
            <a:spcAft>
              <a:spcPct val="15000"/>
            </a:spcAft>
            <a:buChar char="••"/>
          </a:pPr>
          <a:r>
            <a:rPr lang="cs-CZ" sz="1200" kern="1200" smtClean="0"/>
            <a:t>(20 </a:t>
          </a:r>
          <a:r>
            <a:rPr lang="cs-CZ" sz="1200" kern="1200" dirty="0" smtClean="0"/>
            <a:t>dnů)</a:t>
          </a:r>
          <a:endParaRPr lang="cs-CZ" sz="1200" kern="1200" dirty="0"/>
        </a:p>
      </dsp:txBody>
      <dsp:txXfrm>
        <a:off x="6017576" y="0"/>
        <a:ext cx="1431976" cy="1008112"/>
      </dsp:txXfrm>
    </dsp:sp>
    <dsp:sp modelId="{53748DFF-659E-4B1E-87DE-FD94449F8829}">
      <dsp:nvSpPr>
        <dsp:cNvPr id="0" name=""/>
        <dsp:cNvSpPr/>
      </dsp:nvSpPr>
      <dsp:spPr>
        <a:xfrm>
          <a:off x="6607550" y="1134126"/>
          <a:ext cx="252028" cy="252028"/>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5995AB-EB1B-4C4E-BC1C-3535B268FC0E}">
      <dsp:nvSpPr>
        <dsp:cNvPr id="0" name=""/>
        <dsp:cNvSpPr/>
      </dsp:nvSpPr>
      <dsp:spPr>
        <a:xfrm>
          <a:off x="192552" y="2827"/>
          <a:ext cx="3287303" cy="1953728"/>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040" tIns="198120" rIns="66040" bIns="66040" numCol="1" spcCol="1270" anchor="t" anchorCtr="0">
          <a:noAutofit/>
        </a:bodyPr>
        <a:lstStyle/>
        <a:p>
          <a:pPr marL="285750" lvl="1" indent="-285750" algn="l" defTabSz="2311400">
            <a:lnSpc>
              <a:spcPct val="90000"/>
            </a:lnSpc>
            <a:spcBef>
              <a:spcPct val="0"/>
            </a:spcBef>
            <a:spcAft>
              <a:spcPct val="15000"/>
            </a:spcAft>
            <a:buChar char="••"/>
          </a:pPr>
          <a:r>
            <a:rPr lang="cs-CZ" sz="5200" kern="1200" dirty="0" smtClean="0"/>
            <a:t>GGT,  ALP, bilirubin</a:t>
          </a:r>
          <a:endParaRPr lang="cs-CZ" sz="5200" kern="1200" dirty="0"/>
        </a:p>
      </dsp:txBody>
      <dsp:txXfrm>
        <a:off x="238330" y="48605"/>
        <a:ext cx="3195747" cy="1907950"/>
      </dsp:txXfrm>
    </dsp:sp>
    <dsp:sp modelId="{D56B9D84-0FA6-41FA-A0D2-E3A2C72C4C27}">
      <dsp:nvSpPr>
        <dsp:cNvPr id="0" name=""/>
        <dsp:cNvSpPr/>
      </dsp:nvSpPr>
      <dsp:spPr>
        <a:xfrm>
          <a:off x="217939" y="1956556"/>
          <a:ext cx="3236528" cy="84010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0" rIns="39370" bIns="0" numCol="1" spcCol="1270" anchor="ctr" anchorCtr="0">
          <a:noAutofit/>
        </a:bodyPr>
        <a:lstStyle/>
        <a:p>
          <a:pPr lvl="0" algn="l" defTabSz="1377950">
            <a:lnSpc>
              <a:spcPct val="90000"/>
            </a:lnSpc>
            <a:spcBef>
              <a:spcPct val="0"/>
            </a:spcBef>
            <a:spcAft>
              <a:spcPct val="35000"/>
            </a:spcAft>
          </a:pPr>
          <a:r>
            <a:rPr lang="cs-CZ" sz="3100" kern="1200" dirty="0" smtClean="0"/>
            <a:t>produkce žluče</a:t>
          </a:r>
          <a:endParaRPr lang="cs-CZ" sz="3100" kern="1200" dirty="0"/>
        </a:p>
      </dsp:txBody>
      <dsp:txXfrm>
        <a:off x="217939" y="1956556"/>
        <a:ext cx="2279245" cy="840103"/>
      </dsp:txXfrm>
    </dsp:sp>
    <dsp:sp modelId="{ADC77356-38F0-4CE6-A049-B7AF7689B8F0}">
      <dsp:nvSpPr>
        <dsp:cNvPr id="0" name=""/>
        <dsp:cNvSpPr/>
      </dsp:nvSpPr>
      <dsp:spPr>
        <a:xfrm>
          <a:off x="2626971" y="2092827"/>
          <a:ext cx="916040" cy="916040"/>
        </a:xfrm>
        <a:prstGeom prst="ellipse">
          <a:avLst/>
        </a:prstGeom>
        <a:blipFill rotWithShape="1">
          <a:blip xmlns:r="http://schemas.openxmlformats.org/officeDocument/2006/relationships" r:embed="rId1"/>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2E462B-8A85-4C38-8A5A-7F49F3E84B0A}">
      <dsp:nvSpPr>
        <dsp:cNvPr id="0" name=""/>
        <dsp:cNvSpPr/>
      </dsp:nvSpPr>
      <dsp:spPr>
        <a:xfrm>
          <a:off x="1324452" y="1435743"/>
          <a:ext cx="2030124" cy="203012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cs-CZ" sz="2400" kern="1200" dirty="0" smtClean="0"/>
            <a:t>Osmoticky aktivní</a:t>
          </a:r>
          <a:endParaRPr lang="cs-CZ" sz="2400" kern="1200" dirty="0"/>
        </a:p>
      </dsp:txBody>
      <dsp:txXfrm>
        <a:off x="1621757" y="1733048"/>
        <a:ext cx="1435514" cy="1435514"/>
      </dsp:txXfrm>
    </dsp:sp>
    <dsp:sp modelId="{3028AD8F-2F6D-48AB-9C85-09CA3ABE7EAE}">
      <dsp:nvSpPr>
        <dsp:cNvPr id="0" name=""/>
        <dsp:cNvSpPr/>
      </dsp:nvSpPr>
      <dsp:spPr>
        <a:xfrm rot="16200000">
          <a:off x="2309023" y="1379984"/>
          <a:ext cx="60981" cy="50537"/>
        </a:xfrm>
        <a:custGeom>
          <a:avLst/>
          <a:gdLst/>
          <a:ahLst/>
          <a:cxnLst/>
          <a:rect l="0" t="0" r="0" b="0"/>
          <a:pathLst>
            <a:path>
              <a:moveTo>
                <a:pt x="0" y="25268"/>
              </a:moveTo>
              <a:lnTo>
                <a:pt x="60981" y="2526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cs-CZ" sz="800" kern="1200"/>
        </a:p>
      </dsp:txBody>
      <dsp:txXfrm>
        <a:off x="2337990" y="1403728"/>
        <a:ext cx="3049" cy="3049"/>
      </dsp:txXfrm>
    </dsp:sp>
    <dsp:sp modelId="{6D0F9463-FDC8-4EE6-9E4A-AFA46A58468D}">
      <dsp:nvSpPr>
        <dsp:cNvPr id="0" name=""/>
        <dsp:cNvSpPr/>
      </dsp:nvSpPr>
      <dsp:spPr>
        <a:xfrm>
          <a:off x="1652133" y="0"/>
          <a:ext cx="1374762" cy="137476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cs-CZ" sz="2000" kern="1200" dirty="0" smtClean="0"/>
            <a:t>Metanol</a:t>
          </a:r>
          <a:endParaRPr lang="cs-CZ" sz="2000" kern="1200" dirty="0"/>
        </a:p>
      </dsp:txBody>
      <dsp:txXfrm>
        <a:off x="1853462" y="201329"/>
        <a:ext cx="972104" cy="972104"/>
      </dsp:txXfrm>
    </dsp:sp>
    <dsp:sp modelId="{A286B46B-BED4-44CC-B9D3-293C923B5339}">
      <dsp:nvSpPr>
        <dsp:cNvPr id="0" name=""/>
        <dsp:cNvSpPr/>
      </dsp:nvSpPr>
      <dsp:spPr>
        <a:xfrm rot="1750114">
          <a:off x="3223200" y="2930469"/>
          <a:ext cx="41897" cy="50537"/>
        </a:xfrm>
        <a:custGeom>
          <a:avLst/>
          <a:gdLst/>
          <a:ahLst/>
          <a:cxnLst/>
          <a:rect l="0" t="0" r="0" b="0"/>
          <a:pathLst>
            <a:path>
              <a:moveTo>
                <a:pt x="0" y="25268"/>
              </a:moveTo>
              <a:lnTo>
                <a:pt x="41897" y="2526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cs-CZ" sz="800" kern="1200"/>
        </a:p>
      </dsp:txBody>
      <dsp:txXfrm>
        <a:off x="3243101" y="2954690"/>
        <a:ext cx="2094" cy="2094"/>
      </dsp:txXfrm>
    </dsp:sp>
    <dsp:sp modelId="{1E81B7A0-699B-438A-BB38-2C2567966DE5}">
      <dsp:nvSpPr>
        <dsp:cNvPr id="0" name=""/>
        <dsp:cNvSpPr/>
      </dsp:nvSpPr>
      <dsp:spPr>
        <a:xfrm>
          <a:off x="3086752" y="2685582"/>
          <a:ext cx="1809791" cy="1374762"/>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cs-CZ" sz="2000" kern="1200" dirty="0" err="1" smtClean="0"/>
            <a:t>Etylénglykol</a:t>
          </a:r>
          <a:endParaRPr lang="cs-CZ" sz="2000" kern="1200" dirty="0"/>
        </a:p>
      </dsp:txBody>
      <dsp:txXfrm>
        <a:off x="3351790" y="2886911"/>
        <a:ext cx="1279715" cy="972104"/>
      </dsp:txXfrm>
    </dsp:sp>
    <dsp:sp modelId="{99D4B42F-7EF4-4AC4-8764-83FA8F54F230}">
      <dsp:nvSpPr>
        <dsp:cNvPr id="0" name=""/>
        <dsp:cNvSpPr/>
      </dsp:nvSpPr>
      <dsp:spPr>
        <a:xfrm rot="9049886">
          <a:off x="1275571" y="2966469"/>
          <a:ext cx="189623" cy="50537"/>
        </a:xfrm>
        <a:custGeom>
          <a:avLst/>
          <a:gdLst/>
          <a:ahLst/>
          <a:cxnLst/>
          <a:rect l="0" t="0" r="0" b="0"/>
          <a:pathLst>
            <a:path>
              <a:moveTo>
                <a:pt x="0" y="25268"/>
              </a:moveTo>
              <a:lnTo>
                <a:pt x="189623" y="2526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cs-CZ" sz="800" kern="1200"/>
        </a:p>
      </dsp:txBody>
      <dsp:txXfrm rot="10800000">
        <a:off x="1365643" y="2986997"/>
        <a:ext cx="9481" cy="9481"/>
      </dsp:txXfrm>
    </dsp:sp>
    <dsp:sp modelId="{A5CD787A-42EB-44D0-998F-F166A9B7DCCC}">
      <dsp:nvSpPr>
        <dsp:cNvPr id="0" name=""/>
        <dsp:cNvSpPr/>
      </dsp:nvSpPr>
      <dsp:spPr>
        <a:xfrm>
          <a:off x="0" y="2685582"/>
          <a:ext cx="1374762" cy="1374762"/>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cs-CZ" sz="2000" kern="1200" dirty="0" smtClean="0"/>
            <a:t>Etanol</a:t>
          </a:r>
          <a:endParaRPr lang="cs-CZ" sz="2000" kern="1200" dirty="0"/>
        </a:p>
      </dsp:txBody>
      <dsp:txXfrm>
        <a:off x="201329" y="2886911"/>
        <a:ext cx="972104" cy="97210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12B7D7-D692-4D5F-912F-6B00BABA776F}">
      <dsp:nvSpPr>
        <dsp:cNvPr id="0" name=""/>
        <dsp:cNvSpPr/>
      </dsp:nvSpPr>
      <dsp:spPr>
        <a:xfrm>
          <a:off x="225015" y="580"/>
          <a:ext cx="2165921" cy="678964"/>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cs-CZ" sz="1800" kern="1200" dirty="0" smtClean="0"/>
            <a:t>Anamnéza</a:t>
          </a:r>
          <a:endParaRPr lang="cs-CZ" sz="1800" kern="1200" dirty="0"/>
        </a:p>
      </dsp:txBody>
      <dsp:txXfrm>
        <a:off x="244901" y="20466"/>
        <a:ext cx="2126149" cy="639192"/>
      </dsp:txXfrm>
    </dsp:sp>
    <dsp:sp modelId="{596F4D9B-DB4A-40EA-A278-EEB5697BC6C5}">
      <dsp:nvSpPr>
        <dsp:cNvPr id="0" name=""/>
        <dsp:cNvSpPr/>
      </dsp:nvSpPr>
      <dsp:spPr>
        <a:xfrm rot="5400000">
          <a:off x="1180670" y="696518"/>
          <a:ext cx="254611" cy="30553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cs-CZ" sz="1300" kern="1200"/>
        </a:p>
      </dsp:txBody>
      <dsp:txXfrm rot="-5400000">
        <a:off x="1216317" y="721979"/>
        <a:ext cx="183319" cy="178228"/>
      </dsp:txXfrm>
    </dsp:sp>
    <dsp:sp modelId="{E22D3854-2CF1-4860-80B0-773661EF3ACB}">
      <dsp:nvSpPr>
        <dsp:cNvPr id="0" name=""/>
        <dsp:cNvSpPr/>
      </dsp:nvSpPr>
      <dsp:spPr>
        <a:xfrm>
          <a:off x="225015" y="1019026"/>
          <a:ext cx="2165921" cy="678964"/>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cs-CZ" sz="1800" kern="1200" dirty="0" err="1" smtClean="0"/>
            <a:t>S_osmolalita</a:t>
          </a:r>
          <a:endParaRPr lang="cs-CZ" sz="1800" kern="1200" dirty="0"/>
        </a:p>
      </dsp:txBody>
      <dsp:txXfrm>
        <a:off x="244901" y="1038912"/>
        <a:ext cx="2126149" cy="639192"/>
      </dsp:txXfrm>
    </dsp:sp>
    <dsp:sp modelId="{FC041AAE-159A-42EB-A45C-B9898A009DD1}">
      <dsp:nvSpPr>
        <dsp:cNvPr id="0" name=""/>
        <dsp:cNvSpPr/>
      </dsp:nvSpPr>
      <dsp:spPr>
        <a:xfrm rot="5400000">
          <a:off x="1180670" y="1714964"/>
          <a:ext cx="254611" cy="30553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cs-CZ" sz="1300" kern="1200"/>
        </a:p>
      </dsp:txBody>
      <dsp:txXfrm rot="-5400000">
        <a:off x="1216317" y="1740425"/>
        <a:ext cx="183319" cy="178228"/>
      </dsp:txXfrm>
    </dsp:sp>
    <dsp:sp modelId="{70BEEA63-DF43-400D-B1C5-079D9DB4EFE5}">
      <dsp:nvSpPr>
        <dsp:cNvPr id="0" name=""/>
        <dsp:cNvSpPr/>
      </dsp:nvSpPr>
      <dsp:spPr>
        <a:xfrm>
          <a:off x="225015" y="2037472"/>
          <a:ext cx="2165921" cy="678964"/>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cs-CZ" sz="1800" kern="1200" dirty="0" smtClean="0"/>
            <a:t>Vypočtená osmolalita</a:t>
          </a:r>
          <a:br>
            <a:rPr lang="cs-CZ" sz="1800" kern="1200" dirty="0" smtClean="0"/>
          </a:br>
          <a:r>
            <a:rPr lang="cs-CZ" sz="1600" kern="1200" dirty="0" smtClean="0"/>
            <a:t>(2Na + urea + glukóza)</a:t>
          </a:r>
          <a:endParaRPr lang="cs-CZ" sz="1800" kern="1200" dirty="0"/>
        </a:p>
      </dsp:txBody>
      <dsp:txXfrm>
        <a:off x="244901" y="2057358"/>
        <a:ext cx="2126149" cy="639192"/>
      </dsp:txXfrm>
    </dsp:sp>
    <dsp:sp modelId="{728C9F94-199D-4F9D-BEA2-DFC07B794D21}">
      <dsp:nvSpPr>
        <dsp:cNvPr id="0" name=""/>
        <dsp:cNvSpPr/>
      </dsp:nvSpPr>
      <dsp:spPr>
        <a:xfrm rot="5400000">
          <a:off x="1180670" y="2733410"/>
          <a:ext cx="254611" cy="30553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cs-CZ" sz="1300" kern="1200"/>
        </a:p>
      </dsp:txBody>
      <dsp:txXfrm rot="-5400000">
        <a:off x="1216317" y="2758871"/>
        <a:ext cx="183319" cy="178228"/>
      </dsp:txXfrm>
    </dsp:sp>
    <dsp:sp modelId="{1DE14FE0-2AAF-487B-A1A1-C637180679DB}">
      <dsp:nvSpPr>
        <dsp:cNvPr id="0" name=""/>
        <dsp:cNvSpPr/>
      </dsp:nvSpPr>
      <dsp:spPr>
        <a:xfrm>
          <a:off x="225015" y="3055918"/>
          <a:ext cx="2165921" cy="678964"/>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cs-CZ" sz="1600" kern="1200" dirty="0" err="1" smtClean="0"/>
            <a:t>Osmolální</a:t>
          </a:r>
          <a:r>
            <a:rPr lang="cs-CZ" sz="1600" kern="1200" dirty="0" smtClean="0"/>
            <a:t> gap</a:t>
          </a:r>
        </a:p>
        <a:p>
          <a:pPr lvl="0" algn="ctr" defTabSz="711200">
            <a:lnSpc>
              <a:spcPct val="90000"/>
            </a:lnSpc>
            <a:spcBef>
              <a:spcPct val="0"/>
            </a:spcBef>
            <a:spcAft>
              <a:spcPct val="35000"/>
            </a:spcAft>
          </a:pPr>
          <a:r>
            <a:rPr lang="cs-CZ" sz="1400" kern="1200" dirty="0" smtClean="0"/>
            <a:t>(</a:t>
          </a:r>
          <a:r>
            <a:rPr lang="cs-CZ" sz="1400" kern="1200" dirty="0" err="1" smtClean="0"/>
            <a:t>S_osm</a:t>
          </a:r>
          <a:r>
            <a:rPr lang="cs-CZ" sz="1400" kern="1200" dirty="0" smtClean="0"/>
            <a:t> – </a:t>
          </a:r>
          <a:r>
            <a:rPr lang="cs-CZ" sz="1400" kern="1200" dirty="0" err="1" smtClean="0"/>
            <a:t>Vyp</a:t>
          </a:r>
          <a:r>
            <a:rPr lang="cs-CZ" sz="1400" kern="1200" dirty="0" smtClean="0"/>
            <a:t>. osm)</a:t>
          </a:r>
          <a:endParaRPr lang="cs-CZ" sz="1400" kern="1200" dirty="0"/>
        </a:p>
      </dsp:txBody>
      <dsp:txXfrm>
        <a:off x="244901" y="3075804"/>
        <a:ext cx="2126149" cy="639192"/>
      </dsp:txXfrm>
    </dsp:sp>
    <dsp:sp modelId="{02BC9769-76D7-477C-B5C2-59DF0CFFA1F1}">
      <dsp:nvSpPr>
        <dsp:cNvPr id="0" name=""/>
        <dsp:cNvSpPr/>
      </dsp:nvSpPr>
      <dsp:spPr>
        <a:xfrm rot="5400000">
          <a:off x="1180670" y="3751856"/>
          <a:ext cx="254611" cy="30553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cs-CZ" sz="1300" kern="1200"/>
        </a:p>
      </dsp:txBody>
      <dsp:txXfrm rot="-5400000">
        <a:off x="1216317" y="3777317"/>
        <a:ext cx="183319" cy="178228"/>
      </dsp:txXfrm>
    </dsp:sp>
    <dsp:sp modelId="{39C5EF24-1919-4CFB-8DA9-C7CAD2036A9B}">
      <dsp:nvSpPr>
        <dsp:cNvPr id="0" name=""/>
        <dsp:cNvSpPr/>
      </dsp:nvSpPr>
      <dsp:spPr>
        <a:xfrm>
          <a:off x="225015" y="4074364"/>
          <a:ext cx="2165921" cy="678964"/>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cs-CZ" sz="1800" kern="1200" dirty="0" err="1" smtClean="0"/>
            <a:t>S_etanol</a:t>
          </a:r>
          <a:endParaRPr lang="cs-CZ" sz="1800" kern="1200" dirty="0"/>
        </a:p>
      </dsp:txBody>
      <dsp:txXfrm>
        <a:off x="244901" y="4094250"/>
        <a:ext cx="2126149" cy="63919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CD46C1-0415-4E3C-8AE7-8406548FDA93}">
      <dsp:nvSpPr>
        <dsp:cNvPr id="0" name=""/>
        <dsp:cNvSpPr/>
      </dsp:nvSpPr>
      <dsp:spPr>
        <a:xfrm>
          <a:off x="0" y="325862"/>
          <a:ext cx="4718796" cy="434483"/>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59DCF7-BB53-4219-B38A-0BEE9DC7AEB1}">
      <dsp:nvSpPr>
        <dsp:cNvPr id="0" name=""/>
        <dsp:cNvSpPr/>
      </dsp:nvSpPr>
      <dsp:spPr>
        <a:xfrm>
          <a:off x="1866" y="0"/>
          <a:ext cx="815996" cy="434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784" tIns="49784" rIns="49784" bIns="49784" numCol="1" spcCol="1270" anchor="b" anchorCtr="1">
          <a:noAutofit/>
        </a:bodyPr>
        <a:lstStyle/>
        <a:p>
          <a:pPr lvl="0" algn="l" defTabSz="311150">
            <a:lnSpc>
              <a:spcPct val="90000"/>
            </a:lnSpc>
            <a:spcBef>
              <a:spcPct val="0"/>
            </a:spcBef>
            <a:spcAft>
              <a:spcPct val="35000"/>
            </a:spcAft>
          </a:pPr>
          <a:r>
            <a:rPr lang="cs-CZ" sz="700" kern="1200" dirty="0" smtClean="0"/>
            <a:t>koagulační faktory (PT)</a:t>
          </a:r>
          <a:endParaRPr lang="cs-CZ" sz="700" kern="1200" dirty="0"/>
        </a:p>
        <a:p>
          <a:pPr marL="57150" lvl="1" indent="-57150" algn="l" defTabSz="222250">
            <a:lnSpc>
              <a:spcPct val="90000"/>
            </a:lnSpc>
            <a:spcBef>
              <a:spcPct val="0"/>
            </a:spcBef>
            <a:spcAft>
              <a:spcPct val="15000"/>
            </a:spcAft>
            <a:buChar char="••"/>
          </a:pPr>
          <a:r>
            <a:rPr lang="cs-CZ" sz="500" kern="1200" smtClean="0"/>
            <a:t>(</a:t>
          </a:r>
          <a:r>
            <a:rPr lang="cs-CZ" sz="500" kern="1200" dirty="0" smtClean="0"/>
            <a:t>hodiny)</a:t>
          </a:r>
          <a:endParaRPr lang="cs-CZ" sz="500" kern="1200" dirty="0"/>
        </a:p>
      </dsp:txBody>
      <dsp:txXfrm>
        <a:off x="1866" y="0"/>
        <a:ext cx="815996" cy="434483"/>
      </dsp:txXfrm>
    </dsp:sp>
    <dsp:sp modelId="{6955F386-BD13-4B77-A97D-9239F6466689}">
      <dsp:nvSpPr>
        <dsp:cNvPr id="0" name=""/>
        <dsp:cNvSpPr/>
      </dsp:nvSpPr>
      <dsp:spPr>
        <a:xfrm>
          <a:off x="355554" y="488793"/>
          <a:ext cx="108620" cy="10862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D8EE65-59CF-481F-8A69-10E0F8561B4A}">
      <dsp:nvSpPr>
        <dsp:cNvPr id="0" name=""/>
        <dsp:cNvSpPr/>
      </dsp:nvSpPr>
      <dsp:spPr>
        <a:xfrm>
          <a:off x="858663" y="651724"/>
          <a:ext cx="815996" cy="434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784" tIns="49784" rIns="49784" bIns="49784" numCol="1" spcCol="1270" anchor="t" anchorCtr="1">
          <a:noAutofit/>
        </a:bodyPr>
        <a:lstStyle/>
        <a:p>
          <a:pPr lvl="0" algn="l" defTabSz="311150">
            <a:lnSpc>
              <a:spcPct val="90000"/>
            </a:lnSpc>
            <a:spcBef>
              <a:spcPct val="0"/>
            </a:spcBef>
            <a:spcAft>
              <a:spcPct val="35000"/>
            </a:spcAft>
          </a:pPr>
          <a:r>
            <a:rPr lang="cs-CZ" sz="700" kern="1200" dirty="0" err="1" smtClean="0"/>
            <a:t>prealbumin</a:t>
          </a:r>
          <a:endParaRPr lang="cs-CZ" sz="700" kern="1200" dirty="0"/>
        </a:p>
        <a:p>
          <a:pPr marL="57150" lvl="1" indent="-57150" algn="l" defTabSz="222250">
            <a:lnSpc>
              <a:spcPct val="90000"/>
            </a:lnSpc>
            <a:spcBef>
              <a:spcPct val="0"/>
            </a:spcBef>
            <a:spcAft>
              <a:spcPct val="15000"/>
            </a:spcAft>
            <a:buChar char="••"/>
          </a:pPr>
          <a:r>
            <a:rPr lang="cs-CZ" sz="500" kern="1200" smtClean="0"/>
            <a:t>(2 </a:t>
          </a:r>
          <a:r>
            <a:rPr lang="cs-CZ" sz="500" kern="1200" dirty="0" smtClean="0"/>
            <a:t>dny)</a:t>
          </a:r>
          <a:endParaRPr lang="cs-CZ" sz="500" kern="1200" dirty="0"/>
        </a:p>
      </dsp:txBody>
      <dsp:txXfrm>
        <a:off x="858663" y="651724"/>
        <a:ext cx="815996" cy="434483"/>
      </dsp:txXfrm>
    </dsp:sp>
    <dsp:sp modelId="{6EF3A08A-727E-4DDB-A8B6-1ED57A98C122}">
      <dsp:nvSpPr>
        <dsp:cNvPr id="0" name=""/>
        <dsp:cNvSpPr/>
      </dsp:nvSpPr>
      <dsp:spPr>
        <a:xfrm>
          <a:off x="1212351" y="488793"/>
          <a:ext cx="108620" cy="108620"/>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33E7D5-5097-4C35-AD5E-4237CA90C0BA}">
      <dsp:nvSpPr>
        <dsp:cNvPr id="0" name=""/>
        <dsp:cNvSpPr/>
      </dsp:nvSpPr>
      <dsp:spPr>
        <a:xfrm>
          <a:off x="1715459" y="0"/>
          <a:ext cx="815996" cy="434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784" tIns="49784" rIns="49784" bIns="49784" numCol="1" spcCol="1270" anchor="b" anchorCtr="1">
          <a:noAutofit/>
        </a:bodyPr>
        <a:lstStyle/>
        <a:p>
          <a:pPr lvl="0" algn="l" defTabSz="311150">
            <a:lnSpc>
              <a:spcPct val="90000"/>
            </a:lnSpc>
            <a:spcBef>
              <a:spcPct val="0"/>
            </a:spcBef>
            <a:spcAft>
              <a:spcPct val="35000"/>
            </a:spcAft>
          </a:pPr>
          <a:r>
            <a:rPr lang="cs-CZ" sz="700" kern="1200" dirty="0" smtClean="0"/>
            <a:t>transferin</a:t>
          </a:r>
          <a:endParaRPr lang="cs-CZ" sz="700" kern="1200" dirty="0"/>
        </a:p>
        <a:p>
          <a:pPr marL="57150" lvl="1" indent="-57150" algn="l" defTabSz="222250">
            <a:lnSpc>
              <a:spcPct val="90000"/>
            </a:lnSpc>
            <a:spcBef>
              <a:spcPct val="0"/>
            </a:spcBef>
            <a:spcAft>
              <a:spcPct val="15000"/>
            </a:spcAft>
            <a:buChar char="••"/>
          </a:pPr>
          <a:r>
            <a:rPr lang="cs-CZ" sz="500" kern="1200" smtClean="0"/>
            <a:t>(7 </a:t>
          </a:r>
          <a:r>
            <a:rPr lang="cs-CZ" sz="500" kern="1200" dirty="0" smtClean="0"/>
            <a:t>dnů)</a:t>
          </a:r>
          <a:endParaRPr lang="cs-CZ" sz="500" kern="1200" dirty="0"/>
        </a:p>
      </dsp:txBody>
      <dsp:txXfrm>
        <a:off x="1715459" y="0"/>
        <a:ext cx="815996" cy="434483"/>
      </dsp:txXfrm>
    </dsp:sp>
    <dsp:sp modelId="{DE5AF2AD-5197-44E7-9AB8-7DCCFAC73FAC}">
      <dsp:nvSpPr>
        <dsp:cNvPr id="0" name=""/>
        <dsp:cNvSpPr/>
      </dsp:nvSpPr>
      <dsp:spPr>
        <a:xfrm>
          <a:off x="2069147" y="488793"/>
          <a:ext cx="108620" cy="108620"/>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16996B-2386-4DBE-AD08-5EDF8A037150}">
      <dsp:nvSpPr>
        <dsp:cNvPr id="0" name=""/>
        <dsp:cNvSpPr/>
      </dsp:nvSpPr>
      <dsp:spPr>
        <a:xfrm>
          <a:off x="2572256" y="651724"/>
          <a:ext cx="815996" cy="434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784" tIns="49784" rIns="49784" bIns="49784" numCol="1" spcCol="1270" anchor="t" anchorCtr="1">
          <a:noAutofit/>
        </a:bodyPr>
        <a:lstStyle/>
        <a:p>
          <a:pPr lvl="0" algn="l" defTabSz="311150">
            <a:lnSpc>
              <a:spcPct val="90000"/>
            </a:lnSpc>
            <a:spcBef>
              <a:spcPct val="0"/>
            </a:spcBef>
            <a:spcAft>
              <a:spcPct val="35000"/>
            </a:spcAft>
          </a:pPr>
          <a:r>
            <a:rPr lang="cs-CZ" sz="700" kern="1200" dirty="0" err="1" smtClean="0"/>
            <a:t>cholinesteráza</a:t>
          </a:r>
          <a:endParaRPr lang="cs-CZ" sz="700" kern="1200" dirty="0"/>
        </a:p>
        <a:p>
          <a:pPr marL="57150" lvl="1" indent="-57150" algn="l" defTabSz="222250">
            <a:lnSpc>
              <a:spcPct val="90000"/>
            </a:lnSpc>
            <a:spcBef>
              <a:spcPct val="0"/>
            </a:spcBef>
            <a:spcAft>
              <a:spcPct val="15000"/>
            </a:spcAft>
            <a:buChar char="••"/>
          </a:pPr>
          <a:r>
            <a:rPr lang="cs-CZ" sz="500" kern="1200" smtClean="0"/>
            <a:t>(10 </a:t>
          </a:r>
          <a:r>
            <a:rPr lang="cs-CZ" sz="500" kern="1200" dirty="0" smtClean="0"/>
            <a:t>dnů)</a:t>
          </a:r>
          <a:endParaRPr lang="cs-CZ" sz="500" kern="1200" dirty="0"/>
        </a:p>
      </dsp:txBody>
      <dsp:txXfrm>
        <a:off x="2572256" y="651724"/>
        <a:ext cx="815996" cy="434483"/>
      </dsp:txXfrm>
    </dsp:sp>
    <dsp:sp modelId="{4B81BC95-8A82-48F2-92D9-96C50F055F1B}">
      <dsp:nvSpPr>
        <dsp:cNvPr id="0" name=""/>
        <dsp:cNvSpPr/>
      </dsp:nvSpPr>
      <dsp:spPr>
        <a:xfrm>
          <a:off x="2925944" y="488793"/>
          <a:ext cx="108620" cy="108620"/>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833012-4A96-4C95-9C06-22CF44CB190D}">
      <dsp:nvSpPr>
        <dsp:cNvPr id="0" name=""/>
        <dsp:cNvSpPr/>
      </dsp:nvSpPr>
      <dsp:spPr>
        <a:xfrm>
          <a:off x="3429053" y="0"/>
          <a:ext cx="815996" cy="434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784" tIns="49784" rIns="49784" bIns="49784" numCol="1" spcCol="1270" anchor="b" anchorCtr="1">
          <a:noAutofit/>
        </a:bodyPr>
        <a:lstStyle/>
        <a:p>
          <a:pPr lvl="0" algn="l" defTabSz="311150">
            <a:lnSpc>
              <a:spcPct val="90000"/>
            </a:lnSpc>
            <a:spcBef>
              <a:spcPct val="0"/>
            </a:spcBef>
            <a:spcAft>
              <a:spcPct val="35000"/>
            </a:spcAft>
          </a:pPr>
          <a:r>
            <a:rPr lang="cs-CZ" sz="700" kern="1200" dirty="0" smtClean="0"/>
            <a:t>albumin</a:t>
          </a:r>
          <a:endParaRPr lang="cs-CZ" sz="700" kern="1200" dirty="0"/>
        </a:p>
        <a:p>
          <a:pPr marL="57150" lvl="1" indent="-57150" algn="l" defTabSz="222250">
            <a:lnSpc>
              <a:spcPct val="90000"/>
            </a:lnSpc>
            <a:spcBef>
              <a:spcPct val="0"/>
            </a:spcBef>
            <a:spcAft>
              <a:spcPct val="15000"/>
            </a:spcAft>
            <a:buChar char="••"/>
          </a:pPr>
          <a:r>
            <a:rPr lang="cs-CZ" sz="500" kern="1200" smtClean="0"/>
            <a:t>(20 </a:t>
          </a:r>
          <a:r>
            <a:rPr lang="cs-CZ" sz="500" kern="1200" dirty="0" smtClean="0"/>
            <a:t>dnů)</a:t>
          </a:r>
          <a:endParaRPr lang="cs-CZ" sz="500" kern="1200" dirty="0"/>
        </a:p>
      </dsp:txBody>
      <dsp:txXfrm>
        <a:off x="3429053" y="0"/>
        <a:ext cx="815996" cy="434483"/>
      </dsp:txXfrm>
    </dsp:sp>
    <dsp:sp modelId="{53748DFF-659E-4B1E-87DE-FD94449F8829}">
      <dsp:nvSpPr>
        <dsp:cNvPr id="0" name=""/>
        <dsp:cNvSpPr/>
      </dsp:nvSpPr>
      <dsp:spPr>
        <a:xfrm>
          <a:off x="3782741" y="488793"/>
          <a:ext cx="108620" cy="108620"/>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155F81-6C24-4B87-A08C-E6D0691AB2BE}" type="datetimeFigureOut">
              <a:rPr lang="cs-CZ" smtClean="0"/>
              <a:t>31.3.2013</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76DE87-2454-416D-9A09-81E4265C1B3C}" type="slidenum">
              <a:rPr lang="cs-CZ" smtClean="0"/>
              <a:t>‹#›</a:t>
            </a:fld>
            <a:endParaRPr lang="cs-CZ"/>
          </a:p>
        </p:txBody>
      </p:sp>
    </p:spTree>
    <p:extLst>
      <p:ext uri="{BB962C8B-B14F-4D97-AF65-F5344CB8AC3E}">
        <p14:creationId xmlns:p14="http://schemas.microsoft.com/office/powerpoint/2010/main" val="394668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Poškození jater doprovází</a:t>
            </a:r>
            <a:r>
              <a:rPr lang="cs-CZ" baseline="0" dirty="0" smtClean="0"/>
              <a:t> mnohá onemocnění. Funkce jater jsou vitální a včasná diagnostika jejich poruch je navýsost důležitá. Bez laboratorních ukazatelů si nelze moderní diagnostiku jaterních onemocnění přestavit.</a:t>
            </a:r>
            <a:endParaRPr lang="cs-CZ" dirty="0"/>
          </a:p>
        </p:txBody>
      </p:sp>
      <p:sp>
        <p:nvSpPr>
          <p:cNvPr id="4" name="Zástupný symbol pro číslo snímku 3"/>
          <p:cNvSpPr>
            <a:spLocks noGrp="1"/>
          </p:cNvSpPr>
          <p:nvPr>
            <p:ph type="sldNum" sz="quarter" idx="10"/>
          </p:nvPr>
        </p:nvSpPr>
        <p:spPr/>
        <p:txBody>
          <a:bodyPr/>
          <a:lstStyle/>
          <a:p>
            <a:fld id="{7376DE87-2454-416D-9A09-81E4265C1B3C}" type="slidenum">
              <a:rPr lang="cs-CZ" smtClean="0"/>
              <a:t>1</a:t>
            </a:fld>
            <a:endParaRPr lang="cs-CZ"/>
          </a:p>
        </p:txBody>
      </p:sp>
    </p:spTree>
    <p:extLst>
      <p:ext uri="{BB962C8B-B14F-4D97-AF65-F5344CB8AC3E}">
        <p14:creationId xmlns:p14="http://schemas.microsoft.com/office/powerpoint/2010/main" val="276146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U </a:t>
            </a:r>
            <a:r>
              <a:rPr lang="cs-CZ" dirty="0" err="1" smtClean="0"/>
              <a:t>hyperbilirubinémií</a:t>
            </a:r>
            <a:r>
              <a:rPr lang="cs-CZ" dirty="0" smtClean="0"/>
              <a:t> způsobených poškozením </a:t>
            </a:r>
            <a:r>
              <a:rPr lang="cs-CZ" dirty="0" err="1" smtClean="0"/>
              <a:t>hepatocytu</a:t>
            </a:r>
            <a:r>
              <a:rPr lang="cs-CZ" dirty="0" smtClean="0"/>
              <a:t> vázne</a:t>
            </a:r>
            <a:r>
              <a:rPr lang="cs-CZ" baseline="0" dirty="0" smtClean="0"/>
              <a:t> jak konjugace bilirubinu, tak i jeho vylučování do žluče. Proto je zvýšený </a:t>
            </a:r>
            <a:r>
              <a:rPr lang="cs-CZ" b="1" baseline="0" dirty="0" smtClean="0"/>
              <a:t>nekonjugovaný i konjugovaný </a:t>
            </a:r>
            <a:r>
              <a:rPr lang="cs-CZ" baseline="0" dirty="0" smtClean="0"/>
              <a:t>bilirubin. Rovněž zpracování </a:t>
            </a:r>
            <a:r>
              <a:rPr lang="cs-CZ" baseline="0" dirty="0" err="1" smtClean="0"/>
              <a:t>sterkobilinogenu</a:t>
            </a:r>
            <a:r>
              <a:rPr lang="cs-CZ" baseline="0" dirty="0" smtClean="0"/>
              <a:t> je narušené a </a:t>
            </a:r>
            <a:r>
              <a:rPr lang="cs-CZ" baseline="0" dirty="0" err="1" smtClean="0"/>
              <a:t>urobilinogen</a:t>
            </a:r>
            <a:r>
              <a:rPr lang="cs-CZ" baseline="0" dirty="0" smtClean="0"/>
              <a:t> proto nacházíme v moči.</a:t>
            </a:r>
          </a:p>
          <a:p>
            <a:r>
              <a:rPr lang="cs-CZ" baseline="0" dirty="0" smtClean="0"/>
              <a:t>Nejčastějšími příčinami tohoto typu ikteru jsou:</a:t>
            </a:r>
          </a:p>
          <a:p>
            <a:pPr marL="171450" indent="-171450">
              <a:buFont typeface="Arial" pitchFamily="34" charset="0"/>
              <a:buChar char="•"/>
            </a:pPr>
            <a:r>
              <a:rPr lang="cs-CZ" baseline="0" dirty="0" smtClean="0"/>
              <a:t>Virové hepatitidy (A, B, C)</a:t>
            </a:r>
          </a:p>
          <a:p>
            <a:pPr marL="171450" indent="-171450">
              <a:buFont typeface="Arial" pitchFamily="34" charset="0"/>
              <a:buChar char="•"/>
            </a:pPr>
            <a:r>
              <a:rPr lang="cs-CZ" baseline="0" dirty="0" smtClean="0"/>
              <a:t>Toxické poškození jater (etanol, paracetamol, muchomůrka zelená …)</a:t>
            </a:r>
          </a:p>
          <a:p>
            <a:pPr marL="0" indent="0">
              <a:buFont typeface="Arial" pitchFamily="34" charset="0"/>
              <a:buNone/>
            </a:pPr>
            <a:r>
              <a:rPr lang="cs-CZ" baseline="0" dirty="0" err="1" smtClean="0"/>
              <a:t>Hyperbilirubinémie</a:t>
            </a:r>
            <a:r>
              <a:rPr lang="cs-CZ" baseline="0" dirty="0" smtClean="0"/>
              <a:t> bude v tomto případě doprovázena zvýšenými transaminázami (</a:t>
            </a:r>
            <a:r>
              <a:rPr lang="cs-CZ" b="1" baseline="0" dirty="0" smtClean="0"/>
              <a:t>AST, ALT</a:t>
            </a:r>
            <a:r>
              <a:rPr lang="cs-CZ" baseline="0" dirty="0" smtClean="0"/>
              <a:t>), často s převahou AST – známkou nekrózy jaterní buňky.</a:t>
            </a:r>
          </a:p>
        </p:txBody>
      </p:sp>
      <p:sp>
        <p:nvSpPr>
          <p:cNvPr id="4" name="Zástupný symbol pro číslo snímku 3"/>
          <p:cNvSpPr>
            <a:spLocks noGrp="1"/>
          </p:cNvSpPr>
          <p:nvPr>
            <p:ph type="sldNum" sz="quarter" idx="10"/>
          </p:nvPr>
        </p:nvSpPr>
        <p:spPr/>
        <p:txBody>
          <a:bodyPr/>
          <a:lstStyle/>
          <a:p>
            <a:fld id="{7376DE87-2454-416D-9A09-81E4265C1B3C}" type="slidenum">
              <a:rPr lang="cs-CZ" smtClean="0"/>
              <a:t>10</a:t>
            </a:fld>
            <a:endParaRPr lang="cs-CZ"/>
          </a:p>
        </p:txBody>
      </p:sp>
    </p:spTree>
    <p:extLst>
      <p:ext uri="{BB962C8B-B14F-4D97-AF65-F5344CB8AC3E}">
        <p14:creationId xmlns:p14="http://schemas.microsoft.com/office/powerpoint/2010/main" val="9142197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Poslední velkou skupinou příčin </a:t>
            </a:r>
            <a:r>
              <a:rPr lang="cs-CZ" dirty="0" err="1" smtClean="0"/>
              <a:t>hypebilirubinémií</a:t>
            </a:r>
            <a:r>
              <a:rPr lang="cs-CZ" baseline="0" dirty="0" smtClean="0"/>
              <a:t> (po hemolýze a poškození </a:t>
            </a:r>
            <a:r>
              <a:rPr lang="cs-CZ" baseline="0" dirty="0" err="1" smtClean="0"/>
              <a:t>hepatocytu</a:t>
            </a:r>
            <a:r>
              <a:rPr lang="cs-CZ" baseline="0" dirty="0" smtClean="0"/>
              <a:t>) je cholestáza, tedy porucha odtoku žluče z jater. Překážka může být lokalizována </a:t>
            </a:r>
            <a:r>
              <a:rPr lang="cs-CZ" baseline="0" dirty="0" err="1" smtClean="0"/>
              <a:t>intrahepatálně</a:t>
            </a:r>
            <a:r>
              <a:rPr lang="cs-CZ" baseline="0" dirty="0" smtClean="0"/>
              <a:t> (vrozená atrézie žluč. cest, poruchy vylučování bilirubinu způsobené léky či u cirhózy) nebo </a:t>
            </a:r>
            <a:r>
              <a:rPr lang="cs-CZ" baseline="0" dirty="0" err="1" smtClean="0"/>
              <a:t>extrahepatálně</a:t>
            </a:r>
            <a:r>
              <a:rPr lang="cs-CZ" baseline="0" dirty="0" smtClean="0"/>
              <a:t> – uzávěrem žlučovodu např. žlučovým kamenem či nádorem.</a:t>
            </a:r>
          </a:p>
          <a:p>
            <a:r>
              <a:rPr lang="cs-CZ" baseline="0" dirty="0" smtClean="0"/>
              <a:t>Laboratorně typicky nacházíme zvýšený </a:t>
            </a:r>
            <a:r>
              <a:rPr lang="cs-CZ" b="1" baseline="0" dirty="0" smtClean="0"/>
              <a:t>konjugovaný bilirubin</a:t>
            </a:r>
            <a:r>
              <a:rPr lang="cs-CZ" baseline="0" dirty="0" smtClean="0"/>
              <a:t>. Ten volně proniká glomerulární membránou (na rozdíl od nekonjugovaného není vázán na albumin), najdeme jej tedy </a:t>
            </a:r>
            <a:r>
              <a:rPr lang="cs-CZ" b="1" baseline="0" dirty="0" smtClean="0"/>
              <a:t>i v moči</a:t>
            </a:r>
            <a:r>
              <a:rPr lang="cs-CZ" baseline="0" dirty="0" smtClean="0"/>
              <a:t>. Naopak </a:t>
            </a:r>
            <a:r>
              <a:rPr lang="cs-CZ" baseline="0" dirty="0" err="1" smtClean="0"/>
              <a:t>urobilinogen</a:t>
            </a:r>
            <a:r>
              <a:rPr lang="cs-CZ" baseline="0" dirty="0" smtClean="0"/>
              <a:t> v moči nenajdeme, protože konjugovaný bilirubin se do střeva nedostává a produkce </a:t>
            </a:r>
            <a:r>
              <a:rPr lang="cs-CZ" baseline="0" dirty="0" err="1" smtClean="0"/>
              <a:t>sterkobilinogenu</a:t>
            </a:r>
            <a:r>
              <a:rPr lang="cs-CZ" baseline="0" dirty="0" smtClean="0"/>
              <a:t>/</a:t>
            </a:r>
            <a:r>
              <a:rPr lang="cs-CZ" baseline="0" dirty="0" err="1" smtClean="0"/>
              <a:t>urobilinogenu</a:t>
            </a:r>
            <a:r>
              <a:rPr lang="cs-CZ" baseline="0" dirty="0" smtClean="0"/>
              <a:t> není zvýšená.</a:t>
            </a:r>
          </a:p>
          <a:p>
            <a:r>
              <a:rPr lang="cs-CZ" baseline="0" dirty="0" smtClean="0"/>
              <a:t>K diagnostice obstrukční žloutenky neodmyslitelně patří již zmíněné enzymy – </a:t>
            </a:r>
            <a:r>
              <a:rPr lang="cs-CZ" b="1" baseline="0" dirty="0" smtClean="0"/>
              <a:t>GGT, ALP</a:t>
            </a:r>
            <a:r>
              <a:rPr lang="cs-CZ" baseline="0" dirty="0" smtClean="0"/>
              <a:t>.</a:t>
            </a:r>
            <a:endParaRPr lang="cs-CZ" dirty="0"/>
          </a:p>
        </p:txBody>
      </p:sp>
      <p:sp>
        <p:nvSpPr>
          <p:cNvPr id="4" name="Zástupný symbol pro číslo snímku 3"/>
          <p:cNvSpPr>
            <a:spLocks noGrp="1"/>
          </p:cNvSpPr>
          <p:nvPr>
            <p:ph type="sldNum" sz="quarter" idx="10"/>
          </p:nvPr>
        </p:nvSpPr>
        <p:spPr/>
        <p:txBody>
          <a:bodyPr/>
          <a:lstStyle/>
          <a:p>
            <a:fld id="{7376DE87-2454-416D-9A09-81E4265C1B3C}" type="slidenum">
              <a:rPr lang="cs-CZ" smtClean="0"/>
              <a:t>11</a:t>
            </a:fld>
            <a:endParaRPr lang="cs-CZ"/>
          </a:p>
        </p:txBody>
      </p:sp>
    </p:spTree>
    <p:extLst>
      <p:ext uri="{BB962C8B-B14F-4D97-AF65-F5344CB8AC3E}">
        <p14:creationId xmlns:p14="http://schemas.microsoft.com/office/powerpoint/2010/main" val="1656474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Při úvahách o </a:t>
            </a:r>
            <a:r>
              <a:rPr lang="cs-CZ" dirty="0" err="1" smtClean="0"/>
              <a:t>hyperbilirubinémiích</a:t>
            </a:r>
            <a:r>
              <a:rPr lang="cs-CZ" dirty="0" smtClean="0"/>
              <a:t> nesmíme zapomenout na Gilbertův syndrom. Jde o častý syndrom (výskyt se odhaduje 3-10% v naší populaci) způsobený sníženou kapacitou konjugace bilirubinu </a:t>
            </a:r>
            <a:r>
              <a:rPr lang="cs-CZ" dirty="0" err="1" smtClean="0"/>
              <a:t>hepatocytem</a:t>
            </a:r>
            <a:r>
              <a:rPr lang="cs-CZ" dirty="0" smtClean="0"/>
              <a:t> (porucha je v enzymu UDP-</a:t>
            </a:r>
            <a:r>
              <a:rPr lang="cs-CZ" dirty="0" err="1" smtClean="0"/>
              <a:t>glukuronyltransferáze</a:t>
            </a:r>
            <a:r>
              <a:rPr lang="cs-CZ" baseline="0" dirty="0" smtClean="0"/>
              <a:t> – buď je méně aktivní nebo je produkován v menším množství). Syndrom se projevuje mírnou nekonjugovanou </a:t>
            </a:r>
            <a:r>
              <a:rPr lang="cs-CZ" baseline="0" dirty="0" err="1" smtClean="0"/>
              <a:t>hyperbilirubinémií</a:t>
            </a:r>
            <a:r>
              <a:rPr lang="cs-CZ" baseline="0" dirty="0" smtClean="0"/>
              <a:t>, často vyvolanou nebo zhoršenou situacemi jako je nedostatek spánku, hladovění, zvýšená fyzická zátěž, požití etanolu apod. Jde o naprosto benigní syndrom, který nevyžaduje žádná léčebná, dietní ani režimová opatření. Nositelé Gilbertova syndromu se naopak obecně dožívají vyššího věku než běžná populace (snad antioxidační efekt bilirubinu). Nejspolehlivější diagnostika je molekulárně biologická (detekce příslušné mutace v enzymu).</a:t>
            </a:r>
            <a:endParaRPr lang="cs-CZ" dirty="0"/>
          </a:p>
        </p:txBody>
      </p:sp>
      <p:sp>
        <p:nvSpPr>
          <p:cNvPr id="4" name="Zástupný symbol pro číslo snímku 3"/>
          <p:cNvSpPr>
            <a:spLocks noGrp="1"/>
          </p:cNvSpPr>
          <p:nvPr>
            <p:ph type="sldNum" sz="quarter" idx="10"/>
          </p:nvPr>
        </p:nvSpPr>
        <p:spPr/>
        <p:txBody>
          <a:bodyPr/>
          <a:lstStyle/>
          <a:p>
            <a:fld id="{7376DE87-2454-416D-9A09-81E4265C1B3C}" type="slidenum">
              <a:rPr lang="cs-CZ" smtClean="0"/>
              <a:t>12</a:t>
            </a:fld>
            <a:endParaRPr lang="cs-CZ"/>
          </a:p>
        </p:txBody>
      </p:sp>
    </p:spTree>
    <p:extLst>
      <p:ext uri="{BB962C8B-B14F-4D97-AF65-F5344CB8AC3E}">
        <p14:creationId xmlns:p14="http://schemas.microsoft.com/office/powerpoint/2010/main" val="143413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Etanol je nízkomolekulární látka, která je v</a:t>
            </a:r>
            <a:r>
              <a:rPr lang="cs-CZ" baseline="0" dirty="0" smtClean="0"/>
              <a:t> savčím organismu poměrně efektivně odbourávána. Jde o vydatný zdroj energie a občasné užívání není oblíbené jen u člověka. Zde vidíte konzumaci kvašených plodů různými zvířaty v Africe a účinek na jejich chování.</a:t>
            </a:r>
          </a:p>
          <a:p>
            <a:r>
              <a:rPr lang="cs-CZ" baseline="0" dirty="0" smtClean="0"/>
              <a:t>Většina etanolu je odbourávána cytoplazmatickým enzymem </a:t>
            </a:r>
            <a:r>
              <a:rPr lang="cs-CZ" baseline="0" dirty="0" err="1" smtClean="0"/>
              <a:t>alkoholdehydrogenázou</a:t>
            </a:r>
            <a:r>
              <a:rPr lang="cs-CZ" baseline="0" dirty="0" smtClean="0"/>
              <a:t> (ADH) za vzniku acetaldehydu. Část etanolu je zpracována </a:t>
            </a:r>
            <a:r>
              <a:rPr lang="cs-CZ" baseline="0" dirty="0" err="1" smtClean="0"/>
              <a:t>mikrozomálním</a:t>
            </a:r>
            <a:r>
              <a:rPr lang="cs-CZ" baseline="0" dirty="0" smtClean="0"/>
              <a:t> oxidačním systémem v hladkém endoplazmatickém retikulu </a:t>
            </a:r>
            <a:r>
              <a:rPr lang="cs-CZ" baseline="0" dirty="0" err="1" smtClean="0"/>
              <a:t>hepatocytů</a:t>
            </a:r>
            <a:r>
              <a:rPr lang="cs-CZ" baseline="0" dirty="0" smtClean="0"/>
              <a:t>. Tato cesta nabývá na důležitosti při koncentracích etanolu &gt; 1 g/l a při chronické spotřebě etanolu (indukce). Vzniklý </a:t>
            </a:r>
            <a:r>
              <a:rPr lang="cs-CZ" baseline="0" dirty="0" err="1" smtClean="0"/>
              <a:t>acetaledhyd</a:t>
            </a:r>
            <a:r>
              <a:rPr lang="cs-CZ" baseline="0" dirty="0" smtClean="0"/>
              <a:t> je odbouráván </a:t>
            </a:r>
            <a:r>
              <a:rPr lang="cs-CZ" baseline="0" dirty="0" err="1" smtClean="0"/>
              <a:t>acetaldehydehydrogenázou</a:t>
            </a:r>
            <a:r>
              <a:rPr lang="cs-CZ" baseline="0" dirty="0" smtClean="0"/>
              <a:t> v mitochondriích.</a:t>
            </a:r>
            <a:endParaRPr lang="cs-CZ" dirty="0"/>
          </a:p>
        </p:txBody>
      </p:sp>
      <p:sp>
        <p:nvSpPr>
          <p:cNvPr id="4" name="Zástupný symbol pro číslo snímku 3"/>
          <p:cNvSpPr>
            <a:spLocks noGrp="1"/>
          </p:cNvSpPr>
          <p:nvPr>
            <p:ph type="sldNum" sz="quarter" idx="10"/>
          </p:nvPr>
        </p:nvSpPr>
        <p:spPr/>
        <p:txBody>
          <a:bodyPr/>
          <a:lstStyle/>
          <a:p>
            <a:fld id="{7376DE87-2454-416D-9A09-81E4265C1B3C}" type="slidenum">
              <a:rPr lang="cs-CZ" smtClean="0"/>
              <a:t>13</a:t>
            </a:fld>
            <a:endParaRPr lang="cs-CZ"/>
          </a:p>
        </p:txBody>
      </p:sp>
    </p:spTree>
    <p:extLst>
      <p:ext uri="{BB962C8B-B14F-4D97-AF65-F5344CB8AC3E}">
        <p14:creationId xmlns:p14="http://schemas.microsoft.com/office/powerpoint/2010/main" val="794425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Často se diskutuje</a:t>
            </a:r>
            <a:r>
              <a:rPr lang="cs-CZ" baseline="0" dirty="0" smtClean="0"/>
              <a:t> o zdravotních výhodách pravidelné mírné konzumace alkoholických nápojů. Hned na začátku těchto úvah je nutné zdůraznit, že v naší populaci naprosto převažují škodlivé následky nadměrného užívání alkoholických nápojů a jakákoliv doporučení nabádající ke zvýšené spotřebě alkoholu je vždy třeba brát s rezervou.</a:t>
            </a:r>
          </a:p>
          <a:p>
            <a:r>
              <a:rPr lang="cs-CZ" baseline="0" dirty="0" smtClean="0"/>
              <a:t>Nicméně je poměrně dobře popsaný vztah mezi pravidelnou mírnou spotřebou etanolu a mortalitou (někdy také nazývaný „francouzský paradox“ nebo „křivka typu J“). Z něj vyplývá, že spotřeba mezi 15-30 g etanolu (nižší mez pro ženy, vyšší pro muže) za den může mít blahodárný vliv na celkovou mortalitu (hovoří se zejména o </a:t>
            </a:r>
            <a:r>
              <a:rPr lang="cs-CZ" baseline="0" dirty="0" err="1" smtClean="0"/>
              <a:t>antiaterogenních</a:t>
            </a:r>
            <a:r>
              <a:rPr lang="cs-CZ" baseline="0" dirty="0" smtClean="0"/>
              <a:t> efektech jako je zvýšení HDL-cholesterolu, snížení fibrinogenu, snížení </a:t>
            </a:r>
            <a:r>
              <a:rPr lang="cs-CZ" baseline="0" dirty="0" err="1" smtClean="0"/>
              <a:t>tromboxanů</a:t>
            </a:r>
            <a:r>
              <a:rPr lang="cs-CZ" baseline="0" dirty="0" smtClean="0"/>
              <a:t>). Pro orientační představu: 30 g etanolu najdeme např. ve 2 10° pivech nebo v 3 dl vína. Efekt je nacházen jen při pravidelné konzumaci uvedeného množství, nelze ji nahradit např. jednorázovým požitím jednou týdně.</a:t>
            </a:r>
          </a:p>
          <a:p>
            <a:r>
              <a:rPr lang="cs-CZ" baseline="0" dirty="0" smtClean="0"/>
              <a:t>Musíme však znovu zdůraznit, že oficiální doporučení k mírné pravidelné konzumaci etanolu nevydala žádná odborná společnost, maximálně uvádí, že takovou spotřebu lze tolerovat (nikoliv doporučovat).</a:t>
            </a:r>
            <a:endParaRPr lang="cs-CZ" dirty="0"/>
          </a:p>
        </p:txBody>
      </p:sp>
      <p:sp>
        <p:nvSpPr>
          <p:cNvPr id="4" name="Zástupný symbol pro číslo snímku 3"/>
          <p:cNvSpPr>
            <a:spLocks noGrp="1"/>
          </p:cNvSpPr>
          <p:nvPr>
            <p:ph type="sldNum" sz="quarter" idx="10"/>
          </p:nvPr>
        </p:nvSpPr>
        <p:spPr/>
        <p:txBody>
          <a:bodyPr/>
          <a:lstStyle/>
          <a:p>
            <a:fld id="{7376DE87-2454-416D-9A09-81E4265C1B3C}" type="slidenum">
              <a:rPr lang="cs-CZ" smtClean="0"/>
              <a:t>14</a:t>
            </a:fld>
            <a:endParaRPr lang="cs-CZ"/>
          </a:p>
        </p:txBody>
      </p:sp>
    </p:spTree>
    <p:extLst>
      <p:ext uri="{BB962C8B-B14F-4D97-AF65-F5344CB8AC3E}">
        <p14:creationId xmlns:p14="http://schemas.microsoft.com/office/powerpoint/2010/main" val="32621542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Ve zdravotnických zařízeních se setkáváme se 2 druhy negativních účinků etanolu – akutní otrava a následky chronického abúzu.</a:t>
            </a:r>
            <a:r>
              <a:rPr lang="cs-CZ" baseline="0" dirty="0" smtClean="0"/>
              <a:t> Laboratorní parametry mohou být užitečné v obou případech.</a:t>
            </a:r>
          </a:p>
          <a:p>
            <a:r>
              <a:rPr lang="cs-CZ" b="1" baseline="0" dirty="0" smtClean="0"/>
              <a:t>Akutní otrava etanolem </a:t>
            </a:r>
            <a:r>
              <a:rPr lang="cs-CZ" baseline="0" dirty="0" smtClean="0"/>
              <a:t>bývá často obecněji zařazována do akutních otrav osmoticky aktivními látkami, protože jde o skupinu otrav, které mají obdobné symptomy i laboratorní známky. Kromě etanolu sem patří i otravy daleko toxičtějšími substancemi jako je metanol a </a:t>
            </a:r>
            <a:r>
              <a:rPr lang="cs-CZ" baseline="0" dirty="0" err="1" smtClean="0"/>
              <a:t>etylénglykol</a:t>
            </a:r>
            <a:r>
              <a:rPr lang="cs-CZ" baseline="0" dirty="0" smtClean="0"/>
              <a:t>. Představu o jejich toxicitě můžete získat z údajů, o kolik zvýší osmolalitu při letální koncentraci.</a:t>
            </a:r>
          </a:p>
          <a:p>
            <a:r>
              <a:rPr lang="cs-CZ" baseline="0" dirty="0" smtClean="0"/>
              <a:t>Základní algoritmus vyšetření při podezření na otravu osmoticky aktivní látkou začíná u anamnézy (údaj o vypití podezřelé tekutiny). Již zde můžete odvodit, o jakou otravu se asi bude jednat (metanol najdeme v pančovaných lihovinách, používá se jako palivo v letectví nebo jako extrakční činidlo v laboratořích; </a:t>
            </a:r>
            <a:r>
              <a:rPr lang="cs-CZ" baseline="0" dirty="0" err="1" smtClean="0"/>
              <a:t>etylénglykol</a:t>
            </a:r>
            <a:r>
              <a:rPr lang="cs-CZ" baseline="0" dirty="0" smtClean="0"/>
              <a:t> je součástí nemrznoucích směsí [</a:t>
            </a:r>
            <a:r>
              <a:rPr lang="cs-CZ" baseline="0" dirty="0" err="1" smtClean="0"/>
              <a:t>Fridex</a:t>
            </a:r>
            <a:r>
              <a:rPr lang="cs-CZ" baseline="0" dirty="0" smtClean="0"/>
              <a:t>] – chladící kapalina do chladiče). Laboratorní pátrání začíná u měření osmolality, spolu s výpočtem osmolality. Výpočet zohledňuje všechny fyziologicky významné osmoticky aktivní látky plazmy (kationty a anionty = 2Na, ureu – zvýšená u ledvinného selhání a glukózu – zvýšená např. u dekompenzovaného diabetika). Rozdíl mezi naměřenou a vypočtenou osmolalitou nazýváme „</a:t>
            </a:r>
            <a:r>
              <a:rPr lang="cs-CZ" baseline="0" dirty="0" err="1" smtClean="0"/>
              <a:t>osmolální</a:t>
            </a:r>
            <a:r>
              <a:rPr lang="cs-CZ" baseline="0" dirty="0" smtClean="0"/>
              <a:t> okno (</a:t>
            </a:r>
            <a:r>
              <a:rPr lang="cs-CZ" baseline="0" dirty="0" err="1" smtClean="0"/>
              <a:t>osmolal</a:t>
            </a:r>
            <a:r>
              <a:rPr lang="cs-CZ" baseline="0" dirty="0" smtClean="0"/>
              <a:t> gap)“ a vyjadřuje množství osmoticky aktivních látek, které se v plazmě normálně nevyskytují (nejsou zahrnuty ve výpočtu osmolality; např. etanol, metanol, </a:t>
            </a:r>
            <a:r>
              <a:rPr lang="cs-CZ" baseline="0" dirty="0" err="1" smtClean="0"/>
              <a:t>etylénglykol</a:t>
            </a:r>
            <a:r>
              <a:rPr lang="cs-CZ" baseline="0" dirty="0" smtClean="0"/>
              <a:t>). Posledním základním krokem v algoritmu je změření koncentrace etanolu. Víme, že 1 g/l etanolu zvýší osmolalitu o 23 </a:t>
            </a:r>
            <a:r>
              <a:rPr lang="cs-CZ" baseline="0" dirty="0" err="1" smtClean="0"/>
              <a:t>mmol</a:t>
            </a:r>
            <a:r>
              <a:rPr lang="cs-CZ" baseline="0" dirty="0" smtClean="0"/>
              <a:t>/kg, můžeme tedy zjistit, zda celé </a:t>
            </a:r>
            <a:r>
              <a:rPr lang="cs-CZ" baseline="0" dirty="0" err="1" smtClean="0"/>
              <a:t>osmolální</a:t>
            </a:r>
            <a:r>
              <a:rPr lang="cs-CZ" baseline="0" dirty="0" smtClean="0"/>
              <a:t> okno je vyplněné etanolem nebo zda z něj kouká </a:t>
            </a:r>
            <a:r>
              <a:rPr lang="cs-CZ" baseline="0" dirty="0" smtClean="0">
                <a:sym typeface="Wingdings" pitchFamily="2" charset="2"/>
              </a:rPr>
              <a:t> </a:t>
            </a:r>
            <a:r>
              <a:rPr lang="cs-CZ" baseline="0" dirty="0" smtClean="0"/>
              <a:t>ještě jiná osmoticky aktivní molekula.</a:t>
            </a:r>
          </a:p>
          <a:p>
            <a:r>
              <a:rPr lang="cs-CZ" baseline="0" dirty="0" smtClean="0"/>
              <a:t>Uveďme si hypotetický případ pacienta s podezřením na otravu osmoticky aktivní látkou:</a:t>
            </a:r>
          </a:p>
          <a:p>
            <a:pPr marL="171450" indent="-171450">
              <a:buFont typeface="Arial" pitchFamily="34" charset="0"/>
              <a:buChar char="•"/>
            </a:pPr>
            <a:r>
              <a:rPr lang="cs-CZ" baseline="0" dirty="0" smtClean="0"/>
              <a:t>Anamnesticky zjistím požití podezřelé kapaliny, dejme tomu pochybné lihoviny</a:t>
            </a:r>
          </a:p>
          <a:p>
            <a:pPr marL="171450" indent="-171450">
              <a:buFont typeface="Arial" pitchFamily="34" charset="0"/>
              <a:buChar char="•"/>
            </a:pPr>
            <a:r>
              <a:rPr lang="cs-CZ" baseline="0" dirty="0" smtClean="0"/>
              <a:t>Naměřená osmolalita je 450 </a:t>
            </a:r>
            <a:r>
              <a:rPr lang="cs-CZ" baseline="0" dirty="0" err="1" smtClean="0"/>
              <a:t>mmol</a:t>
            </a:r>
            <a:r>
              <a:rPr lang="cs-CZ" baseline="0" dirty="0" smtClean="0"/>
              <a:t>/kg</a:t>
            </a:r>
          </a:p>
          <a:p>
            <a:pPr marL="171450" indent="-171450">
              <a:buFont typeface="Arial" pitchFamily="34" charset="0"/>
              <a:buChar char="•"/>
            </a:pPr>
            <a:r>
              <a:rPr lang="cs-CZ" dirty="0" smtClean="0"/>
              <a:t>Vypočtená osmolalita vyšla</a:t>
            </a:r>
            <a:r>
              <a:rPr lang="cs-CZ" baseline="0" dirty="0" smtClean="0"/>
              <a:t> 300 </a:t>
            </a:r>
            <a:r>
              <a:rPr lang="cs-CZ" baseline="0" dirty="0" err="1" smtClean="0"/>
              <a:t>mmol</a:t>
            </a:r>
            <a:r>
              <a:rPr lang="cs-CZ" baseline="0" dirty="0" smtClean="0"/>
              <a:t>/kg</a:t>
            </a:r>
          </a:p>
          <a:p>
            <a:pPr marL="171450" indent="-171450">
              <a:buFont typeface="Arial" pitchFamily="34" charset="0"/>
              <a:buChar char="•"/>
            </a:pPr>
            <a:r>
              <a:rPr lang="cs-CZ" dirty="0" err="1" smtClean="0"/>
              <a:t>Osmolální</a:t>
            </a:r>
            <a:r>
              <a:rPr lang="cs-CZ" dirty="0" smtClean="0"/>
              <a:t> okno je tedy 150 </a:t>
            </a:r>
            <a:r>
              <a:rPr lang="cs-CZ" dirty="0" err="1" smtClean="0"/>
              <a:t>mmol</a:t>
            </a:r>
            <a:r>
              <a:rPr lang="cs-CZ" dirty="0" smtClean="0"/>
              <a:t>/kg</a:t>
            </a:r>
            <a:r>
              <a:rPr lang="cs-CZ" baseline="0" dirty="0" smtClean="0"/>
              <a:t> – tolik osmoticky aktivních látek je v plazmě „navíc“</a:t>
            </a:r>
          </a:p>
          <a:p>
            <a:pPr marL="171450" indent="-171450">
              <a:buFont typeface="Arial" pitchFamily="34" charset="0"/>
              <a:buChar char="•"/>
            </a:pPr>
            <a:r>
              <a:rPr lang="cs-CZ" baseline="0" dirty="0" smtClean="0"/>
              <a:t>Naměřená koncentrace etanolu je 2 g/l, což odpovídá 46 </a:t>
            </a:r>
            <a:r>
              <a:rPr lang="cs-CZ" baseline="0" dirty="0" err="1" smtClean="0"/>
              <a:t>mmol</a:t>
            </a:r>
            <a:r>
              <a:rPr lang="cs-CZ" baseline="0" dirty="0" smtClean="0"/>
              <a:t>/kg (2x23); 46 </a:t>
            </a:r>
            <a:r>
              <a:rPr lang="cs-CZ" baseline="0" dirty="0" err="1" smtClean="0"/>
              <a:t>mmol</a:t>
            </a:r>
            <a:r>
              <a:rPr lang="cs-CZ" baseline="0" dirty="0" smtClean="0"/>
              <a:t>/kg z </a:t>
            </a:r>
            <a:r>
              <a:rPr lang="cs-CZ" baseline="0" dirty="0" err="1" smtClean="0"/>
              <a:t>osmolálního</a:t>
            </a:r>
            <a:r>
              <a:rPr lang="cs-CZ" baseline="0" dirty="0" smtClean="0"/>
              <a:t> okna jsme vysvětlili přítomností etanolu; zbytek (104 </a:t>
            </a:r>
            <a:r>
              <a:rPr lang="cs-CZ" baseline="0" dirty="0" err="1" smtClean="0"/>
              <a:t>mmol</a:t>
            </a:r>
            <a:r>
              <a:rPr lang="cs-CZ" baseline="0" dirty="0" smtClean="0"/>
              <a:t>/kg) tvoří jiná osmoticky aktivní látka – v našem případě (dle anamnézy) pravděpodobně metanol.</a:t>
            </a:r>
          </a:p>
          <a:p>
            <a:pPr marL="0" indent="0">
              <a:buFont typeface="Arial" pitchFamily="34" charset="0"/>
              <a:buNone/>
            </a:pPr>
            <a:r>
              <a:rPr lang="cs-CZ" baseline="0" dirty="0" smtClean="0"/>
              <a:t>Otravy osmoticky aktivními látkami jsou provázeny také poruchami acidobazické rovnováhy – typicky metabolickou acidózou se zvýšeným anion gapem (viz poruchy ABR), otrava </a:t>
            </a:r>
            <a:r>
              <a:rPr lang="cs-CZ" baseline="0" dirty="0" err="1" smtClean="0"/>
              <a:t>etylénglykolem</a:t>
            </a:r>
            <a:r>
              <a:rPr lang="cs-CZ" baseline="0" dirty="0" smtClean="0"/>
              <a:t> může být spojena se záplavou oxalátů v močovém sedimentu. Metanol nejvíce zasahuje centrální nervový systém (typicky zrakový nerv – slepota), </a:t>
            </a:r>
            <a:r>
              <a:rPr lang="cs-CZ" baseline="0" dirty="0" err="1" smtClean="0"/>
              <a:t>etylénglykol</a:t>
            </a:r>
            <a:r>
              <a:rPr lang="cs-CZ" baseline="0" dirty="0" smtClean="0"/>
              <a:t> zase ledviny (selhání ledvin). Léčba je založena na inhibici </a:t>
            </a:r>
            <a:r>
              <a:rPr lang="cs-CZ" baseline="0" dirty="0" err="1" smtClean="0"/>
              <a:t>alkohodehydrogenázy</a:t>
            </a:r>
            <a:r>
              <a:rPr lang="cs-CZ" baseline="0" dirty="0" smtClean="0"/>
              <a:t> etanolem nebo specifičtěji </a:t>
            </a:r>
            <a:r>
              <a:rPr lang="cs-CZ" baseline="0" dirty="0" err="1" smtClean="0"/>
              <a:t>fomepizolem</a:t>
            </a:r>
            <a:r>
              <a:rPr lang="cs-CZ" baseline="0" dirty="0" smtClean="0"/>
              <a:t>. Toxické jsou totiž až produkty vzniklé působením </a:t>
            </a:r>
            <a:r>
              <a:rPr lang="cs-CZ" baseline="0" dirty="0" err="1" smtClean="0"/>
              <a:t>alkoholdehydrogenázy</a:t>
            </a:r>
            <a:r>
              <a:rPr lang="cs-CZ" baseline="0" dirty="0" smtClean="0"/>
              <a:t> a následných enzymů, nikoliv metanol nebo </a:t>
            </a:r>
            <a:r>
              <a:rPr lang="cs-CZ" baseline="0" dirty="0" err="1" smtClean="0"/>
              <a:t>etylénglykol</a:t>
            </a:r>
            <a:r>
              <a:rPr lang="cs-CZ" baseline="0" dirty="0" smtClean="0"/>
              <a:t> samotný. Podrobnosti k těmto otravám najdete v kapitole toxikologie.</a:t>
            </a:r>
            <a:endParaRPr lang="cs-CZ" dirty="0"/>
          </a:p>
        </p:txBody>
      </p:sp>
      <p:sp>
        <p:nvSpPr>
          <p:cNvPr id="4" name="Zástupný symbol pro číslo snímku 3"/>
          <p:cNvSpPr>
            <a:spLocks noGrp="1"/>
          </p:cNvSpPr>
          <p:nvPr>
            <p:ph type="sldNum" sz="quarter" idx="10"/>
          </p:nvPr>
        </p:nvSpPr>
        <p:spPr/>
        <p:txBody>
          <a:bodyPr/>
          <a:lstStyle/>
          <a:p>
            <a:fld id="{7376DE87-2454-416D-9A09-81E4265C1B3C}" type="slidenum">
              <a:rPr lang="cs-CZ" smtClean="0"/>
              <a:t>15</a:t>
            </a:fld>
            <a:endParaRPr lang="cs-CZ"/>
          </a:p>
        </p:txBody>
      </p:sp>
    </p:spTree>
    <p:extLst>
      <p:ext uri="{BB962C8B-B14F-4D97-AF65-F5344CB8AC3E}">
        <p14:creationId xmlns:p14="http://schemas.microsoft.com/office/powerpoint/2010/main" val="16167012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Na tomto snímku vidíme typický scénář při těžké otravě</a:t>
            </a:r>
            <a:r>
              <a:rPr lang="cs-CZ" baseline="0" dirty="0" smtClean="0"/>
              <a:t> </a:t>
            </a:r>
            <a:r>
              <a:rPr lang="cs-CZ" baseline="0" dirty="0" err="1" smtClean="0"/>
              <a:t>etylénglykolem</a:t>
            </a:r>
            <a:r>
              <a:rPr lang="cs-CZ" baseline="0" dirty="0" smtClean="0"/>
              <a:t> v sebevražedném úmyslu. Pacient požil alkoholický nápoj a následně vypil lahev </a:t>
            </a:r>
            <a:r>
              <a:rPr lang="cs-CZ" baseline="0" dirty="0" err="1" smtClean="0"/>
              <a:t>Fridexu</a:t>
            </a:r>
            <a:r>
              <a:rPr lang="cs-CZ" baseline="0" dirty="0" smtClean="0"/>
              <a:t>. V laboratorním vyšetření jsme kromě metabolické acidózy nalezli vysokou naměřenou osmolalitu a koncentraci etanolu 1,3 g/l. Rozdíl mezi naměřenou a vypočtenou osmolalitou (</a:t>
            </a:r>
            <a:r>
              <a:rPr lang="cs-CZ" baseline="0" dirty="0" err="1" smtClean="0"/>
              <a:t>osmolální</a:t>
            </a:r>
            <a:r>
              <a:rPr lang="cs-CZ" baseline="0" dirty="0" smtClean="0"/>
              <a:t> okno) byl 222 </a:t>
            </a:r>
            <a:r>
              <a:rPr lang="cs-CZ" baseline="0" dirty="0" err="1" smtClean="0"/>
              <a:t>mmol</a:t>
            </a:r>
            <a:r>
              <a:rPr lang="cs-CZ" baseline="0" dirty="0" smtClean="0"/>
              <a:t>/kg – z toho přibližně 30 </a:t>
            </a:r>
            <a:r>
              <a:rPr lang="cs-CZ" baseline="0" dirty="0" err="1" smtClean="0"/>
              <a:t>mmol</a:t>
            </a:r>
            <a:r>
              <a:rPr lang="cs-CZ" baseline="0" dirty="0" smtClean="0"/>
              <a:t>/kg tvořil etanol, tedy zbývá ještě 192 </a:t>
            </a:r>
            <a:r>
              <a:rPr lang="cs-CZ" baseline="0" dirty="0" err="1" smtClean="0"/>
              <a:t>mmol</a:t>
            </a:r>
            <a:r>
              <a:rPr lang="cs-CZ" baseline="0" dirty="0" smtClean="0"/>
              <a:t>/kg, které v tomto případě přičteme </a:t>
            </a:r>
            <a:r>
              <a:rPr lang="cs-CZ" baseline="0" dirty="0" err="1" smtClean="0"/>
              <a:t>etylénglykolu</a:t>
            </a:r>
            <a:r>
              <a:rPr lang="cs-CZ" baseline="0" dirty="0" smtClean="0"/>
              <a:t>. Později byla v laboratoři soudního lékařství stanovena extrémní koncentrace </a:t>
            </a:r>
            <a:r>
              <a:rPr lang="cs-CZ" baseline="0" dirty="0" err="1" smtClean="0"/>
              <a:t>etylénglykolu</a:t>
            </a:r>
            <a:r>
              <a:rPr lang="cs-CZ" baseline="0" dirty="0" smtClean="0"/>
              <a:t> &gt;10 g/l. Po odeznění akutních příznaků otravy je pacient pro selhání ledvin na chronické hemodialýze.</a:t>
            </a:r>
            <a:endParaRPr lang="cs-CZ" dirty="0"/>
          </a:p>
        </p:txBody>
      </p:sp>
      <p:sp>
        <p:nvSpPr>
          <p:cNvPr id="4" name="Zástupný symbol pro číslo snímku 3"/>
          <p:cNvSpPr>
            <a:spLocks noGrp="1"/>
          </p:cNvSpPr>
          <p:nvPr>
            <p:ph type="sldNum" sz="quarter" idx="10"/>
          </p:nvPr>
        </p:nvSpPr>
        <p:spPr/>
        <p:txBody>
          <a:bodyPr/>
          <a:lstStyle/>
          <a:p>
            <a:fld id="{7376DE87-2454-416D-9A09-81E4265C1B3C}" type="slidenum">
              <a:rPr lang="cs-CZ" smtClean="0"/>
              <a:t>16</a:t>
            </a:fld>
            <a:endParaRPr lang="cs-CZ"/>
          </a:p>
        </p:txBody>
      </p:sp>
    </p:spTree>
    <p:extLst>
      <p:ext uri="{BB962C8B-B14F-4D97-AF65-F5344CB8AC3E}">
        <p14:creationId xmlns:p14="http://schemas.microsoft.com/office/powerpoint/2010/main" val="13826981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Přesuňme se k laboratorním</a:t>
            </a:r>
            <a:r>
              <a:rPr lang="cs-CZ" baseline="0" dirty="0" smtClean="0"/>
              <a:t> ukazatelům, které nám mohou pomoci v odhalení </a:t>
            </a:r>
            <a:r>
              <a:rPr lang="cs-CZ" dirty="0" smtClean="0"/>
              <a:t>chronického</a:t>
            </a:r>
            <a:r>
              <a:rPr lang="cs-CZ" baseline="0" dirty="0" smtClean="0"/>
              <a:t> abúzu etanolu. Přínosné jsou zejména u pacientů, kteří mají konzumaci alkoholu zakázanou. Patří sem např. gastroenterologičtí pacienti (žaludeční vřed, pankreatitida, jaterní cirhóza) nebo pacienti s epilepsií. Mezi </a:t>
            </a:r>
            <a:r>
              <a:rPr lang="cs-CZ" baseline="0" dirty="0" err="1" smtClean="0"/>
              <a:t>nepsecifické</a:t>
            </a:r>
            <a:r>
              <a:rPr lang="cs-CZ" baseline="0" dirty="0" smtClean="0"/>
              <a:t> známky chronického nadměrného příjmu etanolu patří zvýšený </a:t>
            </a:r>
            <a:r>
              <a:rPr lang="cs-CZ" b="1" baseline="0" dirty="0" smtClean="0"/>
              <a:t>objem erytrocytů </a:t>
            </a:r>
            <a:r>
              <a:rPr lang="cs-CZ" baseline="0" dirty="0" smtClean="0"/>
              <a:t>(vlivem špatného </a:t>
            </a:r>
            <a:r>
              <a:rPr lang="cs-CZ" baseline="0" dirty="0" err="1" smtClean="0"/>
              <a:t>vštřebávání</a:t>
            </a:r>
            <a:r>
              <a:rPr lang="cs-CZ" baseline="0" dirty="0" smtClean="0"/>
              <a:t> vitamínu B</a:t>
            </a:r>
            <a:r>
              <a:rPr lang="cs-CZ" baseline="-25000" dirty="0" smtClean="0"/>
              <a:t>12</a:t>
            </a:r>
            <a:r>
              <a:rPr lang="cs-CZ" baseline="0" dirty="0" smtClean="0"/>
              <a:t> při atrofické gastritidě nebo nedostatku tohoto vitamínu a kyseliny listové ve stravě alkoholiků) a zvýšená aktivita </a:t>
            </a:r>
            <a:r>
              <a:rPr lang="cs-CZ" b="1" baseline="0" dirty="0" smtClean="0"/>
              <a:t>GGT</a:t>
            </a:r>
            <a:r>
              <a:rPr lang="cs-CZ" baseline="0" dirty="0" smtClean="0"/>
              <a:t>. K specifičtějším známkám patří </a:t>
            </a:r>
            <a:r>
              <a:rPr lang="cs-CZ" b="1" baseline="0" dirty="0" err="1" smtClean="0"/>
              <a:t>bezsacharidový</a:t>
            </a:r>
            <a:r>
              <a:rPr lang="cs-CZ" b="1" baseline="0" dirty="0" smtClean="0"/>
              <a:t> transferin</a:t>
            </a:r>
            <a:r>
              <a:rPr lang="cs-CZ" baseline="0" dirty="0" smtClean="0"/>
              <a:t> v séru (CDT) nebo </a:t>
            </a:r>
            <a:r>
              <a:rPr lang="cs-CZ" baseline="0" dirty="0" err="1" smtClean="0"/>
              <a:t>etylglukuronid</a:t>
            </a:r>
            <a:r>
              <a:rPr lang="cs-CZ" baseline="0" dirty="0" smtClean="0"/>
              <a:t> v moči. Vzestup CDT je založen na faktu, že chronická konzumace etanolu interferuje s přidáváním cukerného zbytku (kyseliny sialové) na transferin. U chronických alkoholiků je pak vyšší zastoupení transferinu „s málo cukry“ (normální transferin má 4 zbytky </a:t>
            </a:r>
            <a:r>
              <a:rPr lang="cs-CZ" baseline="0" dirty="0" err="1" smtClean="0"/>
              <a:t>kys</a:t>
            </a:r>
            <a:r>
              <a:rPr lang="cs-CZ" baseline="0" dirty="0" smtClean="0"/>
              <a:t>. </a:t>
            </a:r>
            <a:r>
              <a:rPr lang="cs-CZ" baseline="0" dirty="0" err="1" smtClean="0"/>
              <a:t>silaové</a:t>
            </a:r>
            <a:r>
              <a:rPr lang="cs-CZ" baseline="0" dirty="0" smtClean="0"/>
              <a:t> v molekule [</a:t>
            </a:r>
            <a:r>
              <a:rPr lang="cs-CZ" baseline="0" dirty="0" err="1" smtClean="0"/>
              <a:t>tetrasialotransferin</a:t>
            </a:r>
            <a:r>
              <a:rPr lang="cs-CZ" baseline="0" dirty="0" smtClean="0"/>
              <a:t>], </a:t>
            </a:r>
            <a:r>
              <a:rPr lang="cs-CZ" baseline="0" dirty="0" err="1" smtClean="0"/>
              <a:t>bezsacharidový</a:t>
            </a:r>
            <a:r>
              <a:rPr lang="cs-CZ" baseline="0" dirty="0" smtClean="0"/>
              <a:t> má většinou jen 2 [</a:t>
            </a:r>
            <a:r>
              <a:rPr lang="cs-CZ" baseline="0" dirty="0" err="1" smtClean="0"/>
              <a:t>disialotransferin</a:t>
            </a:r>
            <a:r>
              <a:rPr lang="cs-CZ" baseline="0" dirty="0" smtClean="0"/>
              <a:t>] nebo méně). Test začíná být pozitivní, pokud pacient pije 40-60 g (např. 4 „desítky“)/den/14 dní. </a:t>
            </a:r>
            <a:r>
              <a:rPr lang="cs-CZ" b="1" baseline="0" dirty="0" err="1" smtClean="0"/>
              <a:t>Etylglukuronid</a:t>
            </a:r>
            <a:r>
              <a:rPr lang="cs-CZ" b="1" baseline="0" dirty="0" smtClean="0"/>
              <a:t> v moči</a:t>
            </a:r>
            <a:r>
              <a:rPr lang="cs-CZ" baseline="0" dirty="0" smtClean="0"/>
              <a:t> sleduje jinou logiku – velmi malá část etanolu je normálně metabolizována na </a:t>
            </a:r>
            <a:r>
              <a:rPr lang="cs-CZ" baseline="0" dirty="0" err="1" smtClean="0"/>
              <a:t>etylglukuronid</a:t>
            </a:r>
            <a:r>
              <a:rPr lang="cs-CZ" baseline="0" dirty="0" smtClean="0"/>
              <a:t> a ten pak můžeme citlivými metodami detekovat v moči. Stačí jeden „drink“ (14 g etanolu) a můžeme jej zjistit ještě 24 hodin po požití. Jde tedy spíše o </a:t>
            </a:r>
            <a:r>
              <a:rPr lang="cs-CZ" baseline="0" dirty="0" err="1" smtClean="0"/>
              <a:t>marker</a:t>
            </a:r>
            <a:r>
              <a:rPr lang="cs-CZ" baseline="0" dirty="0" smtClean="0"/>
              <a:t> na rozhraní mezi akutní a chronickou spotřebou, který najde uplatnění např. u pac. na propustce (kontrola abstinence po celou dobu propustky).</a:t>
            </a:r>
            <a:endParaRPr lang="cs-CZ" baseline="-25000" dirty="0"/>
          </a:p>
        </p:txBody>
      </p:sp>
      <p:sp>
        <p:nvSpPr>
          <p:cNvPr id="4" name="Zástupný symbol pro číslo snímku 3"/>
          <p:cNvSpPr>
            <a:spLocks noGrp="1"/>
          </p:cNvSpPr>
          <p:nvPr>
            <p:ph type="sldNum" sz="quarter" idx="10"/>
          </p:nvPr>
        </p:nvSpPr>
        <p:spPr/>
        <p:txBody>
          <a:bodyPr/>
          <a:lstStyle/>
          <a:p>
            <a:fld id="{7376DE87-2454-416D-9A09-81E4265C1B3C}" type="slidenum">
              <a:rPr lang="cs-CZ" smtClean="0"/>
              <a:t>17</a:t>
            </a:fld>
            <a:endParaRPr lang="cs-CZ"/>
          </a:p>
        </p:txBody>
      </p:sp>
    </p:spTree>
    <p:extLst>
      <p:ext uri="{BB962C8B-B14F-4D97-AF65-F5344CB8AC3E}">
        <p14:creationId xmlns:p14="http://schemas.microsoft.com/office/powerpoint/2010/main" val="21202389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Po vyčerpání funkčních rezerv jater dochází k jejich selhání. Příčinou může být dekompenzace chronické jaterní cirhózy, chirurgická resekce jater (pro metastázu</a:t>
            </a:r>
            <a:r>
              <a:rPr lang="cs-CZ" baseline="0" dirty="0" smtClean="0"/>
              <a:t> …) nebo poškození jater </a:t>
            </a:r>
            <a:r>
              <a:rPr lang="cs-CZ" baseline="0" dirty="0" err="1" smtClean="0"/>
              <a:t>hepatotoxickou</a:t>
            </a:r>
            <a:r>
              <a:rPr lang="cs-CZ" baseline="0" dirty="0" smtClean="0"/>
              <a:t> látkou (paracetamol, muchomůrka zelená). V intenzivní péči se také setkáváme se selháním jater v rámci multiorgánového selhání (např. při septických stavech). Z laboratorních </a:t>
            </a:r>
            <a:r>
              <a:rPr lang="cs-CZ" baseline="0" dirty="0" err="1" smtClean="0"/>
              <a:t>markerů</a:t>
            </a:r>
            <a:r>
              <a:rPr lang="cs-CZ" baseline="0" dirty="0" smtClean="0"/>
              <a:t> oceníme zvýšení AST a ALT (často extrémní hodnoty, AST&gt;ALT jako známka nekrózy </a:t>
            </a:r>
            <a:r>
              <a:rPr lang="cs-CZ" baseline="0" dirty="0" err="1" smtClean="0"/>
              <a:t>hepatocytu</a:t>
            </a:r>
            <a:r>
              <a:rPr lang="cs-CZ" baseline="0" dirty="0" smtClean="0"/>
              <a:t>), zvýšení bilirubinu (zejména u chronických stavů je zvýšení bilirubinu velmi špatnou prognostickou známkou). Vzhledem k celé řadě funkcí jater může být změněno mnoho dalších ukazatelů. K těm praktičtějším patří prodloužení protrombinového času (PT, </a:t>
            </a:r>
            <a:r>
              <a:rPr lang="cs-CZ" baseline="0" dirty="0" err="1" smtClean="0"/>
              <a:t>Quick</a:t>
            </a:r>
            <a:r>
              <a:rPr lang="cs-CZ" baseline="0" dirty="0" smtClean="0"/>
              <a:t>) jako důsledek porušené proteosyntézy  - nížená produkce srážecích faktorů. Vzhledem ke krátkému poločasu některých srážecích faktorů, dochází ke změnám v PT relativně časně. Posledním markerem, který si zmíníme je amoniak (NH</a:t>
            </a:r>
            <a:r>
              <a:rPr lang="cs-CZ" baseline="-25000" dirty="0" smtClean="0"/>
              <a:t>4</a:t>
            </a:r>
            <a:r>
              <a:rPr lang="cs-CZ" baseline="30000" dirty="0" smtClean="0"/>
              <a:t>+</a:t>
            </a:r>
            <a:r>
              <a:rPr lang="cs-CZ" baseline="0" dirty="0" smtClean="0"/>
              <a:t>). Jeho zvýšení je neklamnou známkou defektního odbourávání aminokyselin do močoviny. Zvýšená koncentrace dobře koreluje s klinickým stavem a patří mezi nejspecifičtější známky selhání jater.</a:t>
            </a:r>
            <a:endParaRPr lang="cs-CZ" baseline="0" dirty="0"/>
          </a:p>
        </p:txBody>
      </p:sp>
      <p:sp>
        <p:nvSpPr>
          <p:cNvPr id="4" name="Zástupný symbol pro číslo snímku 3"/>
          <p:cNvSpPr>
            <a:spLocks noGrp="1"/>
          </p:cNvSpPr>
          <p:nvPr>
            <p:ph type="sldNum" sz="quarter" idx="10"/>
          </p:nvPr>
        </p:nvSpPr>
        <p:spPr/>
        <p:txBody>
          <a:bodyPr/>
          <a:lstStyle/>
          <a:p>
            <a:fld id="{7376DE87-2454-416D-9A09-81E4265C1B3C}" type="slidenum">
              <a:rPr lang="cs-CZ" smtClean="0"/>
              <a:t>18</a:t>
            </a:fld>
            <a:endParaRPr lang="cs-CZ"/>
          </a:p>
        </p:txBody>
      </p:sp>
    </p:spTree>
    <p:extLst>
      <p:ext uri="{BB962C8B-B14F-4D97-AF65-F5344CB8AC3E}">
        <p14:creationId xmlns:p14="http://schemas.microsoft.com/office/powerpoint/2010/main" val="4221580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Pokud uvažujeme o poškození jater</a:t>
            </a:r>
            <a:r>
              <a:rPr lang="cs-CZ" baseline="0" dirty="0" smtClean="0"/>
              <a:t> (např. na základě anamnézy či potíží pacienta nebo např. na základě zvýšených transamináz), musíme vyloučit virové hepatitidy. Nejčastěji se u nás můžeme setkat se 3: A (HAV), B (HBV), C (HCV). Ke zjištění infekce, případně k určení fáze infekce používáme serologické </a:t>
            </a:r>
            <a:r>
              <a:rPr lang="cs-CZ" baseline="0" dirty="0" err="1" smtClean="0"/>
              <a:t>markery</a:t>
            </a:r>
            <a:r>
              <a:rPr lang="cs-CZ" baseline="0" dirty="0" smtClean="0"/>
              <a:t> (tedy obvykle kombinaci detekce virových antigenů a tělem tvořených protilátek proti nim).</a:t>
            </a:r>
          </a:p>
          <a:p>
            <a:r>
              <a:rPr lang="cs-CZ" b="1" baseline="0" dirty="0" smtClean="0"/>
              <a:t>Hepatitida A (HAV) </a:t>
            </a:r>
            <a:r>
              <a:rPr lang="cs-CZ" baseline="0" dirty="0" smtClean="0"/>
              <a:t>jako jediná probíhá pouze akutně (nepřechází do chronicity), přenos je fekálně orální („nemoc špinavých rukou“). V akutní fázi nacházíme protilátky proti viru hepatitidy H typu </a:t>
            </a:r>
            <a:r>
              <a:rPr lang="cs-CZ" baseline="0" dirty="0" err="1" smtClean="0"/>
              <a:t>IgM</a:t>
            </a:r>
            <a:r>
              <a:rPr lang="cs-CZ" baseline="0" dirty="0" smtClean="0"/>
              <a:t> (anti-HAV </a:t>
            </a:r>
            <a:r>
              <a:rPr lang="cs-CZ" baseline="0" dirty="0" err="1" smtClean="0"/>
              <a:t>IgM</a:t>
            </a:r>
            <a:r>
              <a:rPr lang="cs-CZ" baseline="0" dirty="0" smtClean="0"/>
              <a:t>), později (ve fázi </a:t>
            </a:r>
            <a:r>
              <a:rPr lang="cs-CZ" baseline="0" dirty="0" err="1" smtClean="0"/>
              <a:t>úzdravy</a:t>
            </a:r>
            <a:r>
              <a:rPr lang="cs-CZ" baseline="0" dirty="0" smtClean="0"/>
              <a:t>, chronicky) typu IgG (měřené jako celkové protilátky proti HAV). Pozitivita celkových protilátek proti HAV je v populaci vysoká, často dochází k bezpříznakové infekci a my pak nacházíme pouze známku po imunizaci v minulosti. Pro akutní diagnostiku má tedy význam pouze pozitivita anti-HAV </a:t>
            </a:r>
            <a:r>
              <a:rPr lang="cs-CZ" baseline="0" dirty="0" err="1" smtClean="0"/>
              <a:t>IgM</a:t>
            </a:r>
            <a:r>
              <a:rPr lang="cs-CZ" baseline="0" dirty="0" smtClean="0"/>
              <a:t>. Na obrázku vidíte, jak v akutním stádiu pozitivní anti-HAV </a:t>
            </a:r>
            <a:r>
              <a:rPr lang="cs-CZ" baseline="0" dirty="0" err="1" smtClean="0"/>
              <a:t>IgM</a:t>
            </a:r>
            <a:r>
              <a:rPr lang="cs-CZ" baseline="0" dirty="0" smtClean="0"/>
              <a:t> postupně klesají a po vyléčení jsou pozitivní pouze anamnestické titry anti-HAV IgG (celkové).</a:t>
            </a:r>
          </a:p>
          <a:p>
            <a:r>
              <a:rPr lang="cs-CZ" b="1" baseline="0" dirty="0" err="1" smtClean="0"/>
              <a:t>Hepatitda</a:t>
            </a:r>
            <a:r>
              <a:rPr lang="cs-CZ" b="1" baseline="0" dirty="0" smtClean="0"/>
              <a:t> B (HBV)</a:t>
            </a:r>
            <a:r>
              <a:rPr lang="cs-CZ" baseline="0" dirty="0" smtClean="0"/>
              <a:t> je spolu s </a:t>
            </a:r>
            <a:r>
              <a:rPr lang="cs-CZ" b="1" baseline="0" dirty="0" smtClean="0"/>
              <a:t>hepatitidou C (HCV)</a:t>
            </a:r>
            <a:r>
              <a:rPr lang="cs-CZ" baseline="0" dirty="0" smtClean="0"/>
              <a:t> přenášena krví a pohlavním stykem a obě hepatitidy mohou mít chronický průběh a vest až k cirhóze či hepatocelulárnímu karcinomu. Mezi rizikové skupiny patří nitrožilní narkomani, promiskuitní lidé, </a:t>
            </a:r>
            <a:r>
              <a:rPr lang="cs-CZ" baseline="0" dirty="0" err="1" smtClean="0"/>
              <a:t>hemodialyzovaní</a:t>
            </a:r>
            <a:r>
              <a:rPr lang="cs-CZ" baseline="0" dirty="0" smtClean="0"/>
              <a:t>, pacienti často přijímající krevní deriváty (hemofilici …) a tetovaní. U HBV je </a:t>
            </a:r>
            <a:r>
              <a:rPr lang="cs-CZ" baseline="0" dirty="0" err="1" smtClean="0"/>
              <a:t>serologie</a:t>
            </a:r>
            <a:r>
              <a:rPr lang="cs-CZ" baseline="0" dirty="0" smtClean="0"/>
              <a:t> nejsložitější: pro screeningové účely se nejčastěji používá kombinace „australského antigenu“ (</a:t>
            </a:r>
            <a:r>
              <a:rPr lang="cs-CZ" baseline="0" dirty="0" err="1" smtClean="0"/>
              <a:t>HBsAg</a:t>
            </a:r>
            <a:r>
              <a:rPr lang="cs-CZ" baseline="0" dirty="0" smtClean="0"/>
              <a:t>) – časně odhalí akutní infekci, protilátek proti němu (anti-</a:t>
            </a:r>
            <a:r>
              <a:rPr lang="cs-CZ" baseline="0" dirty="0" err="1" smtClean="0"/>
              <a:t>HBsAg</a:t>
            </a:r>
            <a:r>
              <a:rPr lang="cs-CZ" baseline="0" dirty="0" smtClean="0"/>
              <a:t>) – jsou známkou získané imunity - </a:t>
            </a:r>
            <a:r>
              <a:rPr lang="cs-CZ" baseline="0" dirty="0" err="1" smtClean="0"/>
              <a:t>úzdravy</a:t>
            </a:r>
            <a:r>
              <a:rPr lang="cs-CZ" baseline="0" dirty="0" smtClean="0"/>
              <a:t> nebo stavu po očkování - a protilátek proti „</a:t>
            </a:r>
            <a:r>
              <a:rPr lang="cs-CZ" baseline="0" dirty="0" err="1" smtClean="0"/>
              <a:t>core</a:t>
            </a:r>
            <a:r>
              <a:rPr lang="cs-CZ" baseline="0" dirty="0" smtClean="0"/>
              <a:t> antigenu“ (anti-</a:t>
            </a:r>
            <a:r>
              <a:rPr lang="cs-CZ" baseline="0" dirty="0" err="1" smtClean="0"/>
              <a:t>HBc</a:t>
            </a:r>
            <a:r>
              <a:rPr lang="cs-CZ" baseline="0" dirty="0" smtClean="0"/>
              <a:t>) – jsou známkou prodělané infekce, mohou být pozitivní dlouhodobě (celoživotně) a v akutní fázi mají význam zejména pro odhalení tzv. „</a:t>
            </a:r>
            <a:r>
              <a:rPr lang="cs-CZ" baseline="0" dirty="0" err="1" smtClean="0"/>
              <a:t>window</a:t>
            </a:r>
            <a:r>
              <a:rPr lang="cs-CZ" baseline="0" dirty="0" smtClean="0"/>
              <a:t> intervalu“, kdy v séru již není detekovatelný </a:t>
            </a:r>
            <a:r>
              <a:rPr lang="cs-CZ" baseline="0" dirty="0" err="1" smtClean="0"/>
              <a:t>HBsAg</a:t>
            </a:r>
            <a:r>
              <a:rPr lang="cs-CZ" baseline="0" dirty="0" smtClean="0"/>
              <a:t> a ještě nejsou protilátky proti němu (obojí je vyvázáno v komplexu antigen-protilátka). Anti-</a:t>
            </a:r>
            <a:r>
              <a:rPr lang="cs-CZ" baseline="0" dirty="0" err="1" smtClean="0"/>
              <a:t>HBc</a:t>
            </a:r>
            <a:r>
              <a:rPr lang="cs-CZ" baseline="0" dirty="0" smtClean="0"/>
              <a:t> jsou v této fázi </a:t>
            </a:r>
            <a:r>
              <a:rPr lang="cs-CZ" baseline="0" dirty="0" err="1" smtClean="0"/>
              <a:t>pzitivní</a:t>
            </a:r>
            <a:r>
              <a:rPr lang="cs-CZ" baseline="0" dirty="0" smtClean="0"/>
              <a:t> a tak případná infekce HBV neunikne pozornosti. Poslední z používaných </a:t>
            </a:r>
            <a:r>
              <a:rPr lang="cs-CZ" baseline="0" dirty="0" err="1" smtClean="0"/>
              <a:t>markerů</a:t>
            </a:r>
            <a:r>
              <a:rPr lang="cs-CZ" baseline="0" dirty="0" smtClean="0"/>
              <a:t> HBV infekce je </a:t>
            </a:r>
            <a:r>
              <a:rPr lang="cs-CZ" baseline="0" dirty="0" err="1" smtClean="0"/>
              <a:t>dovojice</a:t>
            </a:r>
            <a:r>
              <a:rPr lang="cs-CZ" baseline="0" dirty="0" smtClean="0"/>
              <a:t> </a:t>
            </a:r>
            <a:r>
              <a:rPr lang="cs-CZ" baseline="0" dirty="0" err="1" smtClean="0"/>
              <a:t>HBe</a:t>
            </a:r>
            <a:r>
              <a:rPr lang="cs-CZ" baseline="0" dirty="0" smtClean="0"/>
              <a:t> antigen a protilátka. Antigen je známkou aktivní replikace viru, objevení se protilátky někdy nazýváme „</a:t>
            </a:r>
            <a:r>
              <a:rPr lang="cs-CZ" baseline="0" dirty="0" err="1" smtClean="0"/>
              <a:t>sérokonverzí</a:t>
            </a:r>
            <a:r>
              <a:rPr lang="cs-CZ" baseline="0" dirty="0" smtClean="0"/>
              <a:t>“ a indikuje snížení (vymizení) nakažlivosti pacienta.</a:t>
            </a:r>
          </a:p>
          <a:p>
            <a:r>
              <a:rPr lang="cs-CZ" baseline="0" dirty="0" smtClean="0"/>
              <a:t>Na obrázku vidíte pacienta nejprve s akutní infekcí (</a:t>
            </a:r>
            <a:r>
              <a:rPr lang="cs-CZ" baseline="0" dirty="0" err="1" smtClean="0"/>
              <a:t>poz</a:t>
            </a:r>
            <a:r>
              <a:rPr lang="cs-CZ" baseline="0" dirty="0" smtClean="0"/>
              <a:t>. </a:t>
            </a:r>
            <a:r>
              <a:rPr lang="cs-CZ" baseline="0" dirty="0" err="1" smtClean="0"/>
              <a:t>HBsAg</a:t>
            </a:r>
            <a:r>
              <a:rPr lang="cs-CZ" baseline="0" dirty="0" smtClean="0"/>
              <a:t>, anti-</a:t>
            </a:r>
            <a:r>
              <a:rPr lang="cs-CZ" baseline="0" dirty="0" err="1" smtClean="0"/>
              <a:t>HBc</a:t>
            </a:r>
            <a:r>
              <a:rPr lang="cs-CZ" baseline="0" dirty="0" smtClean="0"/>
              <a:t> </a:t>
            </a:r>
            <a:r>
              <a:rPr lang="cs-CZ" baseline="0" dirty="0" err="1" smtClean="0"/>
              <a:t>IgM</a:t>
            </a:r>
            <a:r>
              <a:rPr lang="cs-CZ" baseline="0" dirty="0" smtClean="0"/>
              <a:t>), následně se „</a:t>
            </a:r>
            <a:r>
              <a:rPr lang="cs-CZ" baseline="0" dirty="0" err="1" smtClean="0"/>
              <a:t>sérokonverzí</a:t>
            </a:r>
            <a:r>
              <a:rPr lang="cs-CZ" baseline="0" dirty="0" smtClean="0"/>
              <a:t>“ (</a:t>
            </a:r>
            <a:r>
              <a:rPr lang="cs-CZ" baseline="0" dirty="0" err="1" smtClean="0"/>
              <a:t>poz</a:t>
            </a:r>
            <a:r>
              <a:rPr lang="cs-CZ" baseline="0" dirty="0" smtClean="0"/>
              <a:t>. anti-</a:t>
            </a:r>
            <a:r>
              <a:rPr lang="cs-CZ" baseline="0" dirty="0" err="1" smtClean="0"/>
              <a:t>HBe</a:t>
            </a:r>
            <a:r>
              <a:rPr lang="cs-CZ" baseline="0" dirty="0" smtClean="0"/>
              <a:t>) a nakonec </a:t>
            </a:r>
            <a:r>
              <a:rPr lang="cs-CZ" baseline="0" dirty="0" err="1" smtClean="0"/>
              <a:t>úzdravu</a:t>
            </a:r>
            <a:r>
              <a:rPr lang="cs-CZ" baseline="0" dirty="0" smtClean="0"/>
              <a:t> (</a:t>
            </a:r>
            <a:r>
              <a:rPr lang="cs-CZ" baseline="0" dirty="0" err="1" smtClean="0"/>
              <a:t>poz</a:t>
            </a:r>
            <a:r>
              <a:rPr lang="cs-CZ" baseline="0" dirty="0" smtClean="0"/>
              <a:t>. anti-</a:t>
            </a:r>
            <a:r>
              <a:rPr lang="cs-CZ" baseline="0" dirty="0" err="1" smtClean="0"/>
              <a:t>HBsAg</a:t>
            </a:r>
            <a:r>
              <a:rPr lang="cs-CZ" baseline="0" dirty="0" smtClean="0"/>
              <a:t>).</a:t>
            </a:r>
          </a:p>
          <a:p>
            <a:r>
              <a:rPr lang="cs-CZ" baseline="0" dirty="0" smtClean="0"/>
              <a:t>U HCV rutinně používáme jediný </a:t>
            </a:r>
            <a:r>
              <a:rPr lang="cs-CZ" baseline="0" dirty="0" err="1" smtClean="0"/>
              <a:t>marker</a:t>
            </a:r>
            <a:r>
              <a:rPr lang="cs-CZ" baseline="0" dirty="0" smtClean="0"/>
              <a:t> – protilátky proti HCV (anti-HCV), které jsou známkou kontaktu s infekcí (bez bližší specifikace). U HBV i HCV můžeme použít i molekulárně biologické metody a kvantifikovat počet kopií viru. Tento přístup je nejcitlivější, nejspecifičtější a může nejlépe monitorovat ev. terapeutické zásahy.</a:t>
            </a:r>
            <a:endParaRPr lang="cs-CZ" dirty="0"/>
          </a:p>
        </p:txBody>
      </p:sp>
      <p:sp>
        <p:nvSpPr>
          <p:cNvPr id="4" name="Zástupný symbol pro číslo snímku 3"/>
          <p:cNvSpPr>
            <a:spLocks noGrp="1"/>
          </p:cNvSpPr>
          <p:nvPr>
            <p:ph type="sldNum" sz="quarter" idx="10"/>
          </p:nvPr>
        </p:nvSpPr>
        <p:spPr/>
        <p:txBody>
          <a:bodyPr/>
          <a:lstStyle/>
          <a:p>
            <a:fld id="{7376DE87-2454-416D-9A09-81E4265C1B3C}" type="slidenum">
              <a:rPr lang="cs-CZ" smtClean="0"/>
              <a:t>19</a:t>
            </a:fld>
            <a:endParaRPr lang="cs-CZ"/>
          </a:p>
        </p:txBody>
      </p:sp>
    </p:spTree>
    <p:extLst>
      <p:ext uri="{BB962C8B-B14F-4D97-AF65-F5344CB8AC3E}">
        <p14:creationId xmlns:p14="http://schemas.microsoft.com/office/powerpoint/2010/main" val="104345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kern="1200" dirty="0" smtClean="0">
                <a:solidFill>
                  <a:schemeClr val="tx1"/>
                </a:solidFill>
                <a:effectLst/>
                <a:latin typeface="+mn-lt"/>
                <a:ea typeface="+mn-ea"/>
                <a:cs typeface="+mn-cs"/>
              </a:rPr>
              <a:t>Nejprve si shrňme základní přehled jaterních funkcí a jejich možných poruch. Živiny (lipidy, sacharidy, bílkoviny, vitamíny …) i toxiny ze střeva se do jater dostávají portální žílou, v </a:t>
            </a:r>
            <a:r>
              <a:rPr lang="cs-CZ" sz="1200" b="0" i="0" kern="1200" dirty="0" err="1" smtClean="0">
                <a:solidFill>
                  <a:schemeClr val="tx1"/>
                </a:solidFill>
                <a:effectLst/>
                <a:latin typeface="+mn-lt"/>
                <a:ea typeface="+mn-ea"/>
                <a:cs typeface="+mn-cs"/>
              </a:rPr>
              <a:t>hepatocytu</a:t>
            </a:r>
            <a:r>
              <a:rPr lang="cs-CZ" sz="1200" b="0" i="0" kern="1200" dirty="0" smtClean="0">
                <a:solidFill>
                  <a:schemeClr val="tx1"/>
                </a:solidFill>
                <a:effectLst/>
                <a:latin typeface="+mn-lt"/>
                <a:ea typeface="+mn-ea"/>
                <a:cs typeface="+mn-cs"/>
              </a:rPr>
              <a:t> jsou metabolizovány (oxidace, detoxifikace, syntéza proteinů z aminokyselin …) a produkty putují </a:t>
            </a:r>
            <a:r>
              <a:rPr lang="cs-CZ" sz="1200" b="0" i="0" kern="1200" dirty="0" smtClean="0">
                <a:solidFill>
                  <a:schemeClr val="tx1"/>
                </a:solidFill>
                <a:effectLst/>
                <a:latin typeface="+mn-lt"/>
                <a:ea typeface="+mn-ea"/>
                <a:cs typeface="+mn-cs"/>
              </a:rPr>
              <a:t>jaterní </a:t>
            </a:r>
            <a:r>
              <a:rPr lang="cs-CZ" sz="1200" b="0" i="0" kern="1200" dirty="0" smtClean="0">
                <a:solidFill>
                  <a:schemeClr val="tx1"/>
                </a:solidFill>
                <a:effectLst/>
                <a:latin typeface="+mn-lt"/>
                <a:ea typeface="+mn-ea"/>
                <a:cs typeface="+mn-cs"/>
              </a:rPr>
              <a:t>žilou (např. proteiny) </a:t>
            </a:r>
            <a:r>
              <a:rPr lang="cs-CZ" sz="1200" b="0" i="0" kern="1200" dirty="0" smtClean="0">
                <a:solidFill>
                  <a:schemeClr val="tx1"/>
                </a:solidFill>
                <a:effectLst/>
                <a:latin typeface="+mn-lt"/>
                <a:ea typeface="+mn-ea"/>
                <a:cs typeface="+mn-cs"/>
              </a:rPr>
              <a:t>do krve nebo </a:t>
            </a:r>
            <a:r>
              <a:rPr lang="cs-CZ" sz="1200" b="0" i="0" kern="1200" dirty="0" smtClean="0">
                <a:solidFill>
                  <a:schemeClr val="tx1"/>
                </a:solidFill>
                <a:effectLst/>
                <a:latin typeface="+mn-lt"/>
                <a:ea typeface="+mn-ea"/>
                <a:cs typeface="+mn-cs"/>
              </a:rPr>
              <a:t>žlučovými kanálky a žlučovodem (např. konjugovaný bilirubin nebo žlučové kyseliny</a:t>
            </a:r>
            <a:r>
              <a:rPr lang="cs-CZ" sz="1200" b="0" i="0" kern="1200" dirty="0" smtClean="0">
                <a:solidFill>
                  <a:schemeClr val="tx1"/>
                </a:solidFill>
                <a:effectLst/>
                <a:latin typeface="+mn-lt"/>
                <a:ea typeface="+mn-ea"/>
                <a:cs typeface="+mn-cs"/>
              </a:rPr>
              <a:t>) do střeva. </a:t>
            </a:r>
            <a:r>
              <a:rPr lang="cs-CZ" sz="1200" b="0" i="0" kern="1200" dirty="0" smtClean="0">
                <a:solidFill>
                  <a:schemeClr val="tx1"/>
                </a:solidFill>
                <a:effectLst/>
                <a:latin typeface="+mn-lt"/>
                <a:ea typeface="+mn-ea"/>
                <a:cs typeface="+mn-cs"/>
              </a:rPr>
              <a:t>Na detailu jaterní buňky (</a:t>
            </a:r>
            <a:r>
              <a:rPr lang="cs-CZ" sz="1200" b="0" i="0" kern="1200" dirty="0" err="1" smtClean="0">
                <a:solidFill>
                  <a:schemeClr val="tx1"/>
                </a:solidFill>
                <a:effectLst/>
                <a:latin typeface="+mn-lt"/>
                <a:ea typeface="+mn-ea"/>
                <a:cs typeface="+mn-cs"/>
              </a:rPr>
              <a:t>hepatocytu</a:t>
            </a:r>
            <a:r>
              <a:rPr lang="cs-CZ" sz="1200" b="0" i="0" kern="1200" dirty="0" smtClean="0">
                <a:solidFill>
                  <a:schemeClr val="tx1"/>
                </a:solidFill>
                <a:effectLst/>
                <a:latin typeface="+mn-lt"/>
                <a:ea typeface="+mn-ea"/>
                <a:cs typeface="+mn-cs"/>
              </a:rPr>
              <a:t>) tyto cesty</a:t>
            </a:r>
            <a:r>
              <a:rPr lang="cs-CZ" sz="1200" b="0" i="0" kern="1200" baseline="0" dirty="0" smtClean="0">
                <a:solidFill>
                  <a:schemeClr val="tx1"/>
                </a:solidFill>
                <a:effectLst/>
                <a:latin typeface="+mn-lt"/>
                <a:ea typeface="+mn-ea"/>
                <a:cs typeface="+mn-cs"/>
              </a:rPr>
              <a:t> vidíme podrobněji: Portální žilou se ze zažívacího traktu dopraví do </a:t>
            </a:r>
            <a:r>
              <a:rPr lang="cs-CZ" sz="1200" b="0" i="0" kern="1200" baseline="0" dirty="0" err="1" smtClean="0">
                <a:solidFill>
                  <a:schemeClr val="tx1"/>
                </a:solidFill>
                <a:effectLst/>
                <a:latin typeface="+mn-lt"/>
                <a:ea typeface="+mn-ea"/>
                <a:cs typeface="+mn-cs"/>
              </a:rPr>
              <a:t>hepatocytu</a:t>
            </a:r>
            <a:r>
              <a:rPr lang="cs-CZ" sz="1200" b="0" i="0" kern="1200" baseline="0" dirty="0" smtClean="0">
                <a:solidFill>
                  <a:schemeClr val="tx1"/>
                </a:solidFill>
                <a:effectLst/>
                <a:latin typeface="+mn-lt"/>
                <a:ea typeface="+mn-ea"/>
                <a:cs typeface="+mn-cs"/>
              </a:rPr>
              <a:t> živiny nebo jedy, jaterní tepna přivádí O</a:t>
            </a:r>
            <a:r>
              <a:rPr lang="cs-CZ" sz="1200" b="0" i="0" kern="1200" baseline="-25000" dirty="0" smtClean="0">
                <a:solidFill>
                  <a:schemeClr val="tx1"/>
                </a:solidFill>
                <a:effectLst/>
                <a:latin typeface="+mn-lt"/>
                <a:ea typeface="+mn-ea"/>
                <a:cs typeface="+mn-cs"/>
              </a:rPr>
              <a:t>2 </a:t>
            </a:r>
            <a:r>
              <a:rPr lang="cs-CZ" sz="1200" b="0" i="0" kern="1200" baseline="0" dirty="0" smtClean="0">
                <a:solidFill>
                  <a:schemeClr val="tx1"/>
                </a:solidFill>
                <a:effectLst/>
                <a:latin typeface="+mn-lt"/>
                <a:ea typeface="+mn-ea"/>
                <a:cs typeface="+mn-cs"/>
              </a:rPr>
              <a:t>a metabolity; ven z </a:t>
            </a:r>
            <a:r>
              <a:rPr lang="cs-CZ" sz="1200" b="0" i="0" kern="1200" baseline="0" dirty="0" err="1" smtClean="0">
                <a:solidFill>
                  <a:schemeClr val="tx1"/>
                </a:solidFill>
                <a:effectLst/>
                <a:latin typeface="+mn-lt"/>
                <a:ea typeface="+mn-ea"/>
                <a:cs typeface="+mn-cs"/>
              </a:rPr>
              <a:t>hepatocytu</a:t>
            </a:r>
            <a:r>
              <a:rPr lang="cs-CZ" sz="1200" b="0" i="0" kern="1200" baseline="0" dirty="0" smtClean="0">
                <a:solidFill>
                  <a:schemeClr val="tx1"/>
                </a:solidFill>
                <a:effectLst/>
                <a:latin typeface="+mn-lt"/>
                <a:ea typeface="+mn-ea"/>
                <a:cs typeface="+mn-cs"/>
              </a:rPr>
              <a:t> vedou 2 cesty – do žluče (kam jde např. konjugovaný bilirubin) nebo do jaterní žíly (ta předává organismu produkty jaterních buněk jako jsou proteiny, glukóza, lipidy nebo urea).</a:t>
            </a:r>
          </a:p>
          <a:p>
            <a:r>
              <a:rPr lang="cs-CZ" sz="1200" b="0" i="0" kern="1200" baseline="0" dirty="0" smtClean="0">
                <a:solidFill>
                  <a:schemeClr val="tx1"/>
                </a:solidFill>
                <a:effectLst/>
                <a:latin typeface="+mn-lt"/>
                <a:ea typeface="+mn-ea"/>
                <a:cs typeface="+mn-cs"/>
              </a:rPr>
              <a:t>K porušení jaterních funkcí může dojít na 3 základních místech</a:t>
            </a:r>
            <a:r>
              <a:rPr lang="cs-CZ" sz="1200" b="0" i="0" kern="1200" dirty="0" smtClean="0">
                <a:solidFill>
                  <a:schemeClr val="tx1"/>
                </a:solidFill>
                <a:effectLst/>
                <a:latin typeface="+mn-lt"/>
                <a:ea typeface="+mn-ea"/>
                <a:cs typeface="+mn-cs"/>
              </a:rPr>
              <a:t>: </a:t>
            </a:r>
            <a:r>
              <a:rPr lang="cs-CZ" sz="1200" b="1" i="0" kern="1200" dirty="0" smtClean="0">
                <a:solidFill>
                  <a:schemeClr val="tx1"/>
                </a:solidFill>
                <a:effectLst/>
                <a:latin typeface="+mn-lt"/>
                <a:ea typeface="+mn-ea"/>
                <a:cs typeface="+mn-cs"/>
              </a:rPr>
              <a:t>1 - </a:t>
            </a:r>
            <a:r>
              <a:rPr lang="cs-CZ" sz="1200" b="0" i="0" kern="1200" dirty="0" smtClean="0">
                <a:solidFill>
                  <a:schemeClr val="tx1"/>
                </a:solidFill>
                <a:effectLst/>
                <a:latin typeface="+mn-lt"/>
                <a:ea typeface="+mn-ea"/>
                <a:cs typeface="+mn-cs"/>
              </a:rPr>
              <a:t>poškození </a:t>
            </a:r>
            <a:r>
              <a:rPr lang="cs-CZ" sz="1200" b="0" i="0" kern="1200" dirty="0" err="1" smtClean="0">
                <a:solidFill>
                  <a:schemeClr val="tx1"/>
                </a:solidFill>
                <a:effectLst/>
                <a:latin typeface="+mn-lt"/>
                <a:ea typeface="+mn-ea"/>
                <a:cs typeface="+mn-cs"/>
              </a:rPr>
              <a:t>hepatocytu</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hepatotoxické</a:t>
            </a:r>
            <a:r>
              <a:rPr lang="cs-CZ" sz="1200" b="0" i="0" kern="1200" dirty="0" smtClean="0">
                <a:solidFill>
                  <a:schemeClr val="tx1"/>
                </a:solidFill>
                <a:effectLst/>
                <a:latin typeface="+mn-lt"/>
                <a:ea typeface="+mn-ea"/>
                <a:cs typeface="+mn-cs"/>
              </a:rPr>
              <a:t> látky [např. etanol, paracetamol]; virové hepatitidy …); </a:t>
            </a:r>
            <a:r>
              <a:rPr lang="cs-CZ" sz="1200" b="1" i="0" kern="1200" dirty="0" smtClean="0">
                <a:solidFill>
                  <a:schemeClr val="tx1"/>
                </a:solidFill>
                <a:effectLst/>
                <a:latin typeface="+mn-lt"/>
                <a:ea typeface="+mn-ea"/>
                <a:cs typeface="+mn-cs"/>
              </a:rPr>
              <a:t>2</a:t>
            </a:r>
            <a:r>
              <a:rPr lang="cs-CZ" sz="1200" b="0" i="0" kern="1200" dirty="0" smtClean="0">
                <a:solidFill>
                  <a:schemeClr val="tx1"/>
                </a:solidFill>
                <a:effectLst/>
                <a:latin typeface="+mn-lt"/>
                <a:ea typeface="+mn-ea"/>
                <a:cs typeface="+mn-cs"/>
              </a:rPr>
              <a:t> - porucha odtoku žluče (obstrukce žlučovým kamenem, tumorem, vrozená atrézie žlučových cest); </a:t>
            </a:r>
            <a:r>
              <a:rPr lang="cs-CZ" sz="1200" b="1" i="0" kern="1200" dirty="0" smtClean="0">
                <a:solidFill>
                  <a:schemeClr val="tx1"/>
                </a:solidFill>
                <a:effectLst/>
                <a:latin typeface="+mn-lt"/>
                <a:ea typeface="+mn-ea"/>
                <a:cs typeface="+mn-cs"/>
              </a:rPr>
              <a:t>3</a:t>
            </a:r>
            <a:r>
              <a:rPr lang="cs-CZ" sz="1200" b="0" i="0" kern="1200" dirty="0" smtClean="0">
                <a:solidFill>
                  <a:schemeClr val="tx1"/>
                </a:solidFill>
                <a:effectLst/>
                <a:latin typeface="+mn-lt"/>
                <a:ea typeface="+mn-ea"/>
                <a:cs typeface="+mn-cs"/>
              </a:rPr>
              <a:t> - porucha v cévním zásobení (městnání krve před játry [v portální žíle → portální hypertenze] při cirhóze, trombóze </a:t>
            </a:r>
            <a:r>
              <a:rPr lang="cs-CZ" sz="1200" b="0" i="0" kern="1200" dirty="0" err="1" smtClean="0">
                <a:solidFill>
                  <a:schemeClr val="tx1"/>
                </a:solidFill>
                <a:effectLst/>
                <a:latin typeface="+mn-lt"/>
                <a:ea typeface="+mn-ea"/>
                <a:cs typeface="+mn-cs"/>
              </a:rPr>
              <a:t>lienální</a:t>
            </a:r>
            <a:r>
              <a:rPr lang="cs-CZ" sz="1200" b="0" i="0" kern="1200" dirty="0" smtClean="0">
                <a:solidFill>
                  <a:schemeClr val="tx1"/>
                </a:solidFill>
                <a:effectLst/>
                <a:latin typeface="+mn-lt"/>
                <a:ea typeface="+mn-ea"/>
                <a:cs typeface="+mn-cs"/>
              </a:rPr>
              <a:t> žíly ...; hypoxické poškození).</a:t>
            </a:r>
          </a:p>
          <a:p>
            <a:r>
              <a:rPr lang="cs-CZ" sz="1200" b="0" i="0" kern="1200" dirty="0" smtClean="0">
                <a:solidFill>
                  <a:schemeClr val="tx1"/>
                </a:solidFill>
                <a:effectLst/>
                <a:latin typeface="+mn-lt"/>
                <a:ea typeface="+mn-ea"/>
                <a:cs typeface="+mn-cs"/>
              </a:rPr>
              <a:t>Povšimněte si ještě lokalizace enzymů užívaných v diagnostice jaterních poruch. </a:t>
            </a:r>
            <a:r>
              <a:rPr lang="cs-CZ" sz="1200" b="1" i="0" kern="1200" dirty="0" smtClean="0">
                <a:solidFill>
                  <a:schemeClr val="tx1"/>
                </a:solidFill>
                <a:effectLst/>
                <a:latin typeface="+mn-lt"/>
                <a:ea typeface="+mn-ea"/>
                <a:cs typeface="+mn-cs"/>
              </a:rPr>
              <a:t>AST</a:t>
            </a:r>
            <a:r>
              <a:rPr lang="cs-CZ" sz="1200" b="0" i="0" kern="1200" dirty="0" smtClean="0">
                <a:solidFill>
                  <a:schemeClr val="tx1"/>
                </a:solidFill>
                <a:effectLst/>
                <a:latin typeface="+mn-lt"/>
                <a:ea typeface="+mn-ea"/>
                <a:cs typeface="+mn-cs"/>
              </a:rPr>
              <a:t> (značená čtverečkem) v mitochondriích </a:t>
            </a:r>
            <a:r>
              <a:rPr lang="cs-CZ" sz="1200" b="0" i="0" kern="1200" dirty="0" err="1" smtClean="0">
                <a:solidFill>
                  <a:schemeClr val="tx1"/>
                </a:solidFill>
                <a:effectLst/>
                <a:latin typeface="+mn-lt"/>
                <a:ea typeface="+mn-ea"/>
                <a:cs typeface="+mn-cs"/>
              </a:rPr>
              <a:t>hepatocytu</a:t>
            </a:r>
            <a:r>
              <a:rPr lang="cs-CZ" sz="1200" b="0" i="0" kern="1200" dirty="0" smtClean="0">
                <a:solidFill>
                  <a:schemeClr val="tx1"/>
                </a:solidFill>
                <a:effectLst/>
                <a:latin typeface="+mn-lt"/>
                <a:ea typeface="+mn-ea"/>
                <a:cs typeface="+mn-cs"/>
              </a:rPr>
              <a:t>, </a:t>
            </a:r>
            <a:r>
              <a:rPr lang="cs-CZ" sz="1200" b="1" i="0" kern="1200" dirty="0" smtClean="0">
                <a:solidFill>
                  <a:schemeClr val="tx1"/>
                </a:solidFill>
                <a:effectLst/>
                <a:latin typeface="+mn-lt"/>
                <a:ea typeface="+mn-ea"/>
                <a:cs typeface="+mn-cs"/>
              </a:rPr>
              <a:t>ALT</a:t>
            </a:r>
            <a:r>
              <a:rPr lang="cs-CZ" sz="1200" b="0" i="0" kern="1200" dirty="0" smtClean="0">
                <a:solidFill>
                  <a:schemeClr val="tx1"/>
                </a:solidFill>
                <a:effectLst/>
                <a:latin typeface="+mn-lt"/>
                <a:ea typeface="+mn-ea"/>
                <a:cs typeface="+mn-cs"/>
              </a:rPr>
              <a:t> (značená kolečkem) najdete převážně v cytoplazmě </a:t>
            </a:r>
            <a:r>
              <a:rPr lang="cs-CZ" sz="1200" b="0" i="0" kern="1200" dirty="0" err="1" smtClean="0">
                <a:solidFill>
                  <a:schemeClr val="tx1"/>
                </a:solidFill>
                <a:effectLst/>
                <a:latin typeface="+mn-lt"/>
                <a:ea typeface="+mn-ea"/>
                <a:cs typeface="+mn-cs"/>
              </a:rPr>
              <a:t>hepatocytu</a:t>
            </a:r>
            <a:r>
              <a:rPr lang="cs-CZ" sz="1200" b="0" i="0" kern="1200" dirty="0" smtClean="0">
                <a:solidFill>
                  <a:schemeClr val="tx1"/>
                </a:solidFill>
                <a:effectLst/>
                <a:latin typeface="+mn-lt"/>
                <a:ea typeface="+mn-ea"/>
                <a:cs typeface="+mn-cs"/>
              </a:rPr>
              <a:t> – ALT se tedy uvolní již při mírnějším poškození a AST až při zásadním postižení </a:t>
            </a:r>
            <a:r>
              <a:rPr lang="cs-CZ" sz="1200" b="0" i="0" kern="1200" dirty="0" err="1" smtClean="0">
                <a:solidFill>
                  <a:schemeClr val="tx1"/>
                </a:solidFill>
                <a:effectLst/>
                <a:latin typeface="+mn-lt"/>
                <a:ea typeface="+mn-ea"/>
                <a:cs typeface="+mn-cs"/>
              </a:rPr>
              <a:t>hepatocytu</a:t>
            </a:r>
            <a:r>
              <a:rPr lang="cs-CZ" sz="1200" b="0" i="0" kern="1200" dirty="0" smtClean="0">
                <a:solidFill>
                  <a:schemeClr val="tx1"/>
                </a:solidFill>
                <a:effectLst/>
                <a:latin typeface="+mn-lt"/>
                <a:ea typeface="+mn-ea"/>
                <a:cs typeface="+mn-cs"/>
              </a:rPr>
              <a:t>; </a:t>
            </a:r>
            <a:r>
              <a:rPr lang="cs-CZ" sz="1200" b="1" i="0" kern="1200" dirty="0" smtClean="0">
                <a:solidFill>
                  <a:schemeClr val="tx1"/>
                </a:solidFill>
                <a:effectLst/>
                <a:latin typeface="+mn-lt"/>
                <a:ea typeface="+mn-ea"/>
                <a:cs typeface="+mn-cs"/>
              </a:rPr>
              <a:t>GGT</a:t>
            </a:r>
            <a:r>
              <a:rPr lang="cs-CZ" sz="1200" b="0" i="0" kern="1200" dirty="0" smtClean="0">
                <a:solidFill>
                  <a:schemeClr val="tx1"/>
                </a:solidFill>
                <a:effectLst/>
                <a:latin typeface="+mn-lt"/>
                <a:ea typeface="+mn-ea"/>
                <a:cs typeface="+mn-cs"/>
              </a:rPr>
              <a:t> (značené plným trojúhelníčkem)</a:t>
            </a:r>
            <a:r>
              <a:rPr lang="cs-CZ" sz="1200" b="0" i="0" kern="1200" baseline="0" dirty="0" smtClean="0">
                <a:solidFill>
                  <a:schemeClr val="tx1"/>
                </a:solidFill>
                <a:effectLst/>
                <a:latin typeface="+mn-lt"/>
                <a:ea typeface="+mn-ea"/>
                <a:cs typeface="+mn-cs"/>
              </a:rPr>
              <a:t> </a:t>
            </a:r>
            <a:r>
              <a:rPr lang="cs-CZ" sz="1200" b="0" i="0" kern="1200" dirty="0" smtClean="0">
                <a:solidFill>
                  <a:schemeClr val="tx1"/>
                </a:solidFill>
                <a:effectLst/>
                <a:latin typeface="+mn-lt"/>
                <a:ea typeface="+mn-ea"/>
                <a:cs typeface="+mn-cs"/>
              </a:rPr>
              <a:t>a </a:t>
            </a:r>
            <a:r>
              <a:rPr lang="cs-CZ" sz="1200" b="1" i="0" kern="1200" dirty="0" smtClean="0">
                <a:solidFill>
                  <a:schemeClr val="tx1"/>
                </a:solidFill>
                <a:effectLst/>
                <a:latin typeface="+mn-lt"/>
                <a:ea typeface="+mn-ea"/>
                <a:cs typeface="+mn-cs"/>
              </a:rPr>
              <a:t>ALP</a:t>
            </a:r>
            <a:r>
              <a:rPr lang="cs-CZ" sz="1200" b="0" i="0" kern="1200" dirty="0" smtClean="0">
                <a:solidFill>
                  <a:schemeClr val="tx1"/>
                </a:solidFill>
                <a:effectLst/>
                <a:latin typeface="+mn-lt"/>
                <a:ea typeface="+mn-ea"/>
                <a:cs typeface="+mn-cs"/>
              </a:rPr>
              <a:t> (značené prázdným trojúhelníčkem) najdete v žlučových kanálcích – proto se zvyšují převážně při obstrukci žlučovodů a oba enzymy někdy označujeme za „obstrukční“.</a:t>
            </a:r>
            <a:endParaRPr lang="cs-CZ" dirty="0"/>
          </a:p>
        </p:txBody>
      </p:sp>
      <p:sp>
        <p:nvSpPr>
          <p:cNvPr id="4" name="Zástupný symbol pro číslo snímku 3"/>
          <p:cNvSpPr>
            <a:spLocks noGrp="1"/>
          </p:cNvSpPr>
          <p:nvPr>
            <p:ph type="sldNum" sz="quarter" idx="10"/>
          </p:nvPr>
        </p:nvSpPr>
        <p:spPr/>
        <p:txBody>
          <a:bodyPr/>
          <a:lstStyle/>
          <a:p>
            <a:fld id="{7376DE87-2454-416D-9A09-81E4265C1B3C}" type="slidenum">
              <a:rPr lang="cs-CZ" smtClean="0"/>
              <a:t>2</a:t>
            </a:fld>
            <a:endParaRPr lang="cs-CZ"/>
          </a:p>
        </p:txBody>
      </p:sp>
    </p:spTree>
    <p:extLst>
      <p:ext uri="{BB962C8B-B14F-4D97-AF65-F5344CB8AC3E}">
        <p14:creationId xmlns:p14="http://schemas.microsoft.com/office/powerpoint/2010/main" val="20965913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Wilsonova choroba je způsobena poruchou</a:t>
            </a:r>
            <a:r>
              <a:rPr lang="cs-CZ" baseline="0" dirty="0" smtClean="0"/>
              <a:t> v metabolismu mědi. Příčinou je geneticky vázaná (autozomálně recesivně) porucha funkce transportního kanálu (ATP7B), který umožňuje zabudování mědi do </a:t>
            </a:r>
            <a:r>
              <a:rPr lang="cs-CZ" baseline="0" dirty="0" err="1" smtClean="0"/>
              <a:t>ceruloplasminu</a:t>
            </a:r>
            <a:r>
              <a:rPr lang="cs-CZ" baseline="0" dirty="0" smtClean="0"/>
              <a:t> (v </a:t>
            </a:r>
            <a:r>
              <a:rPr lang="cs-CZ" baseline="0" dirty="0" err="1" smtClean="0"/>
              <a:t>hepatocytu</a:t>
            </a:r>
            <a:r>
              <a:rPr lang="cs-CZ" baseline="0" dirty="0" smtClean="0"/>
              <a:t> – v Golgiho aparátu) a při nadbytku mědi umožňuje tento kanál vyloučení mědi do žluče. Proto při jeho špatné funkci se nezabuduje měď do </a:t>
            </a:r>
            <a:r>
              <a:rPr lang="cs-CZ" baseline="0" dirty="0" err="1" smtClean="0"/>
              <a:t>ceruloplasminu</a:t>
            </a:r>
            <a:r>
              <a:rPr lang="cs-CZ" baseline="0" dirty="0" smtClean="0"/>
              <a:t>, který je následně degradován. V krvi pak nacházíme nízké koncentrace </a:t>
            </a:r>
            <a:r>
              <a:rPr lang="cs-CZ" baseline="0" dirty="0" err="1" smtClean="0"/>
              <a:t>ceruloplasminu</a:t>
            </a:r>
            <a:r>
              <a:rPr lang="cs-CZ" baseline="0" dirty="0" smtClean="0"/>
              <a:t> a tím i celkové mědi. Naopak volná měď je zvýšená, zvýšeně se filtruje glomerulem a poškozuje proximální tubulus a </a:t>
            </a:r>
            <a:r>
              <a:rPr lang="cs-CZ" baseline="0" dirty="0" smtClean="0"/>
              <a:t>jednou </a:t>
            </a:r>
            <a:r>
              <a:rPr lang="cs-CZ" baseline="0" dirty="0" smtClean="0"/>
              <a:t>z nejlepších diagnostických známek Wilsonovy choroby je zvýšený odpad mědi do močí. Hromadění mědi v játrech může způsobit cirhózu, hromadění v bazálních gangliích mozku </a:t>
            </a:r>
            <a:r>
              <a:rPr lang="cs-CZ" baseline="0" dirty="0" smtClean="0"/>
              <a:t>zase </a:t>
            </a:r>
            <a:r>
              <a:rPr lang="cs-CZ" baseline="0" dirty="0" smtClean="0"/>
              <a:t>neurologické projevy (zejména motorické). Ukládání mědi na okrajích rohovky je někdy viditelné jako tzv. </a:t>
            </a:r>
            <a:r>
              <a:rPr lang="cs-CZ" baseline="0" dirty="0" err="1" smtClean="0"/>
              <a:t>Kayser-Fleischerův</a:t>
            </a:r>
            <a:r>
              <a:rPr lang="cs-CZ" baseline="0" dirty="0" smtClean="0"/>
              <a:t> prstenec. Důsledkem chybění </a:t>
            </a:r>
            <a:r>
              <a:rPr lang="cs-CZ" baseline="0" dirty="0" err="1" smtClean="0"/>
              <a:t>feroxidázové</a:t>
            </a:r>
            <a:r>
              <a:rPr lang="cs-CZ" baseline="0" dirty="0" smtClean="0"/>
              <a:t> aktivity </a:t>
            </a:r>
            <a:r>
              <a:rPr lang="cs-CZ" baseline="0" dirty="0" err="1" smtClean="0"/>
              <a:t>ceruloplazminu</a:t>
            </a:r>
            <a:r>
              <a:rPr lang="cs-CZ" baseline="0" dirty="0" smtClean="0"/>
              <a:t> (důležitá v metabolismu železa) je </a:t>
            </a:r>
            <a:r>
              <a:rPr lang="cs-CZ" baseline="0" dirty="0" err="1" smtClean="0"/>
              <a:t>mikrocytární</a:t>
            </a:r>
            <a:r>
              <a:rPr lang="cs-CZ" baseline="0" dirty="0" smtClean="0"/>
              <a:t> anémie.</a:t>
            </a:r>
            <a:endParaRPr lang="cs-CZ" dirty="0"/>
          </a:p>
        </p:txBody>
      </p:sp>
      <p:sp>
        <p:nvSpPr>
          <p:cNvPr id="4" name="Zástupný symbol pro číslo snímku 3"/>
          <p:cNvSpPr>
            <a:spLocks noGrp="1"/>
          </p:cNvSpPr>
          <p:nvPr>
            <p:ph type="sldNum" sz="quarter" idx="10"/>
          </p:nvPr>
        </p:nvSpPr>
        <p:spPr/>
        <p:txBody>
          <a:bodyPr/>
          <a:lstStyle/>
          <a:p>
            <a:fld id="{7376DE87-2454-416D-9A09-81E4265C1B3C}" type="slidenum">
              <a:rPr lang="cs-CZ" smtClean="0"/>
              <a:t>20</a:t>
            </a:fld>
            <a:endParaRPr lang="cs-CZ"/>
          </a:p>
        </p:txBody>
      </p:sp>
    </p:spTree>
    <p:extLst>
      <p:ext uri="{BB962C8B-B14F-4D97-AF65-F5344CB8AC3E}">
        <p14:creationId xmlns:p14="http://schemas.microsoft.com/office/powerpoint/2010/main" val="25362827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Primární hepatocelulární karcinom zde zmiňujeme</a:t>
            </a:r>
            <a:r>
              <a:rPr lang="cs-CZ" baseline="0" dirty="0" smtClean="0"/>
              <a:t> zejména proto, že má relativně spolehlivý a dostupný tumorový </a:t>
            </a:r>
            <a:r>
              <a:rPr lang="cs-CZ" baseline="0" dirty="0" err="1" smtClean="0"/>
              <a:t>marker</a:t>
            </a:r>
            <a:r>
              <a:rPr lang="cs-CZ" baseline="0" dirty="0" smtClean="0"/>
              <a:t> (</a:t>
            </a:r>
            <a:r>
              <a:rPr lang="el-GR" baseline="0" dirty="0" smtClean="0"/>
              <a:t>α</a:t>
            </a:r>
            <a:r>
              <a:rPr lang="el-GR" baseline="-25000" dirty="0" smtClean="0"/>
              <a:t>1</a:t>
            </a:r>
            <a:r>
              <a:rPr lang="el-GR" baseline="0" dirty="0" smtClean="0"/>
              <a:t>-</a:t>
            </a:r>
            <a:r>
              <a:rPr lang="cs-CZ" baseline="0" dirty="0" smtClean="0"/>
              <a:t>fetoprotein) a rizikové skupiny, kde je efektivní tento </a:t>
            </a:r>
            <a:r>
              <a:rPr lang="cs-CZ" baseline="0" dirty="0" err="1" smtClean="0"/>
              <a:t>marker</a:t>
            </a:r>
            <a:r>
              <a:rPr lang="cs-CZ" baseline="0" dirty="0" smtClean="0"/>
              <a:t> vyšetřovat.</a:t>
            </a:r>
          </a:p>
          <a:p>
            <a:r>
              <a:rPr lang="cs-CZ" baseline="0" dirty="0" smtClean="0"/>
              <a:t>Primární hepatocelulární karcinom vzniká většinou na podkladě jaterní cirhózy, nejčastěji ve spojitosti s chronickou virovou hepatitidou C nebo i B, méně často jako následek chronického alkoholismu. </a:t>
            </a:r>
            <a:r>
              <a:rPr lang="el-GR" baseline="0" dirty="0" smtClean="0"/>
              <a:t>α</a:t>
            </a:r>
            <a:r>
              <a:rPr lang="el-GR" baseline="-25000" dirty="0" smtClean="0"/>
              <a:t>1</a:t>
            </a:r>
            <a:r>
              <a:rPr lang="el-GR" baseline="0" dirty="0" smtClean="0"/>
              <a:t>-</a:t>
            </a:r>
            <a:r>
              <a:rPr lang="cs-CZ" baseline="0" dirty="0" smtClean="0"/>
              <a:t>fetoprotein by měl být pravidelně sledován u pacientů s chronickou infekcí HBV a HCV, aby mohl být ev. vznik hepatocelulárního karcinomu včas odhalen.</a:t>
            </a:r>
            <a:endParaRPr lang="cs-CZ" dirty="0"/>
          </a:p>
        </p:txBody>
      </p:sp>
      <p:sp>
        <p:nvSpPr>
          <p:cNvPr id="4" name="Zástupný symbol pro číslo snímku 3"/>
          <p:cNvSpPr>
            <a:spLocks noGrp="1"/>
          </p:cNvSpPr>
          <p:nvPr>
            <p:ph type="sldNum" sz="quarter" idx="10"/>
          </p:nvPr>
        </p:nvSpPr>
        <p:spPr/>
        <p:txBody>
          <a:bodyPr/>
          <a:lstStyle/>
          <a:p>
            <a:fld id="{7376DE87-2454-416D-9A09-81E4265C1B3C}" type="slidenum">
              <a:rPr lang="cs-CZ" smtClean="0"/>
              <a:t>21</a:t>
            </a:fld>
            <a:endParaRPr lang="cs-CZ"/>
          </a:p>
        </p:txBody>
      </p:sp>
    </p:spTree>
    <p:extLst>
      <p:ext uri="{BB962C8B-B14F-4D97-AF65-F5344CB8AC3E}">
        <p14:creationId xmlns:p14="http://schemas.microsoft.com/office/powerpoint/2010/main" val="37365671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err="1" smtClean="0"/>
              <a:t>Hepatorenální</a:t>
            </a:r>
            <a:r>
              <a:rPr lang="cs-CZ" baseline="0" dirty="0" smtClean="0"/>
              <a:t> syndrom je specifická klinická jednotka se složitou a ne zcela vyjasněnou patofyziologií, kdy porucha jater vede k selhání ledvin. </a:t>
            </a:r>
            <a:r>
              <a:rPr lang="cs-CZ" dirty="0" smtClean="0"/>
              <a:t>U </a:t>
            </a:r>
            <a:r>
              <a:rPr lang="cs-CZ" dirty="0" smtClean="0"/>
              <a:t>pacientů s cirhózou dochází nejprve k vazodilataci (možná následkem zvýšené syntézy oxidu dusnatého) → ke sníženému </a:t>
            </a:r>
            <a:r>
              <a:rPr lang="cs-CZ" dirty="0" err="1" smtClean="0"/>
              <a:t>perfúznímu</a:t>
            </a:r>
            <a:r>
              <a:rPr lang="cs-CZ" dirty="0" smtClean="0"/>
              <a:t> tlaku v ledvinách → aktivaci systému renin-</a:t>
            </a:r>
            <a:r>
              <a:rPr lang="cs-CZ" dirty="0" err="1" smtClean="0"/>
              <a:t>angiotenzin</a:t>
            </a:r>
            <a:r>
              <a:rPr lang="cs-CZ" dirty="0" smtClean="0"/>
              <a:t>-aldosteron (viz ledviny příprava </a:t>
            </a:r>
            <a:r>
              <a:rPr lang="cs-CZ" i="1" dirty="0" smtClean="0"/>
              <a:t>[[odkaz na ledviny - příprava –&gt; RAAS]]</a:t>
            </a:r>
            <a:r>
              <a:rPr lang="cs-CZ" dirty="0" smtClean="0"/>
              <a:t>). To (spolu s dalšími, mnohdy ne zcela objasněnými, vlivy) může vést k selhání ledvin (příliš velká konstrikce cév zajišťujících glomerulární filtraci). Syndrom se někdy nazývá </a:t>
            </a:r>
            <a:r>
              <a:rPr lang="cs-CZ" i="1" dirty="0" smtClean="0"/>
              <a:t>funkční renální selhání</a:t>
            </a:r>
            <a:r>
              <a:rPr lang="cs-CZ" dirty="0" smtClean="0"/>
              <a:t> a ledviny nejsou u něj strukturálně poškozeny (nenajdeme známky tubulární nekrózy). Na rozdíl od </a:t>
            </a:r>
            <a:r>
              <a:rPr lang="cs-CZ" dirty="0" err="1" smtClean="0"/>
              <a:t>prerenálního</a:t>
            </a:r>
            <a:r>
              <a:rPr lang="cs-CZ" dirty="0" smtClean="0"/>
              <a:t> selhání není dodání tekutin terapeuticky účinné. Typické je výrazné zadržování sodíku ledvinami (koncentrace </a:t>
            </a:r>
            <a:r>
              <a:rPr lang="cs-CZ" dirty="0" err="1" smtClean="0"/>
              <a:t>U_Na</a:t>
            </a:r>
            <a:r>
              <a:rPr lang="cs-CZ" dirty="0" smtClean="0"/>
              <a:t> &lt; 12 </a:t>
            </a:r>
            <a:r>
              <a:rPr lang="cs-CZ" dirty="0" err="1" smtClean="0"/>
              <a:t>mmol</a:t>
            </a:r>
            <a:r>
              <a:rPr lang="cs-CZ" dirty="0" smtClean="0"/>
              <a:t>/l) a </a:t>
            </a:r>
            <a:r>
              <a:rPr lang="cs-CZ" dirty="0" err="1" smtClean="0"/>
              <a:t>hyperstenurie</a:t>
            </a:r>
            <a:r>
              <a:rPr lang="cs-CZ" dirty="0" smtClean="0"/>
              <a:t> (</a:t>
            </a:r>
            <a:r>
              <a:rPr lang="cs-CZ" dirty="0" err="1" smtClean="0"/>
              <a:t>U_osmolalita</a:t>
            </a:r>
            <a:r>
              <a:rPr lang="cs-CZ" dirty="0" smtClean="0"/>
              <a:t>/</a:t>
            </a:r>
            <a:r>
              <a:rPr lang="cs-CZ" dirty="0" err="1" smtClean="0"/>
              <a:t>S_osmolalita</a:t>
            </a:r>
            <a:r>
              <a:rPr lang="cs-CZ" dirty="0" smtClean="0"/>
              <a:t> &gt; 1). Účinnou terapií je parenterální podání </a:t>
            </a:r>
            <a:r>
              <a:rPr lang="cs-CZ" dirty="0" err="1" smtClean="0"/>
              <a:t>terlipresinu</a:t>
            </a:r>
            <a:r>
              <a:rPr lang="cs-CZ" dirty="0" smtClean="0"/>
              <a:t> (analog antidiuretického hormonu) a albuminu.</a:t>
            </a:r>
          </a:p>
        </p:txBody>
      </p:sp>
      <p:sp>
        <p:nvSpPr>
          <p:cNvPr id="4" name="Zástupný symbol pro číslo snímku 3"/>
          <p:cNvSpPr>
            <a:spLocks noGrp="1"/>
          </p:cNvSpPr>
          <p:nvPr>
            <p:ph type="sldNum" sz="quarter" idx="10"/>
          </p:nvPr>
        </p:nvSpPr>
        <p:spPr/>
        <p:txBody>
          <a:bodyPr/>
          <a:lstStyle/>
          <a:p>
            <a:fld id="{7376DE87-2454-416D-9A09-81E4265C1B3C}" type="slidenum">
              <a:rPr lang="cs-CZ" smtClean="0"/>
              <a:t>22</a:t>
            </a:fld>
            <a:endParaRPr lang="cs-CZ"/>
          </a:p>
        </p:txBody>
      </p:sp>
    </p:spTree>
    <p:extLst>
      <p:ext uri="{BB962C8B-B14F-4D97-AF65-F5344CB8AC3E}">
        <p14:creationId xmlns:p14="http://schemas.microsoft.com/office/powerpoint/2010/main" val="22490612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Játra jsou orgánem mnoha funkcí a při jejich poškození je změněna</a:t>
            </a:r>
            <a:r>
              <a:rPr lang="cs-CZ" baseline="0" dirty="0" smtClean="0"/>
              <a:t> celá řada biochemických </a:t>
            </a:r>
            <a:r>
              <a:rPr lang="cs-CZ" baseline="0" dirty="0" err="1" smtClean="0"/>
              <a:t>markerů</a:t>
            </a:r>
            <a:r>
              <a:rPr lang="cs-CZ" baseline="0" dirty="0" smtClean="0"/>
              <a:t>. K těm pro játra specifičtějším patří:</a:t>
            </a:r>
          </a:p>
          <a:p>
            <a:pPr marL="171450" indent="-171450">
              <a:buFont typeface="Arial" pitchFamily="34" charset="0"/>
              <a:buChar char="•"/>
            </a:pPr>
            <a:r>
              <a:rPr lang="cs-CZ" baseline="0" dirty="0" smtClean="0"/>
              <a:t>Transaminázy odhalující poškození </a:t>
            </a:r>
            <a:r>
              <a:rPr lang="cs-CZ" baseline="0" dirty="0" err="1" smtClean="0"/>
              <a:t>hepatovytu</a:t>
            </a:r>
            <a:r>
              <a:rPr lang="cs-CZ" baseline="0" dirty="0" smtClean="0"/>
              <a:t> (AST, ALT)</a:t>
            </a:r>
          </a:p>
          <a:p>
            <a:pPr marL="171450" indent="-171450">
              <a:buFont typeface="Arial" pitchFamily="34" charset="0"/>
              <a:buChar char="•"/>
            </a:pPr>
            <a:r>
              <a:rPr lang="cs-CZ" baseline="0" dirty="0" smtClean="0"/>
              <a:t>Bilirubin, GGT a ALP jako ukazatele produkce žluči</a:t>
            </a:r>
          </a:p>
          <a:p>
            <a:pPr marL="171450" indent="-171450">
              <a:buFont typeface="Arial" pitchFamily="34" charset="0"/>
              <a:buChar char="•"/>
            </a:pPr>
            <a:r>
              <a:rPr lang="cs-CZ" baseline="0" dirty="0" smtClean="0"/>
              <a:t>Plazmatické bílkoviny (včetně koagulačních faktorů), které mapují </a:t>
            </a:r>
            <a:r>
              <a:rPr lang="cs-CZ" baseline="0" dirty="0" err="1" smtClean="0"/>
              <a:t>proteosyntetickou</a:t>
            </a:r>
            <a:r>
              <a:rPr lang="cs-CZ" baseline="0" dirty="0" smtClean="0"/>
              <a:t> funkci jater</a:t>
            </a:r>
          </a:p>
          <a:p>
            <a:pPr marL="171450" indent="-171450">
              <a:buFont typeface="Arial" pitchFamily="34" charset="0"/>
              <a:buChar char="•"/>
            </a:pPr>
            <a:r>
              <a:rPr lang="cs-CZ" dirty="0" smtClean="0"/>
              <a:t>NH</a:t>
            </a:r>
            <a:r>
              <a:rPr lang="cs-CZ" baseline="-25000" dirty="0" smtClean="0"/>
              <a:t>4</a:t>
            </a:r>
            <a:r>
              <a:rPr lang="cs-CZ" baseline="30000" dirty="0" smtClean="0"/>
              <a:t>+ </a:t>
            </a:r>
            <a:r>
              <a:rPr lang="cs-CZ" baseline="0" dirty="0" smtClean="0"/>
              <a:t>(amoniak), který při selhání syntézy močoviny stoupá</a:t>
            </a:r>
          </a:p>
          <a:p>
            <a:pPr marL="0" indent="0">
              <a:buFont typeface="Arial" pitchFamily="34" charset="0"/>
              <a:buNone/>
            </a:pPr>
            <a:r>
              <a:rPr lang="cs-CZ" baseline="0" dirty="0" err="1" smtClean="0"/>
              <a:t>Hyperbilirubinémie</a:t>
            </a:r>
            <a:r>
              <a:rPr lang="cs-CZ" baseline="0" dirty="0" smtClean="0"/>
              <a:t> nejčastěji vznikají jako následek intravaskulární hemolýzy, poškození jaterní buňky nebo zabránění odtoku žluče z jater (obstrukce). Mezi nejčastější příčiny poškození jater patří etanol a virové hepatitidy (A, B, C).</a:t>
            </a:r>
          </a:p>
        </p:txBody>
      </p:sp>
      <p:sp>
        <p:nvSpPr>
          <p:cNvPr id="4" name="Zástupný symbol pro číslo snímku 3"/>
          <p:cNvSpPr>
            <a:spLocks noGrp="1"/>
          </p:cNvSpPr>
          <p:nvPr>
            <p:ph type="sldNum" sz="quarter" idx="10"/>
          </p:nvPr>
        </p:nvSpPr>
        <p:spPr/>
        <p:txBody>
          <a:bodyPr/>
          <a:lstStyle/>
          <a:p>
            <a:fld id="{7376DE87-2454-416D-9A09-81E4265C1B3C}" type="slidenum">
              <a:rPr lang="cs-CZ" smtClean="0"/>
              <a:t>23</a:t>
            </a:fld>
            <a:endParaRPr lang="cs-CZ"/>
          </a:p>
        </p:txBody>
      </p:sp>
    </p:spTree>
    <p:extLst>
      <p:ext uri="{BB962C8B-B14F-4D97-AF65-F5344CB8AC3E}">
        <p14:creationId xmlns:p14="http://schemas.microsoft.com/office/powerpoint/2010/main" val="366118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Laboratorní jaterní testy</a:t>
            </a:r>
            <a:r>
              <a:rPr lang="cs-CZ" baseline="0" dirty="0" smtClean="0"/>
              <a:t> můžeme rozdělit do několika skupin podle toho, na kterou jaterní funkci nebo část se soustředí. Na </a:t>
            </a:r>
            <a:r>
              <a:rPr lang="cs-CZ" b="1" baseline="0" dirty="0" smtClean="0"/>
              <a:t>celistvost membrán </a:t>
            </a:r>
            <a:r>
              <a:rPr lang="cs-CZ" b="1" baseline="0" dirty="0" err="1" smtClean="0"/>
              <a:t>hepatocytu</a:t>
            </a:r>
            <a:r>
              <a:rPr lang="cs-CZ" baseline="0" dirty="0" smtClean="0"/>
              <a:t> (plasmatická a mitochondriální membrána) se zaměřují </a:t>
            </a:r>
            <a:r>
              <a:rPr lang="cs-CZ" i="1" baseline="0" dirty="0" smtClean="0"/>
              <a:t>AST a ALT</a:t>
            </a:r>
            <a:r>
              <a:rPr lang="cs-CZ" baseline="0" dirty="0" smtClean="0"/>
              <a:t>. </a:t>
            </a:r>
            <a:r>
              <a:rPr lang="cs-CZ" b="0" i="1" baseline="0" dirty="0" smtClean="0"/>
              <a:t>GGT a ALP </a:t>
            </a:r>
            <a:r>
              <a:rPr lang="cs-CZ" b="0" baseline="0" dirty="0" smtClean="0"/>
              <a:t>označujeme za „obstrukční“ enzymy a spolu s </a:t>
            </a:r>
            <a:r>
              <a:rPr lang="cs-CZ" b="0" i="1" baseline="0" dirty="0" smtClean="0"/>
              <a:t>bilirubinem</a:t>
            </a:r>
            <a:r>
              <a:rPr lang="cs-CZ" b="0" baseline="0" dirty="0" smtClean="0"/>
              <a:t>  slouží k odhalení poruch spojených s </a:t>
            </a:r>
            <a:r>
              <a:rPr lang="cs-CZ" b="1" baseline="0" dirty="0" smtClean="0"/>
              <a:t>produkcí žluče </a:t>
            </a:r>
            <a:r>
              <a:rPr lang="cs-CZ" b="0" baseline="0" dirty="0" smtClean="0"/>
              <a:t>(žloutenky). Další důležitou jaterní funkci – </a:t>
            </a:r>
            <a:r>
              <a:rPr lang="cs-CZ" b="1" baseline="0" dirty="0" smtClean="0"/>
              <a:t>syntézu proteinů</a:t>
            </a:r>
            <a:r>
              <a:rPr lang="cs-CZ" b="0" baseline="0" dirty="0" smtClean="0"/>
              <a:t> – můžeme testovat měřením koncentrace </a:t>
            </a:r>
            <a:r>
              <a:rPr lang="cs-CZ" b="0" i="1" baseline="0" dirty="0" smtClean="0"/>
              <a:t>plazmatických proteinů</a:t>
            </a:r>
            <a:r>
              <a:rPr lang="cs-CZ" b="0" baseline="0" dirty="0" smtClean="0"/>
              <a:t> nebo např. </a:t>
            </a:r>
            <a:r>
              <a:rPr lang="cs-CZ" b="0" i="1" baseline="0" dirty="0" smtClean="0"/>
              <a:t>protrombinovým časem. </a:t>
            </a:r>
            <a:r>
              <a:rPr lang="cs-CZ" b="0" i="0" baseline="0" dirty="0" smtClean="0"/>
              <a:t>Selhává-li </a:t>
            </a:r>
            <a:r>
              <a:rPr lang="cs-CZ" b="1" i="0" baseline="0" dirty="0" smtClean="0"/>
              <a:t>syntéza močoviny</a:t>
            </a:r>
            <a:r>
              <a:rPr lang="cs-CZ" b="0" i="0" baseline="0" dirty="0" smtClean="0"/>
              <a:t> (probíhá pouze v játrech), stoupá ukazatel jaterního selhání – </a:t>
            </a:r>
            <a:r>
              <a:rPr lang="cs-CZ" b="0" i="1" baseline="0" dirty="0" smtClean="0"/>
              <a:t>amoniak</a:t>
            </a:r>
            <a:r>
              <a:rPr lang="cs-CZ" b="0" i="0" baseline="0" dirty="0" smtClean="0"/>
              <a:t>.</a:t>
            </a:r>
          </a:p>
          <a:p>
            <a:r>
              <a:rPr lang="cs-CZ" b="0" i="0" baseline="0" dirty="0" smtClean="0"/>
              <a:t>Na následujících snímcích si jednotlivé skupiny jaterních testů probereme podrobněji.</a:t>
            </a:r>
            <a:endParaRPr lang="cs-CZ" b="0" i="0" dirty="0"/>
          </a:p>
        </p:txBody>
      </p:sp>
      <p:sp>
        <p:nvSpPr>
          <p:cNvPr id="4" name="Zástupný symbol pro číslo snímku 3"/>
          <p:cNvSpPr>
            <a:spLocks noGrp="1"/>
          </p:cNvSpPr>
          <p:nvPr>
            <p:ph type="sldNum" sz="quarter" idx="10"/>
          </p:nvPr>
        </p:nvSpPr>
        <p:spPr/>
        <p:txBody>
          <a:bodyPr/>
          <a:lstStyle/>
          <a:p>
            <a:fld id="{7376DE87-2454-416D-9A09-81E4265C1B3C}" type="slidenum">
              <a:rPr lang="cs-CZ" smtClean="0"/>
              <a:t>3</a:t>
            </a:fld>
            <a:endParaRPr lang="cs-CZ"/>
          </a:p>
        </p:txBody>
      </p:sp>
    </p:spTree>
    <p:extLst>
      <p:ext uri="{BB962C8B-B14F-4D97-AF65-F5344CB8AC3E}">
        <p14:creationId xmlns:p14="http://schemas.microsoft.com/office/powerpoint/2010/main" val="1735583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Enzymy ALT a AST jsou umístěny uvnitř </a:t>
            </a:r>
            <a:r>
              <a:rPr lang="cs-CZ" dirty="0" err="1" smtClean="0"/>
              <a:t>hepatocytu</a:t>
            </a:r>
            <a:r>
              <a:rPr lang="cs-CZ" dirty="0" smtClean="0"/>
              <a:t>. </a:t>
            </a:r>
            <a:r>
              <a:rPr lang="cs-CZ" dirty="0" smtClean="0"/>
              <a:t>ALT je převážně v cytoplazmě, proto její</a:t>
            </a:r>
            <a:r>
              <a:rPr lang="cs-CZ" baseline="0" dirty="0" smtClean="0"/>
              <a:t> zvýšení vypovídá o poškození plazmatické membrány </a:t>
            </a:r>
            <a:r>
              <a:rPr lang="cs-CZ" baseline="0" dirty="0" err="1" smtClean="0"/>
              <a:t>hepatocytu</a:t>
            </a:r>
            <a:r>
              <a:rPr lang="cs-CZ" baseline="0" dirty="0" smtClean="0"/>
              <a:t>. Většina AST je lokalizována v mitochondriích a zvýšení AST tedy doprovází těžší poškození jaterní buňky, kdy je poničena i mitochondrie (což obvykle vede ke smrti </a:t>
            </a:r>
            <a:r>
              <a:rPr lang="cs-CZ" baseline="0" dirty="0" err="1" smtClean="0"/>
              <a:t>hepatocytu</a:t>
            </a:r>
            <a:r>
              <a:rPr lang="cs-CZ" baseline="0" dirty="0" smtClean="0"/>
              <a:t>). ALT je pro játra poměrně specifická – poškození jiných tkání a orgánů obvykle ke zvýšení ALT nevede. Naproti tomu AST se hojně vyskytuje v kosterních svalech, myokardu a erytrocytech. Proto chceme-li považovat AST za ukazatel jaterního poškození, musíme vyloučit hemolýzu (určení hemolýzy v laboratoři) a poškození svalů (stanovení </a:t>
            </a:r>
            <a:r>
              <a:rPr lang="cs-CZ" baseline="0" dirty="0" err="1" smtClean="0"/>
              <a:t>kreatinkinázy</a:t>
            </a:r>
            <a:r>
              <a:rPr lang="cs-CZ" baseline="0" dirty="0" smtClean="0"/>
              <a:t>). Když je zřejmé, že </a:t>
            </a:r>
            <a:r>
              <a:rPr lang="cs-CZ" baseline="0" dirty="0" smtClean="0"/>
              <a:t>AST </a:t>
            </a:r>
            <a:r>
              <a:rPr lang="cs-CZ" baseline="0" dirty="0" smtClean="0"/>
              <a:t>je jaterního původu, můžeme použít poměr AST/ALT jako orientační ukazatel tíže postižení jaterní buňky. Čím vyšší poměr zjistíme, tím těžší postižení; obecně mluvíme u poměru &gt;1 o nekróze jaterní buňky.</a:t>
            </a:r>
            <a:endParaRPr lang="cs-CZ" dirty="0"/>
          </a:p>
        </p:txBody>
      </p:sp>
      <p:sp>
        <p:nvSpPr>
          <p:cNvPr id="4" name="Zástupný symbol pro číslo snímku 3"/>
          <p:cNvSpPr>
            <a:spLocks noGrp="1"/>
          </p:cNvSpPr>
          <p:nvPr>
            <p:ph type="sldNum" sz="quarter" idx="10"/>
          </p:nvPr>
        </p:nvSpPr>
        <p:spPr/>
        <p:txBody>
          <a:bodyPr/>
          <a:lstStyle/>
          <a:p>
            <a:fld id="{7376DE87-2454-416D-9A09-81E4265C1B3C}" type="slidenum">
              <a:rPr lang="cs-CZ" smtClean="0"/>
              <a:t>4</a:t>
            </a:fld>
            <a:endParaRPr lang="cs-CZ"/>
          </a:p>
        </p:txBody>
      </p:sp>
    </p:spTree>
    <p:extLst>
      <p:ext uri="{BB962C8B-B14F-4D97-AF65-F5344CB8AC3E}">
        <p14:creationId xmlns:p14="http://schemas.microsoft.com/office/powerpoint/2010/main" val="2454782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Mluvíme-li</a:t>
            </a:r>
            <a:r>
              <a:rPr lang="cs-CZ" baseline="0" dirty="0" smtClean="0"/>
              <a:t> o proteosyntéze, játra nemůžeme vynechat. Všechny plazmatické proteiny (až na imunoglobuliny) jsou produkovány v játrech. Jako </a:t>
            </a:r>
            <a:r>
              <a:rPr lang="cs-CZ" baseline="0" dirty="0" err="1" smtClean="0"/>
              <a:t>markery</a:t>
            </a:r>
            <a:r>
              <a:rPr lang="cs-CZ" baseline="0" dirty="0" smtClean="0"/>
              <a:t> proteosyntézy používáme jen několik proteinů, jejichž použití je značně závislé na jejich biologickém poločasu. Nejkratší poločas (několik hodin) mají některé koagulační faktory. Stanovení jednotlivých koagulačních faktorů se často neprovádí, nicméně rutinně prováděný </a:t>
            </a:r>
            <a:r>
              <a:rPr lang="cs-CZ" b="1" baseline="0" dirty="0" smtClean="0"/>
              <a:t>protrombinový čas</a:t>
            </a:r>
            <a:r>
              <a:rPr lang="cs-CZ" b="0" baseline="0" dirty="0" smtClean="0"/>
              <a:t> (PT) </a:t>
            </a:r>
            <a:r>
              <a:rPr lang="cs-CZ" baseline="0" dirty="0" smtClean="0"/>
              <a:t>dobře odráží souhru několika z nich a prodloužení PT je časnou známkou selhávající </a:t>
            </a:r>
            <a:r>
              <a:rPr lang="cs-CZ" baseline="0" dirty="0" err="1" smtClean="0"/>
              <a:t>proteosyntetické</a:t>
            </a:r>
            <a:r>
              <a:rPr lang="cs-CZ" baseline="0" dirty="0" smtClean="0"/>
              <a:t> funkce jater (např. při selhání jater). </a:t>
            </a:r>
            <a:r>
              <a:rPr lang="cs-CZ" b="1" baseline="0" dirty="0" err="1" smtClean="0"/>
              <a:t>Prealbumin</a:t>
            </a:r>
            <a:r>
              <a:rPr lang="cs-CZ" baseline="0" dirty="0" smtClean="0"/>
              <a:t> má poločas kolem 2 dnů a hodí se zejména jako ukazatel malnutrice (např. před operací). </a:t>
            </a:r>
            <a:r>
              <a:rPr lang="cs-CZ" b="1" baseline="0" dirty="0" smtClean="0"/>
              <a:t>Transferin</a:t>
            </a:r>
            <a:r>
              <a:rPr lang="cs-CZ" b="0" baseline="0" dirty="0" smtClean="0"/>
              <a:t> má úlohu zejména v diagnostice nedostatku železa. </a:t>
            </a:r>
            <a:r>
              <a:rPr lang="cs-CZ" b="1" baseline="0" dirty="0" err="1" smtClean="0"/>
              <a:t>Cholinesteráza</a:t>
            </a:r>
            <a:r>
              <a:rPr lang="cs-CZ" b="0" baseline="0" dirty="0" smtClean="0"/>
              <a:t> s poločasem 10 dnů se někdy považuje za ukazatel „počtu </a:t>
            </a:r>
            <a:r>
              <a:rPr lang="cs-CZ" b="0" baseline="0" dirty="0" err="1" smtClean="0"/>
              <a:t>proteosyntetizujících</a:t>
            </a:r>
            <a:r>
              <a:rPr lang="cs-CZ" b="0" baseline="0" dirty="0" smtClean="0"/>
              <a:t> </a:t>
            </a:r>
            <a:r>
              <a:rPr lang="cs-CZ" b="0" baseline="0" dirty="0" err="1" smtClean="0"/>
              <a:t>hepatocytů</a:t>
            </a:r>
            <a:r>
              <a:rPr lang="cs-CZ" b="0" baseline="0" dirty="0" smtClean="0"/>
              <a:t>“, tedy uplatnění najde spíše u chronicky probíhajících onemocnění (např. cirhóza). Rovněž lze aktivitu </a:t>
            </a:r>
            <a:r>
              <a:rPr lang="cs-CZ" b="0" baseline="0" dirty="0" err="1" smtClean="0"/>
              <a:t>cholinestrázy</a:t>
            </a:r>
            <a:r>
              <a:rPr lang="cs-CZ" b="0" baseline="0" dirty="0" smtClean="0"/>
              <a:t> použít při diagnostice otrav organofosfáty (ty ji inhibují). Posledním </a:t>
            </a:r>
            <a:r>
              <a:rPr lang="cs-CZ" b="0" baseline="0" dirty="0" err="1" smtClean="0"/>
              <a:t>markerem</a:t>
            </a:r>
            <a:r>
              <a:rPr lang="cs-CZ" b="0" baseline="0" dirty="0" smtClean="0"/>
              <a:t> proteosyntézy, s nejdelším poločasem (20 dnů), je </a:t>
            </a:r>
            <a:r>
              <a:rPr lang="cs-CZ" b="1" baseline="0" dirty="0" smtClean="0"/>
              <a:t>albumin</a:t>
            </a:r>
            <a:r>
              <a:rPr lang="cs-CZ" b="0" baseline="0" dirty="0" smtClean="0"/>
              <a:t>. Má spíše prognostický význam u chronických chorob – jaterních (cirhóza) nebo spojených s malnutricí (např. pacienti v chronickém hemodialyzační programu). Nízká hodnota je vždy spojena se špatnou prognózou.</a:t>
            </a:r>
            <a:endParaRPr lang="cs-CZ" b="0" dirty="0"/>
          </a:p>
        </p:txBody>
      </p:sp>
      <p:sp>
        <p:nvSpPr>
          <p:cNvPr id="4" name="Zástupný symbol pro číslo snímku 3"/>
          <p:cNvSpPr>
            <a:spLocks noGrp="1"/>
          </p:cNvSpPr>
          <p:nvPr>
            <p:ph type="sldNum" sz="quarter" idx="10"/>
          </p:nvPr>
        </p:nvSpPr>
        <p:spPr/>
        <p:txBody>
          <a:bodyPr/>
          <a:lstStyle/>
          <a:p>
            <a:fld id="{7376DE87-2454-416D-9A09-81E4265C1B3C}" type="slidenum">
              <a:rPr lang="cs-CZ" smtClean="0"/>
              <a:t>5</a:t>
            </a:fld>
            <a:endParaRPr lang="cs-CZ"/>
          </a:p>
        </p:txBody>
      </p:sp>
    </p:spTree>
    <p:extLst>
      <p:ext uri="{BB962C8B-B14F-4D97-AF65-F5344CB8AC3E}">
        <p14:creationId xmlns:p14="http://schemas.microsoft.com/office/powerpoint/2010/main" val="3575550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Pojďme</a:t>
            </a:r>
            <a:r>
              <a:rPr lang="cs-CZ" baseline="0" dirty="0" smtClean="0"/>
              <a:t> se podívat, jak můžeme jaterní testy použít v praxi. 47 letá žena požila (po hádce s přítelem) víno a 20 tablet </a:t>
            </a:r>
            <a:r>
              <a:rPr lang="cs-CZ" baseline="0" dirty="0" err="1" smtClean="0"/>
              <a:t>Panadolu</a:t>
            </a:r>
            <a:r>
              <a:rPr lang="cs-CZ" baseline="0" dirty="0" smtClean="0"/>
              <a:t> Extra (odpovídá 10 g paracetamolu) – pravděpodobně v sebevražedném úmyslu. Anamnesticky nebyl údaj, kdy došlo k požití paracetamolu, přesný – výpověď se měnila od „před 4 hodinami“ až po „během předchozích 22 hodin“. AST a ALT během 38 hodin od přijetí dosáhly extrémních hodnot, poměr AST/ALT svědčil pro těžké poškození </a:t>
            </a:r>
            <a:r>
              <a:rPr lang="cs-CZ" baseline="0" dirty="0" err="1" smtClean="0"/>
              <a:t>hepatocytu</a:t>
            </a:r>
            <a:r>
              <a:rPr lang="cs-CZ" baseline="0" dirty="0" smtClean="0"/>
              <a:t> (nekrózu). Narušenou </a:t>
            </a:r>
            <a:r>
              <a:rPr lang="cs-CZ" baseline="0" dirty="0" err="1" smtClean="0"/>
              <a:t>proteosynteticou</a:t>
            </a:r>
            <a:r>
              <a:rPr lang="cs-CZ" baseline="0" dirty="0" smtClean="0"/>
              <a:t> funkci jater dokládá zvýšení PT až na dvojnásobek. Stav byl provázen mírnou smíšenou </a:t>
            </a:r>
            <a:r>
              <a:rPr lang="cs-CZ" baseline="0" dirty="0" err="1" smtClean="0"/>
              <a:t>hyperbilirubinémii</a:t>
            </a:r>
            <a:r>
              <a:rPr lang="cs-CZ" baseline="0" dirty="0" smtClean="0"/>
              <a:t>. Sérologie hepatitid vyloučila virovou hepatitidu a sérová osmolalita nesvědčila pro akutní intoxikaci etanolem. Toxické poškození jater můžeme tedy přičíst převážně na vrub paracetamolu (ev. v kombinaci s požitím etanolu). Na nomogramu můžeme demonstrovat, jak je zásadní posuzovat naměřenou hodnotu paracetamolu v kontextu času od požití. Pokud vycházíme z původního údaje, že pacientka paracetamol požila před 4 hodinami, naměřené hodnoty by nebyly nijak </a:t>
            </a:r>
            <a:r>
              <a:rPr lang="cs-CZ" baseline="0" dirty="0" err="1" smtClean="0"/>
              <a:t>hepatotoxické</a:t>
            </a:r>
            <a:r>
              <a:rPr lang="cs-CZ" baseline="0" dirty="0" smtClean="0"/>
              <a:t>. </a:t>
            </a:r>
            <a:r>
              <a:rPr lang="cs-CZ" baseline="0" dirty="0" smtClean="0"/>
              <a:t>Nicméně </a:t>
            </a:r>
            <a:r>
              <a:rPr lang="cs-CZ" baseline="0" dirty="0" smtClean="0"/>
              <a:t>průběh otravy demonstrovaný jaterními testy spíše svědčí pro to, že pacientka tablety snědla mnohem dříve. Pak i relativně nízká hladina paracetamolu svědčí pro vysokou pravděpodobnost toxického poškození jater.</a:t>
            </a:r>
            <a:endParaRPr lang="cs-CZ" dirty="0"/>
          </a:p>
        </p:txBody>
      </p:sp>
      <p:sp>
        <p:nvSpPr>
          <p:cNvPr id="4" name="Zástupný symbol pro číslo snímku 3"/>
          <p:cNvSpPr>
            <a:spLocks noGrp="1"/>
          </p:cNvSpPr>
          <p:nvPr>
            <p:ph type="sldNum" sz="quarter" idx="10"/>
          </p:nvPr>
        </p:nvSpPr>
        <p:spPr/>
        <p:txBody>
          <a:bodyPr/>
          <a:lstStyle/>
          <a:p>
            <a:fld id="{7376DE87-2454-416D-9A09-81E4265C1B3C}" type="slidenum">
              <a:rPr lang="cs-CZ" smtClean="0"/>
              <a:t>6</a:t>
            </a:fld>
            <a:endParaRPr lang="cs-CZ"/>
          </a:p>
        </p:txBody>
      </p:sp>
    </p:spTree>
    <p:extLst>
      <p:ext uri="{BB962C8B-B14F-4D97-AF65-F5344CB8AC3E}">
        <p14:creationId xmlns:p14="http://schemas.microsoft.com/office/powerpoint/2010/main" val="1181016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Žluč zajišťuje trávení zejména</a:t>
            </a:r>
            <a:r>
              <a:rPr lang="cs-CZ" baseline="0" dirty="0" smtClean="0"/>
              <a:t> tuků a také slouží jako cesta k vyloučení mnoha metabolitů a potenciálně toxických látek. Poruchy v produkci žluče – </a:t>
            </a:r>
            <a:r>
              <a:rPr lang="cs-CZ" baseline="0" dirty="0" err="1" smtClean="0"/>
              <a:t>hyperbilirubinémie</a:t>
            </a:r>
            <a:r>
              <a:rPr lang="cs-CZ" baseline="0" dirty="0" smtClean="0"/>
              <a:t> (žloutenky) by bez laboratorních parametrů byly málokdy řádně diagnostikovány a léčeny. Základním parametrem je bilirubin – podrobnosti o diferenciální diagnostice </a:t>
            </a:r>
            <a:r>
              <a:rPr lang="cs-CZ" baseline="0" dirty="0" err="1" smtClean="0"/>
              <a:t>hyperbilirubinémií</a:t>
            </a:r>
            <a:r>
              <a:rPr lang="cs-CZ" baseline="0" dirty="0" smtClean="0"/>
              <a:t> najdete na následujících </a:t>
            </a:r>
            <a:r>
              <a:rPr lang="cs-CZ" baseline="0" dirty="0" smtClean="0"/>
              <a:t>snímcích. </a:t>
            </a:r>
            <a:r>
              <a:rPr lang="cs-CZ" baseline="0" dirty="0" smtClean="0"/>
              <a:t>„Obstrukční enzymy“ – GGT a ALP se zvyšují zejména při obstrukci žlučových cest (např. uzávěr žlučovodu kamenem či nádorem) – oba enzymy jsou lokalizovány ve žlučových kanálcích. Nicméně GGT může být zvýšeno i indukcí (nejčastěji při chronickém abúzu etanolu). ALP má (kromě žlučových kanálků) ještě další významné zdroje:</a:t>
            </a:r>
          </a:p>
          <a:p>
            <a:pPr marL="171450" indent="-171450">
              <a:buFont typeface="Arial" pitchFamily="34" charset="0"/>
              <a:buChar char="•"/>
            </a:pPr>
            <a:r>
              <a:rPr lang="cs-CZ" baseline="0" dirty="0" smtClean="0"/>
              <a:t>Kosti – zde je často tento izoenzym alkalické fosfatázy nazýván „</a:t>
            </a:r>
            <a:r>
              <a:rPr lang="cs-CZ" baseline="0" dirty="0" err="1" smtClean="0"/>
              <a:t>ostáza</a:t>
            </a:r>
            <a:r>
              <a:rPr lang="cs-CZ" baseline="0" dirty="0" smtClean="0"/>
              <a:t>“ a používá se při diagnostice a terapii kostních chorob (např. osteoporózy)</a:t>
            </a:r>
          </a:p>
          <a:p>
            <a:pPr marL="171450" indent="-171450">
              <a:buFont typeface="Arial" pitchFamily="34" charset="0"/>
              <a:buChar char="•"/>
            </a:pPr>
            <a:r>
              <a:rPr lang="cs-CZ" baseline="0" dirty="0" smtClean="0"/>
              <a:t>Placenta – ve 3. trimestru těhotenství strmě stoupá aktivita ALP díky produkci placentárního izoenzymu. Izolované zvýšení ALP v pozdních fázích těhotenství je tedy normální</a:t>
            </a:r>
          </a:p>
          <a:p>
            <a:pPr marL="171450" indent="-171450">
              <a:buFont typeface="Arial" pitchFamily="34" charset="0"/>
              <a:buChar char="•"/>
            </a:pPr>
            <a:r>
              <a:rPr lang="cs-CZ" baseline="0" dirty="0" smtClean="0"/>
              <a:t>Existuje ještě střevní izoenzym ALP, nicméně ten se diagnosticky nijak neužívá a nebývá příčinou významného zvýšení enzymu.</a:t>
            </a:r>
            <a:endParaRPr lang="cs-CZ" dirty="0"/>
          </a:p>
        </p:txBody>
      </p:sp>
      <p:sp>
        <p:nvSpPr>
          <p:cNvPr id="4" name="Zástupný symbol pro číslo snímku 3"/>
          <p:cNvSpPr>
            <a:spLocks noGrp="1"/>
          </p:cNvSpPr>
          <p:nvPr>
            <p:ph type="sldNum" sz="quarter" idx="10"/>
          </p:nvPr>
        </p:nvSpPr>
        <p:spPr/>
        <p:txBody>
          <a:bodyPr/>
          <a:lstStyle/>
          <a:p>
            <a:fld id="{7376DE87-2454-416D-9A09-81E4265C1B3C}" type="slidenum">
              <a:rPr lang="cs-CZ" smtClean="0"/>
              <a:t>7</a:t>
            </a:fld>
            <a:endParaRPr lang="cs-CZ"/>
          </a:p>
        </p:txBody>
      </p:sp>
    </p:spTree>
    <p:extLst>
      <p:ext uri="{BB962C8B-B14F-4D97-AF65-F5344CB8AC3E}">
        <p14:creationId xmlns:p14="http://schemas.microsoft.com/office/powerpoint/2010/main" val="3044333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Zvýšení bilirubinu v séru může mít celou řadu příčin. Klinicky se (mimo jiné)</a:t>
            </a:r>
            <a:r>
              <a:rPr lang="cs-CZ" baseline="0" dirty="0" smtClean="0"/>
              <a:t> </a:t>
            </a:r>
            <a:r>
              <a:rPr lang="cs-CZ" dirty="0" smtClean="0"/>
              <a:t>projeví žlutým zbarvením sklér a později i kůže při koncentraci cca &gt; 50 µmol/l. Rozdělení žloutenek vychází</a:t>
            </a:r>
            <a:r>
              <a:rPr lang="cs-CZ" baseline="0" dirty="0" smtClean="0"/>
              <a:t> z jejich patofyziologie a proto je znalost základního metabolismu bilirubinu nezbytná.</a:t>
            </a:r>
          </a:p>
          <a:p>
            <a:r>
              <a:rPr lang="cs-CZ" baseline="0" dirty="0" smtClean="0"/>
              <a:t>Bilirubin vzniká z hemu </a:t>
            </a:r>
            <a:r>
              <a:rPr lang="cs-CZ" baseline="0" dirty="0" smtClean="0"/>
              <a:t>(tedy hlavně z červených krvinek) v retikuloendoteliálním systému (nejvíce asi ve slezině) – nejdříve ve formě nekonjugovaného bilirubinu, který je ve vodě nerozpustný, proto je v plazmě transportován vázaný na albumin. Nekonjugovaný bilirubin se dostává do jater a </a:t>
            </a:r>
            <a:r>
              <a:rPr lang="cs-CZ" baseline="0" dirty="0" err="1" smtClean="0"/>
              <a:t>hepatocyty</a:t>
            </a:r>
            <a:r>
              <a:rPr lang="cs-CZ" baseline="0" dirty="0" smtClean="0"/>
              <a:t> mají enzym (UDP-</a:t>
            </a:r>
            <a:r>
              <a:rPr lang="cs-CZ" baseline="0" dirty="0" err="1" smtClean="0"/>
              <a:t>glukuronyltransferázu</a:t>
            </a:r>
            <a:r>
              <a:rPr lang="cs-CZ" baseline="0" dirty="0" smtClean="0"/>
              <a:t>), který na bilirubin naváže (</a:t>
            </a:r>
            <a:r>
              <a:rPr lang="cs-CZ" baseline="0" dirty="0" err="1" smtClean="0"/>
              <a:t>nakonjuguje</a:t>
            </a:r>
            <a:r>
              <a:rPr lang="cs-CZ" baseline="0" dirty="0" smtClean="0"/>
              <a:t>) kyselinu </a:t>
            </a:r>
            <a:r>
              <a:rPr lang="cs-CZ" baseline="0" dirty="0" err="1" smtClean="0"/>
              <a:t>glukuronovou</a:t>
            </a:r>
            <a:r>
              <a:rPr lang="cs-CZ" baseline="0" dirty="0" smtClean="0"/>
              <a:t>. Takto </a:t>
            </a:r>
            <a:r>
              <a:rPr lang="cs-CZ" baseline="0" dirty="0" err="1" smtClean="0"/>
              <a:t>modifikovyný</a:t>
            </a:r>
            <a:r>
              <a:rPr lang="cs-CZ" baseline="0" dirty="0" smtClean="0"/>
              <a:t> bilirubin se nazývá konjugovaný a je rozpustný ve vodě (nemusí být tedy vázaný na albumin a volně proto proniká do moči). Konjugovaný bilirubin je vylučován do žluči a ta pak do zažívacího traktu. Zde je konjugovaný bilirubin baktériemi metabolizován na </a:t>
            </a:r>
            <a:r>
              <a:rPr lang="cs-CZ" baseline="0" dirty="0" err="1" smtClean="0"/>
              <a:t>sterkobilinigen</a:t>
            </a:r>
            <a:r>
              <a:rPr lang="cs-CZ" baseline="0" dirty="0" smtClean="0"/>
              <a:t> – ten je opět vstřebán ze střeva a dostává se portální žilou zpět do jater (</a:t>
            </a:r>
            <a:r>
              <a:rPr lang="cs-CZ" baseline="0" dirty="0" err="1" smtClean="0"/>
              <a:t>enterohepatální</a:t>
            </a:r>
            <a:r>
              <a:rPr lang="cs-CZ" baseline="0" dirty="0" smtClean="0"/>
              <a:t> oběh). Pokud játra nezvládnou </a:t>
            </a:r>
            <a:r>
              <a:rPr lang="cs-CZ" baseline="0" dirty="0" err="1" smtClean="0"/>
              <a:t>sterkobilinogen</a:t>
            </a:r>
            <a:r>
              <a:rPr lang="cs-CZ" baseline="0" dirty="0" smtClean="0"/>
              <a:t> zpracovat (zvýšená produkce nebo poškozená funkce jater), objeví se ve formě </a:t>
            </a:r>
            <a:r>
              <a:rPr lang="cs-CZ" baseline="0" dirty="0" err="1" smtClean="0"/>
              <a:t>urobilinogenu</a:t>
            </a:r>
            <a:r>
              <a:rPr lang="cs-CZ" baseline="0" dirty="0" smtClean="0"/>
              <a:t> v moči.</a:t>
            </a:r>
          </a:p>
          <a:p>
            <a:r>
              <a:rPr lang="cs-CZ" baseline="0" dirty="0" smtClean="0"/>
              <a:t>Základní příčiny </a:t>
            </a:r>
            <a:r>
              <a:rPr lang="cs-CZ" baseline="0" dirty="0" err="1" smtClean="0"/>
              <a:t>hyperbilirubinémií</a:t>
            </a:r>
            <a:r>
              <a:rPr lang="cs-CZ" baseline="0" dirty="0" smtClean="0"/>
              <a:t> jsou tedy 3:</a:t>
            </a:r>
          </a:p>
          <a:p>
            <a:pPr marL="228600" indent="-228600">
              <a:buFont typeface="+mj-lt"/>
              <a:buAutoNum type="arabicPeriod"/>
            </a:pPr>
            <a:r>
              <a:rPr lang="cs-CZ" baseline="0" dirty="0" smtClean="0"/>
              <a:t>Hemolýza (zvýšená produkce bilirubinu)</a:t>
            </a:r>
          </a:p>
          <a:p>
            <a:pPr marL="228600" indent="-228600">
              <a:buFont typeface="+mj-lt"/>
              <a:buAutoNum type="arabicPeriod"/>
            </a:pPr>
            <a:r>
              <a:rPr lang="cs-CZ" baseline="0" dirty="0" smtClean="0"/>
              <a:t>Poškození </a:t>
            </a:r>
            <a:r>
              <a:rPr lang="cs-CZ" baseline="0" dirty="0" err="1" smtClean="0"/>
              <a:t>hepatocytu</a:t>
            </a:r>
            <a:r>
              <a:rPr lang="cs-CZ" baseline="0" dirty="0" smtClean="0"/>
              <a:t> (virovou infekcí, toxické vlivy …)</a:t>
            </a:r>
          </a:p>
          <a:p>
            <a:pPr marL="228600" indent="-228600">
              <a:buFont typeface="+mj-lt"/>
              <a:buAutoNum type="arabicPeriod"/>
            </a:pPr>
            <a:r>
              <a:rPr lang="cs-CZ" baseline="0" dirty="0" smtClean="0"/>
              <a:t>Zabránění odtoku žluče z jater (obstrukce kamenem, nádorem, </a:t>
            </a:r>
            <a:r>
              <a:rPr lang="cs-CZ" baseline="0" dirty="0" err="1" smtClean="0"/>
              <a:t>intrahepatální</a:t>
            </a:r>
            <a:r>
              <a:rPr lang="cs-CZ" baseline="0" dirty="0" smtClean="0"/>
              <a:t> obstrukce)</a:t>
            </a:r>
          </a:p>
          <a:p>
            <a:pPr marL="0" indent="0">
              <a:buFont typeface="+mj-lt"/>
              <a:buNone/>
            </a:pPr>
            <a:r>
              <a:rPr lang="cs-CZ" baseline="0" dirty="0" smtClean="0"/>
              <a:t>V následujících snímcích si nejdůležitější příčiny probereme podrobněji.</a:t>
            </a:r>
          </a:p>
          <a:p>
            <a:pPr marL="0" indent="0">
              <a:buFont typeface="+mj-lt"/>
              <a:buNone/>
            </a:pPr>
            <a:r>
              <a:rPr lang="cs-CZ" i="1" baseline="0" dirty="0" smtClean="0"/>
              <a:t>Poznámka</a:t>
            </a:r>
            <a:r>
              <a:rPr lang="cs-CZ" baseline="0" dirty="0" smtClean="0"/>
              <a:t>: v prezentaci sice pro jednoduchost mluvíme o zvýšení konjugovaného nebo nekonjugovaného bilirubinu, ale fakticky v laboratoři měříme celkový bilirubin a konjugovaný (nekonjugovaný můžeme tedy odvodit odečtením konjugovaného od celkového; vlastní nekonjugovaný bilirubin však ve výsledcích z laboratoře nenajdeme).</a:t>
            </a:r>
            <a:endParaRPr lang="cs-CZ" dirty="0"/>
          </a:p>
        </p:txBody>
      </p:sp>
      <p:sp>
        <p:nvSpPr>
          <p:cNvPr id="4" name="Zástupný symbol pro číslo snímku 3"/>
          <p:cNvSpPr>
            <a:spLocks noGrp="1"/>
          </p:cNvSpPr>
          <p:nvPr>
            <p:ph type="sldNum" sz="quarter" idx="10"/>
          </p:nvPr>
        </p:nvSpPr>
        <p:spPr/>
        <p:txBody>
          <a:bodyPr/>
          <a:lstStyle/>
          <a:p>
            <a:fld id="{7376DE87-2454-416D-9A09-81E4265C1B3C}" type="slidenum">
              <a:rPr lang="cs-CZ" smtClean="0"/>
              <a:t>8</a:t>
            </a:fld>
            <a:endParaRPr lang="cs-CZ"/>
          </a:p>
        </p:txBody>
      </p:sp>
    </p:spTree>
    <p:extLst>
      <p:ext uri="{BB962C8B-B14F-4D97-AF65-F5344CB8AC3E}">
        <p14:creationId xmlns:p14="http://schemas.microsoft.com/office/powerpoint/2010/main" val="1557828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Hyperbilirubinémie</a:t>
            </a:r>
            <a:r>
              <a:rPr lang="cs-CZ" dirty="0" smtClean="0"/>
              <a:t> způsobené zvýšenou hemolýzou (rozpadem</a:t>
            </a:r>
            <a:r>
              <a:rPr lang="cs-CZ" baseline="0" dirty="0" smtClean="0"/>
              <a:t> červených krvinek uvnitř cév, tzv. intravaskulární hemolýza) logicky vedou ke zvýšené tvorbě nekonjugovaného bilirubinu. Játra reagují zvýšením produkce konjugovaného bilirubinu, který se ve zvýšené míře dostává do střeva, kde bakterie produkují kvanta </a:t>
            </a:r>
            <a:r>
              <a:rPr lang="cs-CZ" baseline="0" dirty="0" err="1" smtClean="0"/>
              <a:t>sterkobilinogenu</a:t>
            </a:r>
            <a:r>
              <a:rPr lang="cs-CZ" baseline="0" dirty="0" smtClean="0"/>
              <a:t>. Játra pak všechen </a:t>
            </a:r>
            <a:r>
              <a:rPr lang="cs-CZ" baseline="0" dirty="0" err="1" smtClean="0"/>
              <a:t>sterkobilinogen</a:t>
            </a:r>
            <a:r>
              <a:rPr lang="cs-CZ" baseline="0" dirty="0" smtClean="0"/>
              <a:t> nezvládnou zpracovat a ten se dostává (jako </a:t>
            </a:r>
            <a:r>
              <a:rPr lang="cs-CZ" b="1" baseline="0" dirty="0" err="1" smtClean="0"/>
              <a:t>urobilinogen</a:t>
            </a:r>
            <a:r>
              <a:rPr lang="cs-CZ" baseline="0" dirty="0" smtClean="0"/>
              <a:t>) do moče. Přes veškerou snahu játra rovněž nestíhají konjugovat všechen vyprodukovaný nekonjugovaný bilirubin, proto i koncentrace </a:t>
            </a:r>
            <a:r>
              <a:rPr lang="cs-CZ" b="1" baseline="0" dirty="0" smtClean="0"/>
              <a:t>nekonjugovaného bilirubinu </a:t>
            </a:r>
            <a:r>
              <a:rPr lang="cs-CZ" baseline="0" dirty="0" smtClean="0"/>
              <a:t>stoupá. Užitečným ukazatelem intravaskulární hemolýzy je kombinace sníženého </a:t>
            </a:r>
            <a:r>
              <a:rPr lang="cs-CZ" baseline="0" dirty="0" err="1" smtClean="0"/>
              <a:t>haptoglobinu</a:t>
            </a:r>
            <a:r>
              <a:rPr lang="cs-CZ" baseline="0" dirty="0" smtClean="0"/>
              <a:t> (váže volný hemoglobin a komplex je pak odbouráván ve slezině) a zvýšené </a:t>
            </a:r>
            <a:r>
              <a:rPr lang="cs-CZ" baseline="0" dirty="0" err="1" smtClean="0"/>
              <a:t>laktátdehydrogenázy</a:t>
            </a:r>
            <a:r>
              <a:rPr lang="cs-CZ" baseline="0" dirty="0" smtClean="0"/>
              <a:t> (enzym, který se uvolňuje z erytrocytů).</a:t>
            </a:r>
          </a:p>
          <a:p>
            <a:r>
              <a:rPr lang="cs-CZ" baseline="0" dirty="0" smtClean="0"/>
              <a:t>Příčinou intravaskulární hemolýzy (a tedy i hemolytické žloutenky) mohou být:</a:t>
            </a:r>
          </a:p>
          <a:p>
            <a:pPr marL="285750" indent="-285750">
              <a:buFont typeface="Arial" pitchFamily="34" charset="0"/>
              <a:buChar char="•"/>
            </a:pPr>
            <a:r>
              <a:rPr lang="cs-CZ" sz="1600" dirty="0" smtClean="0"/>
              <a:t>autoimunní hemolytická anémie</a:t>
            </a:r>
          </a:p>
          <a:p>
            <a:pPr marL="285750" indent="-285750">
              <a:buFont typeface="Arial" pitchFamily="34" charset="0"/>
              <a:buChar char="•"/>
            </a:pPr>
            <a:r>
              <a:rPr lang="cs-CZ" sz="1600" dirty="0" smtClean="0"/>
              <a:t>vrozená </a:t>
            </a:r>
            <a:r>
              <a:rPr lang="cs-CZ" sz="1600" dirty="0" err="1" smtClean="0"/>
              <a:t>sférocytóza</a:t>
            </a:r>
            <a:endParaRPr lang="cs-CZ" sz="1600" dirty="0" smtClean="0"/>
          </a:p>
          <a:p>
            <a:pPr marL="285750" indent="-285750">
              <a:buFont typeface="Arial" pitchFamily="34" charset="0"/>
              <a:buChar char="•"/>
            </a:pPr>
            <a:r>
              <a:rPr lang="cs-CZ" sz="1600" dirty="0" smtClean="0"/>
              <a:t>inkompatibilní krevní </a:t>
            </a:r>
            <a:r>
              <a:rPr lang="cs-CZ" sz="1600" dirty="0" err="1" smtClean="0"/>
              <a:t>transf</a:t>
            </a:r>
            <a:r>
              <a:rPr lang="cs-CZ" sz="1600" dirty="0" smtClean="0"/>
              <a:t>.</a:t>
            </a:r>
          </a:p>
          <a:p>
            <a:pPr marL="285750" indent="-285750">
              <a:buFont typeface="Arial" pitchFamily="34" charset="0"/>
              <a:buChar char="•"/>
            </a:pPr>
            <a:r>
              <a:rPr lang="cs-CZ" sz="1600" dirty="0" smtClean="0"/>
              <a:t>patologický ikterus novorozenců – zde je příčinou většinou </a:t>
            </a:r>
            <a:r>
              <a:rPr lang="cs-CZ" sz="1600" dirty="0" err="1" smtClean="0"/>
              <a:t>Rh</a:t>
            </a:r>
            <a:r>
              <a:rPr lang="cs-CZ" sz="1600" dirty="0" smtClean="0"/>
              <a:t> inkompatibilita (matka </a:t>
            </a:r>
            <a:r>
              <a:rPr lang="cs-CZ" sz="1600" dirty="0" err="1" smtClean="0"/>
              <a:t>Rh</a:t>
            </a:r>
            <a:r>
              <a:rPr lang="cs-CZ" sz="1600" baseline="30000" dirty="0" smtClean="0"/>
              <a:t>-</a:t>
            </a:r>
            <a:r>
              <a:rPr lang="cs-CZ" sz="1600" dirty="0" smtClean="0"/>
              <a:t>, plod </a:t>
            </a:r>
            <a:r>
              <a:rPr lang="cs-CZ" sz="1600" dirty="0" err="1" smtClean="0"/>
              <a:t>Rh</a:t>
            </a:r>
            <a:r>
              <a:rPr lang="cs-CZ" sz="1600" baseline="30000" dirty="0" smtClean="0"/>
              <a:t>+</a:t>
            </a:r>
            <a:r>
              <a:rPr lang="cs-CZ" sz="1600" dirty="0" smtClean="0"/>
              <a:t>) – na rozdíl od fyziologického ikteru novorozenců, který je způsoben náhradou fetálního hemoglobinu</a:t>
            </a:r>
            <a:r>
              <a:rPr lang="cs-CZ" sz="1600" baseline="0" dirty="0" smtClean="0"/>
              <a:t> za </a:t>
            </a:r>
            <a:r>
              <a:rPr lang="cs-CZ" sz="1600" baseline="0" dirty="0" err="1" smtClean="0"/>
              <a:t>adultní</a:t>
            </a:r>
            <a:r>
              <a:rPr lang="cs-CZ" sz="1600" baseline="0" dirty="0" smtClean="0"/>
              <a:t> (součást fyziologické poporodní adaptace na vzduch). U patologického ikteru novorozenců nenajdeme v moči </a:t>
            </a:r>
            <a:r>
              <a:rPr lang="cs-CZ" sz="1600" baseline="0" dirty="0" err="1" smtClean="0"/>
              <a:t>urobilinogen</a:t>
            </a:r>
            <a:r>
              <a:rPr lang="cs-CZ" sz="1600" baseline="0" dirty="0" smtClean="0"/>
              <a:t>, protože střevo je po narození sterilní a neprodukuje tedy zvýšené množství </a:t>
            </a:r>
            <a:r>
              <a:rPr lang="cs-CZ" sz="1600" baseline="0" dirty="0" err="1" smtClean="0"/>
              <a:t>sterkobilinogenu</a:t>
            </a:r>
            <a:r>
              <a:rPr lang="cs-CZ" sz="1600" baseline="0" dirty="0" smtClean="0"/>
              <a:t>.</a:t>
            </a:r>
          </a:p>
          <a:p>
            <a:pPr marL="0" indent="0">
              <a:buFont typeface="Arial" pitchFamily="34" charset="0"/>
              <a:buNone/>
            </a:pPr>
            <a:endParaRPr lang="cs-CZ" sz="1600" baseline="0" dirty="0" smtClean="0"/>
          </a:p>
        </p:txBody>
      </p:sp>
      <p:sp>
        <p:nvSpPr>
          <p:cNvPr id="4" name="Zástupný symbol pro číslo snímku 3"/>
          <p:cNvSpPr>
            <a:spLocks noGrp="1"/>
          </p:cNvSpPr>
          <p:nvPr>
            <p:ph type="sldNum" sz="quarter" idx="10"/>
          </p:nvPr>
        </p:nvSpPr>
        <p:spPr/>
        <p:txBody>
          <a:bodyPr/>
          <a:lstStyle/>
          <a:p>
            <a:fld id="{7376DE87-2454-416D-9A09-81E4265C1B3C}" type="slidenum">
              <a:rPr lang="cs-CZ" smtClean="0"/>
              <a:t>9</a:t>
            </a:fld>
            <a:endParaRPr lang="cs-CZ"/>
          </a:p>
        </p:txBody>
      </p:sp>
    </p:spTree>
    <p:extLst>
      <p:ext uri="{BB962C8B-B14F-4D97-AF65-F5344CB8AC3E}">
        <p14:creationId xmlns:p14="http://schemas.microsoft.com/office/powerpoint/2010/main" val="33650213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hyperlink" Target="http://creativecommons.org/licenses/by-nc-nd/3.0/cz/"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slideMaster" Target="../slideMasters/slideMaster1.xml"/><Relationship Id="rId5" Type="http://schemas.openxmlformats.org/officeDocument/2006/relationships/tags" Target="../tags/tag14.xml"/><Relationship Id="rId4" Type="http://schemas.openxmlformats.org/officeDocument/2006/relationships/tags" Target="../tags/tag13.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slideMaster" Target="../slideMasters/slideMaster1.xml"/><Relationship Id="rId5" Type="http://schemas.openxmlformats.org/officeDocument/2006/relationships/tags" Target="../tags/tag25.xml"/><Relationship Id="rId4" Type="http://schemas.openxmlformats.org/officeDocument/2006/relationships/tags" Target="../tags/tag24.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slideMaster" Target="../slideMasters/slideMaster1.xml"/><Relationship Id="rId4" Type="http://schemas.openxmlformats.org/officeDocument/2006/relationships/tags" Target="../tags/tag35.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slideMaster" Target="../slideMasters/slideMaster1.xml"/><Relationship Id="rId5" Type="http://schemas.openxmlformats.org/officeDocument/2006/relationships/tags" Target="../tags/tag40.xml"/><Relationship Id="rId4" Type="http://schemas.openxmlformats.org/officeDocument/2006/relationships/tags" Target="../tags/tag39.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custDataLst>
              <p:tags r:id="rId1"/>
            </p:custDataLst>
          </p:nvPr>
        </p:nvSpPr>
        <p:spPr>
          <a:xfrm>
            <a:off x="685800" y="2130425"/>
            <a:ext cx="7772400" cy="1470025"/>
          </a:xfrm>
          <a:solidFill>
            <a:schemeClr val="bg1">
              <a:lumMod val="95000"/>
              <a:alpha val="60000"/>
            </a:schemeClr>
          </a:solidFill>
        </p:spPr>
        <p:txBody>
          <a:bodyPr/>
          <a:lstStyle/>
          <a:p>
            <a:r>
              <a:rPr lang="cs-CZ" smtClean="0"/>
              <a:t>Kliknutím lze upravit styl.</a:t>
            </a:r>
            <a:endParaRPr lang="cs-CZ"/>
          </a:p>
        </p:txBody>
      </p:sp>
      <p:sp>
        <p:nvSpPr>
          <p:cNvPr id="3" name="Podnadpis 2"/>
          <p:cNvSpPr>
            <a:spLocks noGrp="1"/>
          </p:cNvSpPr>
          <p:nvPr>
            <p:ph type="subTitle" idx="1"/>
            <p:custDataLst>
              <p:tags r:id="rId2"/>
            </p:custDataLst>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pic>
        <p:nvPicPr>
          <p:cNvPr id="7" name="Picture 7" descr="Q:\veda_vyuka\obr\creativecommons_tlacitka\by-nc-nd.png">
            <a:hlinkClick r:id="rId4" tooltip="Tato práce (dílo) podléhá licenci Creative Commons Uveďte autora-Neužívejte dílo komerčně-Nezasahujte do díla 3.0 Česko"/>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24328" y="6318472"/>
            <a:ext cx="1227137" cy="4302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Q:\veda_vyuka\granty_projekty\BioHeMA\loga\logolink_transp.png"/>
          <p:cNvPicPr>
            <a:picLocks noChangeAspect="1" noChangeArrowheads="1"/>
          </p:cNvPicPr>
          <p:nvPr/>
        </p:nvPicPr>
        <p:blipFill>
          <a:blip r:embed="rId6"/>
          <a:srcRect/>
          <a:stretch>
            <a:fillRect/>
          </a:stretch>
        </p:blipFill>
        <p:spPr bwMode="auto">
          <a:xfrm>
            <a:off x="442913" y="6149975"/>
            <a:ext cx="4187825" cy="735013"/>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BBA7F30D-7751-4761-BA7E-226073474C09}" type="datetimeFigureOut">
              <a:rPr lang="cs-CZ" smtClean="0"/>
              <a:pPr>
                <a:defRPr/>
              </a:pPr>
              <a:t>31.3.2013</a:t>
            </a:fld>
            <a:endParaRPr lang="cs-CZ"/>
          </a:p>
        </p:txBody>
      </p:sp>
      <p:sp>
        <p:nvSpPr>
          <p:cNvPr id="6" name="Zástupný symbol pro zápatí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cs-CZ"/>
          </a:p>
        </p:txBody>
      </p:sp>
      <p:sp>
        <p:nvSpPr>
          <p:cNvPr id="7" name="Zástupný symbol pro číslo snímku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06AAA066-1B92-49AF-9862-0C20EFE29201}" type="slidenum">
              <a:rPr lang="cs-CZ" smtClean="0"/>
              <a:pPr>
                <a:defRPr/>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smtClean="0"/>
              <a:t>Kliknutím na ikonu přidáte obrázek.</a:t>
            </a:r>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EAFF5BA4-FAB4-41D5-9BEC-E2D3D188132C}" type="datetimeFigureOut">
              <a:rPr lang="cs-CZ" smtClean="0"/>
              <a:pPr>
                <a:defRPr/>
              </a:pPr>
              <a:t>31.3.2013</a:t>
            </a:fld>
            <a:endParaRPr lang="cs-CZ"/>
          </a:p>
        </p:txBody>
      </p:sp>
      <p:sp>
        <p:nvSpPr>
          <p:cNvPr id="6" name="Zástupný symbol pro zápatí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cs-CZ"/>
          </a:p>
        </p:txBody>
      </p:sp>
      <p:sp>
        <p:nvSpPr>
          <p:cNvPr id="7" name="Zástupný symbol pro číslo snímku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846F4EF6-7879-4FF4-9623-D7DE893A67D0}" type="slidenum">
              <a:rPr lang="cs-CZ" smtClean="0"/>
              <a:pPr>
                <a:defRPr/>
              </a:pPr>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494954DF-0865-4E3B-96E0-C50D2AA381F8}" type="datetimeFigureOut">
              <a:rPr lang="cs-CZ" smtClean="0"/>
              <a:pPr>
                <a:defRPr/>
              </a:pPr>
              <a:t>31.3.2013</a:t>
            </a:fld>
            <a:endParaRPr lang="cs-CZ"/>
          </a:p>
        </p:txBody>
      </p:sp>
      <p:sp>
        <p:nvSpPr>
          <p:cNvPr id="5" name="Zástupný symbol pro zápatí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cs-CZ"/>
          </a:p>
        </p:txBody>
      </p:sp>
      <p:sp>
        <p:nvSpPr>
          <p:cNvPr id="6" name="Zástupný symbol pro číslo snímku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E6DE9605-66F7-4AA9-B956-C3235D7F4E4C}" type="slidenum">
              <a:rPr lang="cs-CZ" smtClean="0"/>
              <a:pPr>
                <a:defRPr/>
              </a:pPr>
              <a:t>‹#›</a:t>
            </a:fld>
            <a:endParaRPr lang="cs-CZ"/>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14389164-B42F-44F7-BB38-9811390F97B4}" type="datetimeFigureOut">
              <a:rPr lang="cs-CZ" smtClean="0"/>
              <a:pPr>
                <a:defRPr/>
              </a:pPr>
              <a:t>31.3.2013</a:t>
            </a:fld>
            <a:endParaRPr lang="cs-CZ"/>
          </a:p>
        </p:txBody>
      </p:sp>
      <p:sp>
        <p:nvSpPr>
          <p:cNvPr id="5" name="Zástupný symbol pro zápatí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cs-CZ"/>
          </a:p>
        </p:txBody>
      </p:sp>
      <p:sp>
        <p:nvSpPr>
          <p:cNvPr id="6" name="Zástupný symbol pro číslo snímku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F82ABD6C-A8D0-4A97-A186-31DF86641981}" type="slidenum">
              <a:rPr lang="cs-CZ" smtClean="0"/>
              <a:pPr>
                <a:defRPr/>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custDataLst>
              <p:tags r:id="rId1"/>
            </p:custDataLst>
          </p:nvPr>
        </p:nvSpPr>
        <p:spPr/>
        <p:txBody>
          <a:bodyPr/>
          <a:lstStyle/>
          <a:p>
            <a:r>
              <a:rPr lang="cs-CZ" smtClean="0"/>
              <a:t>Kliknutím lze upravit styl.</a:t>
            </a:r>
            <a:endParaRPr lang="cs-CZ"/>
          </a:p>
        </p:txBody>
      </p:sp>
      <p:sp>
        <p:nvSpPr>
          <p:cNvPr id="3" name="Zástupný symbol pro obsah 2"/>
          <p:cNvSpPr>
            <a:spLocks noGrp="1"/>
          </p:cNvSpPr>
          <p:nvPr>
            <p:ph idx="1"/>
            <p:custDataLst>
              <p:tags r:id="rId2"/>
            </p:custDataLst>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custDataLst>
              <p:tags r:id="rId3"/>
            </p:custDataLst>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0DFC16C5-F9F4-4ECF-BF86-4237C76004D0}" type="datetimeFigureOut">
              <a:rPr lang="cs-CZ" smtClean="0"/>
              <a:pPr>
                <a:defRPr/>
              </a:pPr>
              <a:t>31.3.2013</a:t>
            </a:fld>
            <a:endParaRPr lang="cs-CZ"/>
          </a:p>
        </p:txBody>
      </p:sp>
      <p:sp>
        <p:nvSpPr>
          <p:cNvPr id="5" name="Zástupný symbol pro zápatí 4"/>
          <p:cNvSpPr>
            <a:spLocks noGrp="1"/>
          </p:cNvSpPr>
          <p:nvPr>
            <p:ph type="ftr" sz="quarter" idx="11"/>
            <p:custDataLst>
              <p:tags r:id="rId4"/>
            </p:custDataLst>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cs-CZ"/>
          </a:p>
        </p:txBody>
      </p:sp>
      <p:sp>
        <p:nvSpPr>
          <p:cNvPr id="6" name="Zástupný symbol pro číslo snímku 5"/>
          <p:cNvSpPr>
            <a:spLocks noGrp="1"/>
          </p:cNvSpPr>
          <p:nvPr>
            <p:ph type="sldNum" sz="quarter" idx="12"/>
            <p:custDataLst>
              <p:tags r:id="rId5"/>
            </p:custDataLst>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6E11446B-82E9-4BB6-8C96-05806A082DE5}" type="slidenum">
              <a:rPr lang="cs-CZ" smtClean="0"/>
              <a:pPr>
                <a:defRPr/>
              </a:pPr>
              <a:t>‹#›</a:t>
            </a:fld>
            <a:endParaRPr lang="cs-CZ"/>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Výběrový snímek (nadpis+obsah)">
    <p:spTree>
      <p:nvGrpSpPr>
        <p:cNvPr id="1" name=""/>
        <p:cNvGrpSpPr/>
        <p:nvPr/>
      </p:nvGrpSpPr>
      <p:grpSpPr>
        <a:xfrm>
          <a:off x="0" y="0"/>
          <a:ext cx="0" cy="0"/>
          <a:chOff x="0" y="0"/>
          <a:chExt cx="0" cy="0"/>
        </a:xfrm>
      </p:grpSpPr>
      <p:sp>
        <p:nvSpPr>
          <p:cNvPr id="2" name="Nadpis 1"/>
          <p:cNvSpPr>
            <a:spLocks noGrp="1"/>
          </p:cNvSpPr>
          <p:nvPr>
            <p:ph type="title"/>
            <p:custDataLst>
              <p:tags r:id="rId1"/>
            </p:custDataLst>
          </p:nvPr>
        </p:nvSpPr>
        <p:spPr/>
        <p:txBody>
          <a:bodyPr/>
          <a:lstStyle/>
          <a:p>
            <a:r>
              <a:rPr lang="cs-CZ" smtClean="0"/>
              <a:t>Kliknutím lze upravit styl.</a:t>
            </a:r>
            <a:endParaRPr lang="cs-CZ"/>
          </a:p>
        </p:txBody>
      </p:sp>
      <p:sp>
        <p:nvSpPr>
          <p:cNvPr id="3" name="Zástupný symbol pro obsah 2"/>
          <p:cNvSpPr>
            <a:spLocks noGrp="1"/>
          </p:cNvSpPr>
          <p:nvPr>
            <p:ph idx="1"/>
            <p:custDataLst>
              <p:tags r:id="rId2"/>
            </p:custDataLst>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custDataLst>
              <p:tags r:id="rId3"/>
            </p:custDataLst>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0DFC16C5-F9F4-4ECF-BF86-4237C76004D0}" type="datetimeFigureOut">
              <a:rPr lang="cs-CZ" smtClean="0"/>
              <a:pPr>
                <a:defRPr/>
              </a:pPr>
              <a:t>31.3.2013</a:t>
            </a:fld>
            <a:endParaRPr lang="cs-CZ"/>
          </a:p>
        </p:txBody>
      </p:sp>
      <p:sp>
        <p:nvSpPr>
          <p:cNvPr id="5" name="Zástupný symbol pro zápatí 4"/>
          <p:cNvSpPr>
            <a:spLocks noGrp="1"/>
          </p:cNvSpPr>
          <p:nvPr>
            <p:ph type="ftr" sz="quarter" idx="11"/>
            <p:custDataLst>
              <p:tags r:id="rId4"/>
            </p:custDataLst>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cs-CZ"/>
          </a:p>
        </p:txBody>
      </p:sp>
      <p:sp>
        <p:nvSpPr>
          <p:cNvPr id="6" name="Zástupný symbol pro číslo snímku 5"/>
          <p:cNvSpPr>
            <a:spLocks noGrp="1"/>
          </p:cNvSpPr>
          <p:nvPr>
            <p:ph type="sldNum" sz="quarter" idx="12"/>
            <p:custDataLst>
              <p:tags r:id="rId5"/>
            </p:custDataLst>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6E11446B-82E9-4BB6-8C96-05806A082DE5}" type="slidenum">
              <a:rPr lang="cs-CZ" smtClean="0"/>
              <a:pPr>
                <a:defRPr/>
              </a:pPr>
              <a:t>‹#›</a:t>
            </a:fld>
            <a:endParaRPr lang="cs-CZ"/>
          </a:p>
        </p:txBody>
      </p:sp>
      <p:sp>
        <p:nvSpPr>
          <p:cNvPr id="7" name="Obdélník 6"/>
          <p:cNvSpPr/>
          <p:nvPr>
            <p:custDataLst>
              <p:tags r:id="rId6"/>
            </p:custDataLst>
          </p:nvPr>
        </p:nvSpPr>
        <p:spPr>
          <a:xfrm>
            <a:off x="0" y="1556792"/>
            <a:ext cx="395536" cy="5301208"/>
          </a:xfrm>
          <a:prstGeom prst="rect">
            <a:avLst/>
          </a:prstGeom>
        </p:spPr>
        <p:style>
          <a:lnRef idx="1">
            <a:schemeClr val="accent6"/>
          </a:lnRef>
          <a:fillRef idx="2">
            <a:schemeClr val="accent6"/>
          </a:fillRef>
          <a:effectRef idx="1">
            <a:schemeClr val="accent6"/>
          </a:effectRef>
          <a:fontRef idx="minor">
            <a:schemeClr val="dk1"/>
          </a:fontRef>
        </p:style>
        <p:txBody>
          <a:bodyPr vert="vert270" rtlCol="0" anchor="ctr"/>
          <a:lstStyle/>
          <a:p>
            <a:pPr algn="ctr"/>
            <a:r>
              <a:rPr lang="cs-CZ" dirty="0" smtClean="0"/>
              <a:t>Výběrový snímek</a:t>
            </a:r>
            <a:endParaRPr lang="cs-CZ" dirty="0"/>
          </a:p>
        </p:txBody>
      </p:sp>
    </p:spTree>
    <p:extLst>
      <p:ext uri="{BB962C8B-B14F-4D97-AF65-F5344CB8AC3E}">
        <p14:creationId xmlns:p14="http://schemas.microsoft.com/office/powerpoint/2010/main" val="296418184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custDataLst>
              <p:tags r:id="rId1"/>
            </p:custDataLst>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custDataLst>
              <p:tags r:id="rId2"/>
            </p:custDataLst>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custDataLst>
              <p:tags r:id="rId3"/>
            </p:custDataLst>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CDEC1980-711A-48AB-A73F-B5941290A688}" type="datetimeFigureOut">
              <a:rPr lang="cs-CZ" smtClean="0"/>
              <a:pPr>
                <a:defRPr/>
              </a:pPr>
              <a:t>31.3.2013</a:t>
            </a:fld>
            <a:endParaRPr lang="cs-CZ"/>
          </a:p>
        </p:txBody>
      </p:sp>
      <p:sp>
        <p:nvSpPr>
          <p:cNvPr id="5" name="Zástupný symbol pro zápatí 4"/>
          <p:cNvSpPr>
            <a:spLocks noGrp="1"/>
          </p:cNvSpPr>
          <p:nvPr>
            <p:ph type="ftr" sz="quarter" idx="11"/>
            <p:custDataLst>
              <p:tags r:id="rId4"/>
            </p:custDataLst>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cs-CZ"/>
          </a:p>
        </p:txBody>
      </p:sp>
      <p:sp>
        <p:nvSpPr>
          <p:cNvPr id="6" name="Zástupný symbol pro číslo snímku 5"/>
          <p:cNvSpPr>
            <a:spLocks noGrp="1"/>
          </p:cNvSpPr>
          <p:nvPr>
            <p:ph type="sldNum" sz="quarter" idx="12"/>
            <p:custDataLst>
              <p:tags r:id="rId5"/>
            </p:custDataLst>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2524352A-3CC8-46FE-9150-1B0A17C27C3B}" type="slidenum">
              <a:rPr lang="cs-CZ" smtClean="0"/>
              <a:pPr>
                <a:defRPr/>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custDataLst>
              <p:tags r:id="rId1"/>
            </p:custDataLst>
          </p:nvPr>
        </p:nvSpPr>
        <p:spPr/>
        <p:txBody>
          <a:bodyPr/>
          <a:lstStyle/>
          <a:p>
            <a:r>
              <a:rPr lang="cs-CZ" smtClean="0"/>
              <a:t>Kliknutím lze upravit styl.</a:t>
            </a:r>
            <a:endParaRPr lang="cs-CZ"/>
          </a:p>
        </p:txBody>
      </p:sp>
      <p:sp>
        <p:nvSpPr>
          <p:cNvPr id="3" name="Zástupný symbol pro obsah 2"/>
          <p:cNvSpPr>
            <a:spLocks noGrp="1"/>
          </p:cNvSpPr>
          <p:nvPr>
            <p:ph sz="half" idx="1"/>
            <p:custDataLst>
              <p:tags r:id="rId2"/>
            </p:custDataLst>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custDataLst>
              <p:tags r:id="rId3"/>
            </p:custDataLst>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custDataLst>
              <p:tags r:id="rId4"/>
            </p:custDataLst>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D1946D71-8CAA-4328-89DF-F9FD2FF5B408}" type="datetimeFigureOut">
              <a:rPr lang="cs-CZ" smtClean="0"/>
              <a:pPr>
                <a:defRPr/>
              </a:pPr>
              <a:t>31.3.2013</a:t>
            </a:fld>
            <a:endParaRPr lang="cs-CZ"/>
          </a:p>
        </p:txBody>
      </p:sp>
      <p:sp>
        <p:nvSpPr>
          <p:cNvPr id="6" name="Zástupný symbol pro zápatí 5"/>
          <p:cNvSpPr>
            <a:spLocks noGrp="1"/>
          </p:cNvSpPr>
          <p:nvPr>
            <p:ph type="ftr" sz="quarter" idx="11"/>
            <p:custDataLst>
              <p:tags r:id="rId5"/>
            </p:custDataLst>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cs-CZ"/>
          </a:p>
        </p:txBody>
      </p:sp>
      <p:sp>
        <p:nvSpPr>
          <p:cNvPr id="7" name="Zástupný symbol pro číslo snímku 6"/>
          <p:cNvSpPr>
            <a:spLocks noGrp="1"/>
          </p:cNvSpPr>
          <p:nvPr>
            <p:ph type="sldNum" sz="quarter" idx="12"/>
            <p:custDataLst>
              <p:tags r:id="rId6"/>
            </p:custDataLst>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50B0C2DD-A52C-4C60-A09B-CCDE9F63AB59}" type="slidenum">
              <a:rPr lang="cs-CZ" smtClean="0"/>
              <a:pPr>
                <a:defRPr/>
              </a:pPr>
              <a:t>‹#›</a:t>
            </a:fld>
            <a:endParaRPr lang="cs-CZ"/>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CEB38E99-F69C-4277-9974-2894604E862A}" type="datetimeFigureOut">
              <a:rPr lang="cs-CZ" smtClean="0"/>
              <a:pPr>
                <a:defRPr/>
              </a:pPr>
              <a:t>31.3.2013</a:t>
            </a:fld>
            <a:endParaRPr lang="cs-CZ"/>
          </a:p>
        </p:txBody>
      </p:sp>
      <p:sp>
        <p:nvSpPr>
          <p:cNvPr id="8" name="Zástupný symbol pro zápatí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cs-CZ"/>
          </a:p>
        </p:txBody>
      </p:sp>
      <p:sp>
        <p:nvSpPr>
          <p:cNvPr id="9" name="Zástupný symbol pro číslo snímku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F0C70BA5-7A3D-41F2-92B5-666B30C68ED8}" type="slidenum">
              <a:rPr lang="cs-CZ" smtClean="0"/>
              <a:pPr>
                <a:defRPr/>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custDataLst>
              <p:tags r:id="rId1"/>
            </p:custDataLst>
          </p:nvPr>
        </p:nvSpPr>
        <p:spPr/>
        <p:txBody>
          <a:bodyPr/>
          <a:lstStyle/>
          <a:p>
            <a:r>
              <a:rPr lang="cs-CZ" smtClean="0"/>
              <a:t>Kliknutím lze upravit styl.</a:t>
            </a:r>
            <a:endParaRPr lang="cs-CZ"/>
          </a:p>
        </p:txBody>
      </p:sp>
      <p:sp>
        <p:nvSpPr>
          <p:cNvPr id="3" name="Zástupný symbol pro datum 2"/>
          <p:cNvSpPr>
            <a:spLocks noGrp="1"/>
          </p:cNvSpPr>
          <p:nvPr>
            <p:ph type="dt" sz="half" idx="10"/>
            <p:custDataLst>
              <p:tags r:id="rId2"/>
            </p:custDataLst>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654A9C7C-88ED-48D5-9961-4314A1E285F0}" type="datetimeFigureOut">
              <a:rPr lang="cs-CZ" smtClean="0"/>
              <a:pPr>
                <a:defRPr/>
              </a:pPr>
              <a:t>31.3.2013</a:t>
            </a:fld>
            <a:endParaRPr lang="cs-CZ"/>
          </a:p>
        </p:txBody>
      </p:sp>
      <p:sp>
        <p:nvSpPr>
          <p:cNvPr id="4" name="Zástupný symbol pro zápatí 3"/>
          <p:cNvSpPr>
            <a:spLocks noGrp="1"/>
          </p:cNvSpPr>
          <p:nvPr>
            <p:ph type="ftr" sz="quarter" idx="11"/>
            <p:custDataLst>
              <p:tags r:id="rId3"/>
            </p:custDataLst>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cs-CZ"/>
          </a:p>
        </p:txBody>
      </p:sp>
      <p:sp>
        <p:nvSpPr>
          <p:cNvPr id="5" name="Zástupný symbol pro číslo snímku 4"/>
          <p:cNvSpPr>
            <a:spLocks noGrp="1"/>
          </p:cNvSpPr>
          <p:nvPr>
            <p:ph type="sldNum" sz="quarter" idx="12"/>
            <p:custDataLst>
              <p:tags r:id="rId4"/>
            </p:custDataLst>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6E9B7C41-BDDB-4016-BCBA-EC8BE60CBF56}" type="slidenum">
              <a:rPr lang="cs-CZ" smtClean="0"/>
              <a:pPr>
                <a:defRPr/>
              </a:pPr>
              <a:t>‹#›</a:t>
            </a:fld>
            <a:endParaRPr lang="cs-CZ"/>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Výběrový snímek (Pouze nadpis)">
    <p:spTree>
      <p:nvGrpSpPr>
        <p:cNvPr id="1" name=""/>
        <p:cNvGrpSpPr/>
        <p:nvPr/>
      </p:nvGrpSpPr>
      <p:grpSpPr>
        <a:xfrm>
          <a:off x="0" y="0"/>
          <a:ext cx="0" cy="0"/>
          <a:chOff x="0" y="0"/>
          <a:chExt cx="0" cy="0"/>
        </a:xfrm>
      </p:grpSpPr>
      <p:sp>
        <p:nvSpPr>
          <p:cNvPr id="2" name="Nadpis 1"/>
          <p:cNvSpPr>
            <a:spLocks noGrp="1"/>
          </p:cNvSpPr>
          <p:nvPr>
            <p:ph type="title"/>
            <p:custDataLst>
              <p:tags r:id="rId1"/>
            </p:custDataLst>
          </p:nvPr>
        </p:nvSpPr>
        <p:spPr/>
        <p:txBody>
          <a:bodyPr/>
          <a:lstStyle/>
          <a:p>
            <a:r>
              <a:rPr lang="cs-CZ" smtClean="0"/>
              <a:t>Kliknutím lze upravit styl.</a:t>
            </a:r>
            <a:endParaRPr lang="cs-CZ"/>
          </a:p>
        </p:txBody>
      </p:sp>
      <p:sp>
        <p:nvSpPr>
          <p:cNvPr id="3" name="Zástupný symbol pro datum 2"/>
          <p:cNvSpPr>
            <a:spLocks noGrp="1"/>
          </p:cNvSpPr>
          <p:nvPr>
            <p:ph type="dt" sz="half" idx="10"/>
            <p:custDataLst>
              <p:tags r:id="rId2"/>
            </p:custDataLst>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654A9C7C-88ED-48D5-9961-4314A1E285F0}" type="datetimeFigureOut">
              <a:rPr lang="cs-CZ" smtClean="0"/>
              <a:pPr>
                <a:defRPr/>
              </a:pPr>
              <a:t>31.3.2013</a:t>
            </a:fld>
            <a:endParaRPr lang="cs-CZ"/>
          </a:p>
        </p:txBody>
      </p:sp>
      <p:sp>
        <p:nvSpPr>
          <p:cNvPr id="4" name="Zástupný symbol pro zápatí 3"/>
          <p:cNvSpPr>
            <a:spLocks noGrp="1"/>
          </p:cNvSpPr>
          <p:nvPr>
            <p:ph type="ftr" sz="quarter" idx="11"/>
            <p:custDataLst>
              <p:tags r:id="rId3"/>
            </p:custDataLst>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cs-CZ"/>
          </a:p>
        </p:txBody>
      </p:sp>
      <p:sp>
        <p:nvSpPr>
          <p:cNvPr id="5" name="Zástupný symbol pro číslo snímku 4"/>
          <p:cNvSpPr>
            <a:spLocks noGrp="1"/>
          </p:cNvSpPr>
          <p:nvPr>
            <p:ph type="sldNum" sz="quarter" idx="12"/>
            <p:custDataLst>
              <p:tags r:id="rId4"/>
            </p:custDataLst>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6E9B7C41-BDDB-4016-BCBA-EC8BE60CBF56}" type="slidenum">
              <a:rPr lang="cs-CZ" smtClean="0"/>
              <a:pPr>
                <a:defRPr/>
              </a:pPr>
              <a:t>‹#›</a:t>
            </a:fld>
            <a:endParaRPr lang="cs-CZ"/>
          </a:p>
        </p:txBody>
      </p:sp>
      <p:sp>
        <p:nvSpPr>
          <p:cNvPr id="6" name="Obdélník 5"/>
          <p:cNvSpPr/>
          <p:nvPr>
            <p:custDataLst>
              <p:tags r:id="rId5"/>
            </p:custDataLst>
          </p:nvPr>
        </p:nvSpPr>
        <p:spPr>
          <a:xfrm>
            <a:off x="0" y="1556792"/>
            <a:ext cx="395536" cy="5301208"/>
          </a:xfrm>
          <a:prstGeom prst="rect">
            <a:avLst/>
          </a:prstGeom>
        </p:spPr>
        <p:style>
          <a:lnRef idx="1">
            <a:schemeClr val="accent6"/>
          </a:lnRef>
          <a:fillRef idx="2">
            <a:schemeClr val="accent6"/>
          </a:fillRef>
          <a:effectRef idx="1">
            <a:schemeClr val="accent6"/>
          </a:effectRef>
          <a:fontRef idx="minor">
            <a:schemeClr val="dk1"/>
          </a:fontRef>
        </p:style>
        <p:txBody>
          <a:bodyPr vert="vert270" rtlCol="0" anchor="ctr"/>
          <a:lstStyle/>
          <a:p>
            <a:pPr algn="ctr"/>
            <a:r>
              <a:rPr lang="cs-CZ" dirty="0" smtClean="0"/>
              <a:t>Výběrový snímek</a:t>
            </a:r>
            <a:endParaRPr lang="cs-CZ" dirty="0"/>
          </a:p>
        </p:txBody>
      </p:sp>
    </p:spTree>
    <p:extLst>
      <p:ext uri="{BB962C8B-B14F-4D97-AF65-F5344CB8AC3E}">
        <p14:creationId xmlns:p14="http://schemas.microsoft.com/office/powerpoint/2010/main" val="403057345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custDataLst>
              <p:tags r:id="rId1"/>
            </p:custDataLst>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12A99EEF-5CC7-4376-BB1B-97D796FF1EE4}" type="datetimeFigureOut">
              <a:rPr lang="cs-CZ" smtClean="0"/>
              <a:pPr>
                <a:defRPr/>
              </a:pPr>
              <a:t>31.3.2013</a:t>
            </a:fld>
            <a:endParaRPr lang="cs-CZ"/>
          </a:p>
        </p:txBody>
      </p:sp>
      <p:sp>
        <p:nvSpPr>
          <p:cNvPr id="3" name="Zástupný symbol pro zápatí 2"/>
          <p:cNvSpPr>
            <a:spLocks noGrp="1"/>
          </p:cNvSpPr>
          <p:nvPr>
            <p:ph type="ftr" sz="quarter" idx="11"/>
            <p:custDataLst>
              <p:tags r:id="rId2"/>
            </p:custDataLst>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cs-CZ"/>
          </a:p>
        </p:txBody>
      </p:sp>
      <p:sp>
        <p:nvSpPr>
          <p:cNvPr id="4" name="Zástupný symbol pro číslo snímku 3"/>
          <p:cNvSpPr>
            <a:spLocks noGrp="1"/>
          </p:cNvSpPr>
          <p:nvPr>
            <p:ph type="sldNum" sz="quarter" idx="12"/>
            <p:custDataLst>
              <p:tags r:id="rId3"/>
            </p:custDataLst>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8AE00F90-A809-4856-9605-2239EFCB2C48}" type="slidenum">
              <a:rPr lang="cs-CZ" smtClean="0"/>
              <a:pPr>
                <a:defRPr/>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5.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4.xml"/><Relationship Id="rId2" Type="http://schemas.openxmlformats.org/officeDocument/2006/relationships/slideLayout" Target="../slideLayouts/slideLayout2.xml"/><Relationship Id="rId16" Type="http://schemas.openxmlformats.org/officeDocument/2006/relationships/tags" Target="../tags/tag3.xml"/><Relationship Id="rId20" Type="http://schemas.openxmlformats.org/officeDocument/2006/relationships/tags" Target="../tags/tag7.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tags" Target="../tags/tag2.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tags" Target="../tags/tag6.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Obdélník 7"/>
          <p:cNvSpPr/>
          <p:nvPr>
            <p:custDataLst>
              <p:tags r:id="rId15"/>
            </p:custDataLst>
          </p:nvPr>
        </p:nvSpPr>
        <p:spPr>
          <a:xfrm>
            <a:off x="0" y="0"/>
            <a:ext cx="9144000"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pic>
        <p:nvPicPr>
          <p:cNvPr id="1028" name="Picture 4" descr="Q:\veda_vyuka\granty_projekty\BioHeMA\prezentace\zkumavky.png"/>
          <p:cNvPicPr>
            <a:picLocks noChangeAspect="1" noChangeArrowheads="1"/>
          </p:cNvPicPr>
          <p:nvPr/>
        </p:nvPicPr>
        <p:blipFill rotWithShape="1">
          <a:blip r:embed="rId21" cstate="print">
            <a:duotone>
              <a:schemeClr val="accent1">
                <a:shade val="45000"/>
                <a:satMod val="135000"/>
              </a:schemeClr>
              <a:prstClr val="white"/>
            </a:duotone>
            <a:extLst/>
          </a:blip>
          <a:srcRect l="31090" t="46894" r="23803"/>
          <a:stretch/>
        </p:blipFill>
        <p:spPr bwMode="auto">
          <a:xfrm>
            <a:off x="7668344" y="2928"/>
            <a:ext cx="1440160" cy="1121816"/>
          </a:xfrm>
          <a:prstGeom prst="rect">
            <a:avLst/>
          </a:prstGeom>
          <a:noFill/>
          <a:extLst/>
        </p:spPr>
      </p:pic>
      <p:sp>
        <p:nvSpPr>
          <p:cNvPr id="2" name="Zástupný symbol pro nadpis 1"/>
          <p:cNvSpPr>
            <a:spLocks noGrp="1"/>
          </p:cNvSpPr>
          <p:nvPr>
            <p:ph type="title"/>
            <p:custDataLst>
              <p:tags r:id="rId16"/>
            </p:custDataLst>
          </p:nvPr>
        </p:nvSpPr>
        <p:spPr>
          <a:xfrm>
            <a:off x="457200" y="274638"/>
            <a:ext cx="8229600" cy="1143000"/>
          </a:xfrm>
          <a:prstGeom prst="rect">
            <a:avLst/>
          </a:prstGeom>
          <a:solidFill>
            <a:schemeClr val="lt1">
              <a:alpha val="60000"/>
            </a:schemeClr>
          </a:solidFill>
          <a:ln>
            <a:noFill/>
          </a:ln>
        </p:spPr>
        <p:style>
          <a:lnRef idx="2">
            <a:schemeClr val="accent1"/>
          </a:lnRef>
          <a:fillRef idx="1">
            <a:schemeClr val="lt1"/>
          </a:fillRef>
          <a:effectRef idx="0">
            <a:schemeClr val="accent1"/>
          </a:effectRef>
          <a:fontRef idx="none"/>
        </p:style>
        <p:txBody>
          <a:bodyPr vert="horz" lIns="91440" tIns="45720" rIns="91440" bIns="45720" rtlCol="0" anchor="ctr">
            <a:normAutofit/>
          </a:bodyPr>
          <a:lstStyle/>
          <a:p>
            <a:r>
              <a:rPr lang="cs-CZ" dirty="0" smtClean="0"/>
              <a:t>Kliknutím lze upravit styl.</a:t>
            </a:r>
            <a:endParaRPr lang="cs-CZ" dirty="0"/>
          </a:p>
        </p:txBody>
      </p:sp>
      <p:sp>
        <p:nvSpPr>
          <p:cNvPr id="3" name="Zástupný symbol pro text 2"/>
          <p:cNvSpPr>
            <a:spLocks noGrp="1"/>
          </p:cNvSpPr>
          <p:nvPr>
            <p:ph type="body" idx="1"/>
            <p:custDataLst>
              <p:tags r:id="rId17"/>
            </p:custDataLst>
          </p:nvPr>
        </p:nvSpPr>
        <p:spPr>
          <a:xfrm>
            <a:off x="457200" y="1600200"/>
            <a:ext cx="8229600" cy="4525963"/>
          </a:xfrm>
          <a:prstGeom prst="rect">
            <a:avLst/>
          </a:prstGeom>
          <a:solidFill>
            <a:schemeClr val="bg1">
              <a:lumMod val="95000"/>
              <a:alpha val="60000"/>
            </a:schemeClr>
          </a:solidFill>
        </p:spPr>
        <p:txBody>
          <a:bodyPr vert="horz" lIns="91440" tIns="45720" rIns="91440" bIns="45720" rtlCol="0">
            <a:normAutofit/>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pic>
        <p:nvPicPr>
          <p:cNvPr id="1030" name="Picture 6" descr="Q:\veda_vyuka\granty_projekty\BioHeMA\loga\logolink_transp.png"/>
          <p:cNvPicPr>
            <a:picLocks noChangeAspect="1" noChangeArrowheads="1"/>
          </p:cNvPicPr>
          <p:nvPr/>
        </p:nvPicPr>
        <p:blipFill>
          <a:blip r:embed="rId22" cstate="print"/>
          <a:srcRect/>
          <a:stretch>
            <a:fillRect/>
          </a:stretch>
        </p:blipFill>
        <p:spPr bwMode="auto">
          <a:xfrm>
            <a:off x="442913" y="6149975"/>
            <a:ext cx="4187825" cy="735013"/>
          </a:xfrm>
          <a:prstGeom prst="rect">
            <a:avLst/>
          </a:prstGeom>
          <a:noFill/>
          <a:ln w="9525">
            <a:noFill/>
            <a:miter lim="800000"/>
            <a:headEnd/>
            <a:tailEnd/>
          </a:ln>
        </p:spPr>
      </p:pic>
      <p:pic>
        <p:nvPicPr>
          <p:cNvPr id="1031" name="Picture 5" descr="Q:\veda_vyuka\granty_projekty\BioHeMA\loga\Logo-BioHema\logo_biohema.png"/>
          <p:cNvPicPr>
            <a:picLocks noChangeAspect="1" noChangeArrowheads="1"/>
          </p:cNvPicPr>
          <p:nvPr/>
        </p:nvPicPr>
        <p:blipFill>
          <a:blip r:embed="rId23" cstate="print"/>
          <a:srcRect r="80313"/>
          <a:stretch>
            <a:fillRect/>
          </a:stretch>
        </p:blipFill>
        <p:spPr bwMode="auto">
          <a:xfrm>
            <a:off x="25971" y="35099"/>
            <a:ext cx="449263" cy="333375"/>
          </a:xfrm>
          <a:prstGeom prst="rect">
            <a:avLst/>
          </a:prstGeom>
          <a:noFill/>
          <a:ln w="9525">
            <a:noFill/>
            <a:miter lim="800000"/>
            <a:headEnd/>
            <a:tailEnd/>
          </a:ln>
        </p:spPr>
      </p:pic>
      <p:sp>
        <p:nvSpPr>
          <p:cNvPr id="5" name="AutoShape 4" descr="filesystem:https://docs.google.com/persistent/docs/documents/1yjxHbew3rUeGjKLUAOB439vwj8jPZkR75_DCeBmswaY/image/1hqBa4yMdHf5F7QdhXHBrL3ShPgUTYRj4"/>
          <p:cNvSpPr>
            <a:spLocks noChangeAspect="1" noChangeArrowheads="1"/>
          </p:cNvSpPr>
          <p:nvPr>
            <p:custDataLst>
              <p:tags r:id="rId18"/>
            </p:custDataLst>
          </p:nvPr>
        </p:nvSpPr>
        <p:spPr bwMode="auto">
          <a:xfrm>
            <a:off x="149225" y="841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6" name="AutoShape 6" descr="filesystem:https://docs.google.com/persistent/docs/documents/1yjxHbew3rUeGjKLUAOB439vwj8jPZkR75_DCeBmswaY/image/1hqBa4yMdHf5F7QdhXHBrL3ShPgUTYRj4"/>
          <p:cNvSpPr>
            <a:spLocks noChangeAspect="1" noChangeArrowheads="1"/>
          </p:cNvSpPr>
          <p:nvPr>
            <p:custDataLst>
              <p:tags r:id="rId19"/>
            </p:custDataLst>
          </p:nvPr>
        </p:nvSpPr>
        <p:spPr bwMode="auto">
          <a:xfrm>
            <a:off x="301625" y="2365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0" name="Obdélník 9"/>
          <p:cNvSpPr/>
          <p:nvPr>
            <p:custDataLst>
              <p:tags r:id="rId20"/>
            </p:custDataLst>
          </p:nvPr>
        </p:nvSpPr>
        <p:spPr>
          <a:xfrm>
            <a:off x="0" y="0"/>
            <a:ext cx="9144000"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pic>
        <p:nvPicPr>
          <p:cNvPr id="11" name="Picture 4" descr="Q:\veda_vyuka\granty_projekty\BioHeMA\prezentace\zkumavky.png"/>
          <p:cNvPicPr>
            <a:picLocks noChangeAspect="1" noChangeArrowheads="1"/>
          </p:cNvPicPr>
          <p:nvPr/>
        </p:nvPicPr>
        <p:blipFill rotWithShape="1">
          <a:blip r:embed="rId24">
            <a:duotone>
              <a:schemeClr val="accent1">
                <a:shade val="45000"/>
                <a:satMod val="135000"/>
              </a:schemeClr>
              <a:prstClr val="white"/>
            </a:duotone>
            <a:extLst/>
          </a:blip>
          <a:srcRect l="31090" t="46894" r="23803"/>
          <a:stretch/>
        </p:blipFill>
        <p:spPr bwMode="auto">
          <a:xfrm>
            <a:off x="7668344" y="2928"/>
            <a:ext cx="1440160" cy="1121816"/>
          </a:xfrm>
          <a:prstGeom prst="rect">
            <a:avLst/>
          </a:prstGeom>
          <a:noFill/>
          <a:extLst/>
        </p:spPr>
      </p:pic>
      <p:pic>
        <p:nvPicPr>
          <p:cNvPr id="12" name="Picture 5" descr="Q:\veda_vyuka\granty_projekty\BioHeMA\loga\Logo-BioHema\logo_biohema.png"/>
          <p:cNvPicPr>
            <a:picLocks noChangeAspect="1" noChangeArrowheads="1"/>
          </p:cNvPicPr>
          <p:nvPr/>
        </p:nvPicPr>
        <p:blipFill>
          <a:blip r:embed="rId23"/>
          <a:srcRect r="80313"/>
          <a:stretch>
            <a:fillRect/>
          </a:stretch>
        </p:blipFill>
        <p:spPr bwMode="auto">
          <a:xfrm>
            <a:off x="25971" y="35099"/>
            <a:ext cx="449263" cy="3333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2" r:id="rId1"/>
    <p:sldLayoutId id="2147483673" r:id="rId2"/>
    <p:sldLayoutId id="2147483683" r:id="rId3"/>
    <p:sldLayoutId id="2147483674" r:id="rId4"/>
    <p:sldLayoutId id="2147483675" r:id="rId5"/>
    <p:sldLayoutId id="2147483676" r:id="rId6"/>
    <p:sldLayoutId id="2147483677" r:id="rId7"/>
    <p:sldLayoutId id="2147483684" r:id="rId8"/>
    <p:sldLayoutId id="2147483678" r:id="rId9"/>
    <p:sldLayoutId id="2147483679" r:id="rId10"/>
    <p:sldLayoutId id="2147483680" r:id="rId11"/>
    <p:sldLayoutId id="2147483681" r:id="rId12"/>
    <p:sldLayoutId id="2147483682" r:id="rId13"/>
  </p:sldLayoutIdLst>
  <p:timing>
    <p:tnLst>
      <p:par>
        <p:cTn id="1" dur="indefinite" restart="never" nodeType="tmRoot"/>
      </p:par>
    </p:tnLst>
  </p:timing>
  <p:txStyles>
    <p:titleStyle>
      <a:lvl1pPr algn="ctr" rtl="0" eaLnBrk="1" fontAlgn="base" hangingPunct="1">
        <a:spcBef>
          <a:spcPct val="0"/>
        </a:spcBef>
        <a:spcAft>
          <a:spcPct val="0"/>
        </a:spcAft>
        <a:defRPr sz="4400" i="1" kern="1200">
          <a:solidFill>
            <a:schemeClr val="tx1"/>
          </a:solidFill>
          <a:latin typeface="+mj-lt"/>
          <a:ea typeface="+mj-ea"/>
          <a:cs typeface="+mj-cs"/>
        </a:defRPr>
      </a:lvl1pPr>
      <a:lvl2pPr algn="ctr" rtl="0" eaLnBrk="1" fontAlgn="base" hangingPunct="1">
        <a:spcBef>
          <a:spcPct val="0"/>
        </a:spcBef>
        <a:spcAft>
          <a:spcPct val="0"/>
        </a:spcAft>
        <a:defRPr sz="4400" i="1">
          <a:solidFill>
            <a:schemeClr val="tx1"/>
          </a:solidFill>
          <a:latin typeface="Comic Sans MS" pitchFamily="66" charset="0"/>
        </a:defRPr>
      </a:lvl2pPr>
      <a:lvl3pPr algn="ctr" rtl="0" eaLnBrk="1" fontAlgn="base" hangingPunct="1">
        <a:spcBef>
          <a:spcPct val="0"/>
        </a:spcBef>
        <a:spcAft>
          <a:spcPct val="0"/>
        </a:spcAft>
        <a:defRPr sz="4400" i="1">
          <a:solidFill>
            <a:schemeClr val="tx1"/>
          </a:solidFill>
          <a:latin typeface="Comic Sans MS" pitchFamily="66" charset="0"/>
        </a:defRPr>
      </a:lvl3pPr>
      <a:lvl4pPr algn="ctr" rtl="0" eaLnBrk="1" fontAlgn="base" hangingPunct="1">
        <a:spcBef>
          <a:spcPct val="0"/>
        </a:spcBef>
        <a:spcAft>
          <a:spcPct val="0"/>
        </a:spcAft>
        <a:defRPr sz="4400" i="1">
          <a:solidFill>
            <a:schemeClr val="tx1"/>
          </a:solidFill>
          <a:latin typeface="Comic Sans MS" pitchFamily="66" charset="0"/>
        </a:defRPr>
      </a:lvl4pPr>
      <a:lvl5pPr algn="ctr" rtl="0" eaLnBrk="1" fontAlgn="base" hangingPunct="1">
        <a:spcBef>
          <a:spcPct val="0"/>
        </a:spcBef>
        <a:spcAft>
          <a:spcPct val="0"/>
        </a:spcAft>
        <a:defRPr sz="4400" i="1">
          <a:solidFill>
            <a:schemeClr val="tx1"/>
          </a:solidFill>
          <a:latin typeface="Comic Sans MS" pitchFamily="66" charset="0"/>
        </a:defRPr>
      </a:lvl5pPr>
      <a:lvl6pPr marL="457200" algn="ctr" rtl="0" eaLnBrk="1" fontAlgn="base" hangingPunct="1">
        <a:spcBef>
          <a:spcPct val="0"/>
        </a:spcBef>
        <a:spcAft>
          <a:spcPct val="0"/>
        </a:spcAft>
        <a:defRPr sz="4400" i="1">
          <a:solidFill>
            <a:schemeClr val="tx1"/>
          </a:solidFill>
          <a:latin typeface="Comic Sans MS" pitchFamily="66" charset="0"/>
        </a:defRPr>
      </a:lvl6pPr>
      <a:lvl7pPr marL="914400" algn="ctr" rtl="0" eaLnBrk="1" fontAlgn="base" hangingPunct="1">
        <a:spcBef>
          <a:spcPct val="0"/>
        </a:spcBef>
        <a:spcAft>
          <a:spcPct val="0"/>
        </a:spcAft>
        <a:defRPr sz="4400" i="1">
          <a:solidFill>
            <a:schemeClr val="tx1"/>
          </a:solidFill>
          <a:latin typeface="Comic Sans MS" pitchFamily="66" charset="0"/>
        </a:defRPr>
      </a:lvl7pPr>
      <a:lvl8pPr marL="1371600" algn="ctr" rtl="0" eaLnBrk="1" fontAlgn="base" hangingPunct="1">
        <a:spcBef>
          <a:spcPct val="0"/>
        </a:spcBef>
        <a:spcAft>
          <a:spcPct val="0"/>
        </a:spcAft>
        <a:defRPr sz="4400" i="1">
          <a:solidFill>
            <a:schemeClr val="tx1"/>
          </a:solidFill>
          <a:latin typeface="Comic Sans MS" pitchFamily="66" charset="0"/>
        </a:defRPr>
      </a:lvl8pPr>
      <a:lvl9pPr marL="1828800" algn="ctr" rtl="0" eaLnBrk="1" fontAlgn="base" hangingPunct="1">
        <a:spcBef>
          <a:spcPct val="0"/>
        </a:spcBef>
        <a:spcAft>
          <a:spcPct val="0"/>
        </a:spcAft>
        <a:defRPr sz="4400" i="1">
          <a:solidFill>
            <a:schemeClr val="tx1"/>
          </a:solidFill>
          <a:latin typeface="Comic Sans MS" pitchFamily="66"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tags" Target="../tags/tag190.xml"/><Relationship Id="rId13" Type="http://schemas.openxmlformats.org/officeDocument/2006/relationships/tags" Target="../tags/tag195.xml"/><Relationship Id="rId18" Type="http://schemas.openxmlformats.org/officeDocument/2006/relationships/tags" Target="../tags/tag200.xml"/><Relationship Id="rId26" Type="http://schemas.openxmlformats.org/officeDocument/2006/relationships/tags" Target="../tags/tag208.xml"/><Relationship Id="rId39" Type="http://schemas.openxmlformats.org/officeDocument/2006/relationships/tags" Target="../tags/tag221.xml"/><Relationship Id="rId3" Type="http://schemas.openxmlformats.org/officeDocument/2006/relationships/tags" Target="../tags/tag185.xml"/><Relationship Id="rId21" Type="http://schemas.openxmlformats.org/officeDocument/2006/relationships/tags" Target="../tags/tag203.xml"/><Relationship Id="rId34" Type="http://schemas.openxmlformats.org/officeDocument/2006/relationships/tags" Target="../tags/tag216.xml"/><Relationship Id="rId42" Type="http://schemas.openxmlformats.org/officeDocument/2006/relationships/image" Target="../media/image44.png"/><Relationship Id="rId7" Type="http://schemas.openxmlformats.org/officeDocument/2006/relationships/tags" Target="../tags/tag189.xml"/><Relationship Id="rId12" Type="http://schemas.openxmlformats.org/officeDocument/2006/relationships/tags" Target="../tags/tag194.xml"/><Relationship Id="rId17" Type="http://schemas.openxmlformats.org/officeDocument/2006/relationships/tags" Target="../tags/tag199.xml"/><Relationship Id="rId25" Type="http://schemas.openxmlformats.org/officeDocument/2006/relationships/tags" Target="../tags/tag207.xml"/><Relationship Id="rId33" Type="http://schemas.openxmlformats.org/officeDocument/2006/relationships/tags" Target="../tags/tag215.xml"/><Relationship Id="rId38" Type="http://schemas.openxmlformats.org/officeDocument/2006/relationships/tags" Target="../tags/tag220.xml"/><Relationship Id="rId46" Type="http://schemas.openxmlformats.org/officeDocument/2006/relationships/image" Target="../media/image47.png"/><Relationship Id="rId2" Type="http://schemas.openxmlformats.org/officeDocument/2006/relationships/tags" Target="../tags/tag184.xml"/><Relationship Id="rId16" Type="http://schemas.openxmlformats.org/officeDocument/2006/relationships/tags" Target="../tags/tag198.xml"/><Relationship Id="rId20" Type="http://schemas.openxmlformats.org/officeDocument/2006/relationships/tags" Target="../tags/tag202.xml"/><Relationship Id="rId29" Type="http://schemas.openxmlformats.org/officeDocument/2006/relationships/tags" Target="../tags/tag211.xml"/><Relationship Id="rId41" Type="http://schemas.openxmlformats.org/officeDocument/2006/relationships/notesSlide" Target="../notesSlides/notesSlide10.xml"/><Relationship Id="rId1" Type="http://schemas.openxmlformats.org/officeDocument/2006/relationships/tags" Target="../tags/tag183.xml"/><Relationship Id="rId6" Type="http://schemas.openxmlformats.org/officeDocument/2006/relationships/tags" Target="../tags/tag188.xml"/><Relationship Id="rId11" Type="http://schemas.openxmlformats.org/officeDocument/2006/relationships/tags" Target="../tags/tag193.xml"/><Relationship Id="rId24" Type="http://schemas.openxmlformats.org/officeDocument/2006/relationships/tags" Target="../tags/tag206.xml"/><Relationship Id="rId32" Type="http://schemas.openxmlformats.org/officeDocument/2006/relationships/tags" Target="../tags/tag214.xml"/><Relationship Id="rId37" Type="http://schemas.openxmlformats.org/officeDocument/2006/relationships/tags" Target="../tags/tag219.xml"/><Relationship Id="rId40" Type="http://schemas.openxmlformats.org/officeDocument/2006/relationships/slideLayout" Target="../slideLayouts/slideLayout7.xml"/><Relationship Id="rId45" Type="http://schemas.openxmlformats.org/officeDocument/2006/relationships/image" Target="../media/image46.png"/><Relationship Id="rId5" Type="http://schemas.openxmlformats.org/officeDocument/2006/relationships/tags" Target="../tags/tag187.xml"/><Relationship Id="rId15" Type="http://schemas.openxmlformats.org/officeDocument/2006/relationships/tags" Target="../tags/tag197.xml"/><Relationship Id="rId23" Type="http://schemas.openxmlformats.org/officeDocument/2006/relationships/tags" Target="../tags/tag205.xml"/><Relationship Id="rId28" Type="http://schemas.openxmlformats.org/officeDocument/2006/relationships/tags" Target="../tags/tag210.xml"/><Relationship Id="rId36" Type="http://schemas.openxmlformats.org/officeDocument/2006/relationships/tags" Target="../tags/tag218.xml"/><Relationship Id="rId10" Type="http://schemas.openxmlformats.org/officeDocument/2006/relationships/tags" Target="../tags/tag192.xml"/><Relationship Id="rId19" Type="http://schemas.openxmlformats.org/officeDocument/2006/relationships/tags" Target="../tags/tag201.xml"/><Relationship Id="rId31" Type="http://schemas.openxmlformats.org/officeDocument/2006/relationships/tags" Target="../tags/tag213.xml"/><Relationship Id="rId44" Type="http://schemas.openxmlformats.org/officeDocument/2006/relationships/image" Target="../media/image45.png"/><Relationship Id="rId4" Type="http://schemas.openxmlformats.org/officeDocument/2006/relationships/tags" Target="../tags/tag186.xml"/><Relationship Id="rId9" Type="http://schemas.openxmlformats.org/officeDocument/2006/relationships/tags" Target="../tags/tag191.xml"/><Relationship Id="rId14" Type="http://schemas.openxmlformats.org/officeDocument/2006/relationships/tags" Target="../tags/tag196.xml"/><Relationship Id="rId22" Type="http://schemas.openxmlformats.org/officeDocument/2006/relationships/tags" Target="../tags/tag204.xml"/><Relationship Id="rId27" Type="http://schemas.openxmlformats.org/officeDocument/2006/relationships/tags" Target="../tags/tag209.xml"/><Relationship Id="rId30" Type="http://schemas.openxmlformats.org/officeDocument/2006/relationships/tags" Target="../tags/tag212.xml"/><Relationship Id="rId35" Type="http://schemas.openxmlformats.org/officeDocument/2006/relationships/tags" Target="../tags/tag217.xml"/><Relationship Id="rId43"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tags" Target="../tags/tag229.xml"/><Relationship Id="rId13" Type="http://schemas.openxmlformats.org/officeDocument/2006/relationships/tags" Target="../tags/tag234.xml"/><Relationship Id="rId18" Type="http://schemas.openxmlformats.org/officeDocument/2006/relationships/tags" Target="../tags/tag239.xml"/><Relationship Id="rId26" Type="http://schemas.openxmlformats.org/officeDocument/2006/relationships/tags" Target="../tags/tag247.xml"/><Relationship Id="rId3" Type="http://schemas.openxmlformats.org/officeDocument/2006/relationships/tags" Target="../tags/tag224.xml"/><Relationship Id="rId21" Type="http://schemas.openxmlformats.org/officeDocument/2006/relationships/tags" Target="../tags/tag242.xml"/><Relationship Id="rId34" Type="http://schemas.openxmlformats.org/officeDocument/2006/relationships/image" Target="../media/image47.png"/><Relationship Id="rId7" Type="http://schemas.openxmlformats.org/officeDocument/2006/relationships/tags" Target="../tags/tag228.xml"/><Relationship Id="rId12" Type="http://schemas.openxmlformats.org/officeDocument/2006/relationships/tags" Target="../tags/tag233.xml"/><Relationship Id="rId17" Type="http://schemas.openxmlformats.org/officeDocument/2006/relationships/tags" Target="../tags/tag238.xml"/><Relationship Id="rId25" Type="http://schemas.openxmlformats.org/officeDocument/2006/relationships/tags" Target="../tags/tag246.xml"/><Relationship Id="rId33" Type="http://schemas.openxmlformats.org/officeDocument/2006/relationships/image" Target="../media/image46.png"/><Relationship Id="rId2" Type="http://schemas.openxmlformats.org/officeDocument/2006/relationships/tags" Target="../tags/tag223.xml"/><Relationship Id="rId16" Type="http://schemas.openxmlformats.org/officeDocument/2006/relationships/tags" Target="../tags/tag237.xml"/><Relationship Id="rId20" Type="http://schemas.openxmlformats.org/officeDocument/2006/relationships/tags" Target="../tags/tag241.xml"/><Relationship Id="rId29" Type="http://schemas.openxmlformats.org/officeDocument/2006/relationships/notesSlide" Target="../notesSlides/notesSlide11.xml"/><Relationship Id="rId1" Type="http://schemas.openxmlformats.org/officeDocument/2006/relationships/tags" Target="../tags/tag222.xml"/><Relationship Id="rId6" Type="http://schemas.openxmlformats.org/officeDocument/2006/relationships/tags" Target="../tags/tag227.xml"/><Relationship Id="rId11" Type="http://schemas.openxmlformats.org/officeDocument/2006/relationships/tags" Target="../tags/tag232.xml"/><Relationship Id="rId24" Type="http://schemas.openxmlformats.org/officeDocument/2006/relationships/tags" Target="../tags/tag245.xml"/><Relationship Id="rId32" Type="http://schemas.openxmlformats.org/officeDocument/2006/relationships/image" Target="../media/image45.png"/><Relationship Id="rId5" Type="http://schemas.openxmlformats.org/officeDocument/2006/relationships/tags" Target="../tags/tag226.xml"/><Relationship Id="rId15" Type="http://schemas.openxmlformats.org/officeDocument/2006/relationships/tags" Target="../tags/tag236.xml"/><Relationship Id="rId23" Type="http://schemas.openxmlformats.org/officeDocument/2006/relationships/tags" Target="../tags/tag244.xml"/><Relationship Id="rId28" Type="http://schemas.openxmlformats.org/officeDocument/2006/relationships/slideLayout" Target="../slideLayouts/slideLayout7.xml"/><Relationship Id="rId10" Type="http://schemas.openxmlformats.org/officeDocument/2006/relationships/tags" Target="../tags/tag231.xml"/><Relationship Id="rId19" Type="http://schemas.openxmlformats.org/officeDocument/2006/relationships/tags" Target="../tags/tag240.xml"/><Relationship Id="rId31" Type="http://schemas.openxmlformats.org/officeDocument/2006/relationships/image" Target="../media/image6.png"/><Relationship Id="rId4" Type="http://schemas.openxmlformats.org/officeDocument/2006/relationships/tags" Target="../tags/tag225.xml"/><Relationship Id="rId9" Type="http://schemas.openxmlformats.org/officeDocument/2006/relationships/tags" Target="../tags/tag230.xml"/><Relationship Id="rId14" Type="http://schemas.openxmlformats.org/officeDocument/2006/relationships/tags" Target="../tags/tag235.xml"/><Relationship Id="rId22" Type="http://schemas.openxmlformats.org/officeDocument/2006/relationships/tags" Target="../tags/tag243.xml"/><Relationship Id="rId27" Type="http://schemas.openxmlformats.org/officeDocument/2006/relationships/tags" Target="../tags/tag248.xml"/><Relationship Id="rId30" Type="http://schemas.openxmlformats.org/officeDocument/2006/relationships/image" Target="../media/image44.png"/><Relationship Id="rId35" Type="http://schemas.openxmlformats.org/officeDocument/2006/relationships/image" Target="../media/image48.jpeg"/></Relationships>
</file>

<file path=ppt/slides/_rels/slide12.xml.rels><?xml version="1.0" encoding="UTF-8" standalone="yes"?>
<Relationships xmlns="http://schemas.openxmlformats.org/package/2006/relationships"><Relationship Id="rId8" Type="http://schemas.openxmlformats.org/officeDocument/2006/relationships/tags" Target="../tags/tag256.xml"/><Relationship Id="rId13" Type="http://schemas.openxmlformats.org/officeDocument/2006/relationships/tags" Target="../tags/tag261.xml"/><Relationship Id="rId18" Type="http://schemas.openxmlformats.org/officeDocument/2006/relationships/tags" Target="../tags/tag266.xml"/><Relationship Id="rId26" Type="http://schemas.openxmlformats.org/officeDocument/2006/relationships/image" Target="../media/image6.png"/><Relationship Id="rId3" Type="http://schemas.openxmlformats.org/officeDocument/2006/relationships/tags" Target="../tags/tag251.xml"/><Relationship Id="rId21" Type="http://schemas.openxmlformats.org/officeDocument/2006/relationships/tags" Target="../tags/tag269.xml"/><Relationship Id="rId7" Type="http://schemas.openxmlformats.org/officeDocument/2006/relationships/tags" Target="../tags/tag255.xml"/><Relationship Id="rId12" Type="http://schemas.openxmlformats.org/officeDocument/2006/relationships/tags" Target="../tags/tag260.xml"/><Relationship Id="rId17" Type="http://schemas.openxmlformats.org/officeDocument/2006/relationships/tags" Target="../tags/tag265.xml"/><Relationship Id="rId25" Type="http://schemas.openxmlformats.org/officeDocument/2006/relationships/image" Target="../media/image44.png"/><Relationship Id="rId2" Type="http://schemas.openxmlformats.org/officeDocument/2006/relationships/tags" Target="../tags/tag250.xml"/><Relationship Id="rId16" Type="http://schemas.openxmlformats.org/officeDocument/2006/relationships/tags" Target="../tags/tag264.xml"/><Relationship Id="rId20" Type="http://schemas.openxmlformats.org/officeDocument/2006/relationships/tags" Target="../tags/tag268.xml"/><Relationship Id="rId29" Type="http://schemas.openxmlformats.org/officeDocument/2006/relationships/image" Target="../media/image47.png"/><Relationship Id="rId1" Type="http://schemas.openxmlformats.org/officeDocument/2006/relationships/tags" Target="../tags/tag249.xml"/><Relationship Id="rId6" Type="http://schemas.openxmlformats.org/officeDocument/2006/relationships/tags" Target="../tags/tag254.xml"/><Relationship Id="rId11" Type="http://schemas.openxmlformats.org/officeDocument/2006/relationships/tags" Target="../tags/tag259.xml"/><Relationship Id="rId24" Type="http://schemas.openxmlformats.org/officeDocument/2006/relationships/notesSlide" Target="../notesSlides/notesSlide12.xml"/><Relationship Id="rId5" Type="http://schemas.openxmlformats.org/officeDocument/2006/relationships/tags" Target="../tags/tag253.xml"/><Relationship Id="rId15" Type="http://schemas.openxmlformats.org/officeDocument/2006/relationships/tags" Target="../tags/tag263.xml"/><Relationship Id="rId23" Type="http://schemas.openxmlformats.org/officeDocument/2006/relationships/slideLayout" Target="../slideLayouts/slideLayout7.xml"/><Relationship Id="rId28" Type="http://schemas.openxmlformats.org/officeDocument/2006/relationships/image" Target="../media/image46.png"/><Relationship Id="rId10" Type="http://schemas.openxmlformats.org/officeDocument/2006/relationships/tags" Target="../tags/tag258.xml"/><Relationship Id="rId19" Type="http://schemas.openxmlformats.org/officeDocument/2006/relationships/tags" Target="../tags/tag267.xml"/><Relationship Id="rId4" Type="http://schemas.openxmlformats.org/officeDocument/2006/relationships/tags" Target="../tags/tag252.xml"/><Relationship Id="rId9" Type="http://schemas.openxmlformats.org/officeDocument/2006/relationships/tags" Target="../tags/tag257.xml"/><Relationship Id="rId14" Type="http://schemas.openxmlformats.org/officeDocument/2006/relationships/tags" Target="../tags/tag262.xml"/><Relationship Id="rId22" Type="http://schemas.openxmlformats.org/officeDocument/2006/relationships/tags" Target="../tags/tag270.xml"/><Relationship Id="rId27" Type="http://schemas.openxmlformats.org/officeDocument/2006/relationships/image" Target="../media/image45.png"/></Relationships>
</file>

<file path=ppt/slides/_rels/slide13.xml.rels><?xml version="1.0" encoding="UTF-8" standalone="yes"?>
<Relationships xmlns="http://schemas.openxmlformats.org/package/2006/relationships"><Relationship Id="rId13" Type="http://schemas.openxmlformats.org/officeDocument/2006/relationships/tags" Target="../tags/tag282.xml"/><Relationship Id="rId18" Type="http://schemas.openxmlformats.org/officeDocument/2006/relationships/tags" Target="../tags/tag287.xml"/><Relationship Id="rId26" Type="http://schemas.openxmlformats.org/officeDocument/2006/relationships/tags" Target="../tags/tag295.xml"/><Relationship Id="rId39" Type="http://schemas.openxmlformats.org/officeDocument/2006/relationships/tags" Target="../tags/tag308.xml"/><Relationship Id="rId21" Type="http://schemas.openxmlformats.org/officeDocument/2006/relationships/tags" Target="../tags/tag290.xml"/><Relationship Id="rId34" Type="http://schemas.openxmlformats.org/officeDocument/2006/relationships/tags" Target="../tags/tag303.xml"/><Relationship Id="rId42" Type="http://schemas.openxmlformats.org/officeDocument/2006/relationships/tags" Target="../tags/tag311.xml"/><Relationship Id="rId47" Type="http://schemas.openxmlformats.org/officeDocument/2006/relationships/tags" Target="../tags/tag316.xml"/><Relationship Id="rId50" Type="http://schemas.openxmlformats.org/officeDocument/2006/relationships/tags" Target="../tags/tag319.xml"/><Relationship Id="rId55" Type="http://schemas.openxmlformats.org/officeDocument/2006/relationships/tags" Target="../tags/tag324.xml"/><Relationship Id="rId63" Type="http://schemas.openxmlformats.org/officeDocument/2006/relationships/tags" Target="../tags/tag332.xml"/><Relationship Id="rId68" Type="http://schemas.openxmlformats.org/officeDocument/2006/relationships/tags" Target="../tags/tag337.xml"/><Relationship Id="rId76" Type="http://schemas.openxmlformats.org/officeDocument/2006/relationships/tags" Target="../tags/tag345.xml"/><Relationship Id="rId84" Type="http://schemas.openxmlformats.org/officeDocument/2006/relationships/tags" Target="../tags/tag353.xml"/><Relationship Id="rId89" Type="http://schemas.openxmlformats.org/officeDocument/2006/relationships/tags" Target="../tags/tag358.xml"/><Relationship Id="rId7" Type="http://schemas.openxmlformats.org/officeDocument/2006/relationships/tags" Target="../tags/tag276.xml"/><Relationship Id="rId71" Type="http://schemas.openxmlformats.org/officeDocument/2006/relationships/tags" Target="../tags/tag340.xml"/><Relationship Id="rId92" Type="http://schemas.openxmlformats.org/officeDocument/2006/relationships/tags" Target="../tags/tag360.xml"/><Relationship Id="rId2" Type="http://schemas.openxmlformats.org/officeDocument/2006/relationships/tags" Target="../tags/tag271.xml"/><Relationship Id="rId16" Type="http://schemas.openxmlformats.org/officeDocument/2006/relationships/tags" Target="../tags/tag285.xml"/><Relationship Id="rId29" Type="http://schemas.openxmlformats.org/officeDocument/2006/relationships/tags" Target="../tags/tag298.xml"/><Relationship Id="rId11" Type="http://schemas.openxmlformats.org/officeDocument/2006/relationships/tags" Target="../tags/tag280.xml"/><Relationship Id="rId24" Type="http://schemas.openxmlformats.org/officeDocument/2006/relationships/tags" Target="../tags/tag293.xml"/><Relationship Id="rId32" Type="http://schemas.openxmlformats.org/officeDocument/2006/relationships/tags" Target="../tags/tag301.xml"/><Relationship Id="rId37" Type="http://schemas.openxmlformats.org/officeDocument/2006/relationships/tags" Target="../tags/tag306.xml"/><Relationship Id="rId40" Type="http://schemas.openxmlformats.org/officeDocument/2006/relationships/tags" Target="../tags/tag309.xml"/><Relationship Id="rId45" Type="http://schemas.openxmlformats.org/officeDocument/2006/relationships/tags" Target="../tags/tag314.xml"/><Relationship Id="rId53" Type="http://schemas.openxmlformats.org/officeDocument/2006/relationships/tags" Target="../tags/tag322.xml"/><Relationship Id="rId58" Type="http://schemas.openxmlformats.org/officeDocument/2006/relationships/tags" Target="../tags/tag327.xml"/><Relationship Id="rId66" Type="http://schemas.openxmlformats.org/officeDocument/2006/relationships/tags" Target="../tags/tag335.xml"/><Relationship Id="rId74" Type="http://schemas.openxmlformats.org/officeDocument/2006/relationships/tags" Target="../tags/tag343.xml"/><Relationship Id="rId79" Type="http://schemas.openxmlformats.org/officeDocument/2006/relationships/tags" Target="../tags/tag348.xml"/><Relationship Id="rId87" Type="http://schemas.openxmlformats.org/officeDocument/2006/relationships/tags" Target="../tags/tag356.xml"/><Relationship Id="rId5" Type="http://schemas.openxmlformats.org/officeDocument/2006/relationships/tags" Target="../tags/tag274.xml"/><Relationship Id="rId61" Type="http://schemas.openxmlformats.org/officeDocument/2006/relationships/tags" Target="../tags/tag330.xml"/><Relationship Id="rId82" Type="http://schemas.openxmlformats.org/officeDocument/2006/relationships/tags" Target="../tags/tag351.xml"/><Relationship Id="rId90" Type="http://schemas.openxmlformats.org/officeDocument/2006/relationships/tags" Target="../tags/tag359.xml"/><Relationship Id="rId95" Type="http://schemas.openxmlformats.org/officeDocument/2006/relationships/hyperlink" Target="http://youtu.be/D5E5TjkDvU0" TargetMode="External"/><Relationship Id="rId19" Type="http://schemas.openxmlformats.org/officeDocument/2006/relationships/tags" Target="../tags/tag288.xml"/><Relationship Id="rId14" Type="http://schemas.openxmlformats.org/officeDocument/2006/relationships/tags" Target="../tags/tag283.xml"/><Relationship Id="rId22" Type="http://schemas.openxmlformats.org/officeDocument/2006/relationships/tags" Target="../tags/tag291.xml"/><Relationship Id="rId27" Type="http://schemas.openxmlformats.org/officeDocument/2006/relationships/tags" Target="../tags/tag296.xml"/><Relationship Id="rId30" Type="http://schemas.openxmlformats.org/officeDocument/2006/relationships/tags" Target="../tags/tag299.xml"/><Relationship Id="rId35" Type="http://schemas.openxmlformats.org/officeDocument/2006/relationships/tags" Target="../tags/tag304.xml"/><Relationship Id="rId43" Type="http://schemas.openxmlformats.org/officeDocument/2006/relationships/tags" Target="../tags/tag312.xml"/><Relationship Id="rId48" Type="http://schemas.openxmlformats.org/officeDocument/2006/relationships/tags" Target="../tags/tag317.xml"/><Relationship Id="rId56" Type="http://schemas.openxmlformats.org/officeDocument/2006/relationships/tags" Target="../tags/tag325.xml"/><Relationship Id="rId64" Type="http://schemas.openxmlformats.org/officeDocument/2006/relationships/tags" Target="../tags/tag333.xml"/><Relationship Id="rId69" Type="http://schemas.openxmlformats.org/officeDocument/2006/relationships/tags" Target="../tags/tag338.xml"/><Relationship Id="rId77" Type="http://schemas.openxmlformats.org/officeDocument/2006/relationships/tags" Target="../tags/tag346.xml"/><Relationship Id="rId8" Type="http://schemas.openxmlformats.org/officeDocument/2006/relationships/tags" Target="../tags/tag277.xml"/><Relationship Id="rId51" Type="http://schemas.openxmlformats.org/officeDocument/2006/relationships/tags" Target="../tags/tag320.xml"/><Relationship Id="rId72" Type="http://schemas.openxmlformats.org/officeDocument/2006/relationships/tags" Target="../tags/tag341.xml"/><Relationship Id="rId80" Type="http://schemas.openxmlformats.org/officeDocument/2006/relationships/tags" Target="../tags/tag349.xml"/><Relationship Id="rId85" Type="http://schemas.openxmlformats.org/officeDocument/2006/relationships/tags" Target="../tags/tag354.xml"/><Relationship Id="rId93" Type="http://schemas.openxmlformats.org/officeDocument/2006/relationships/slideLayout" Target="../slideLayouts/slideLayout7.xml"/><Relationship Id="rId3" Type="http://schemas.openxmlformats.org/officeDocument/2006/relationships/tags" Target="../tags/tag272.xml"/><Relationship Id="rId12" Type="http://schemas.openxmlformats.org/officeDocument/2006/relationships/tags" Target="../tags/tag281.xml"/><Relationship Id="rId17" Type="http://schemas.openxmlformats.org/officeDocument/2006/relationships/tags" Target="../tags/tag286.xml"/><Relationship Id="rId25" Type="http://schemas.openxmlformats.org/officeDocument/2006/relationships/tags" Target="../tags/tag294.xml"/><Relationship Id="rId33" Type="http://schemas.openxmlformats.org/officeDocument/2006/relationships/tags" Target="../tags/tag302.xml"/><Relationship Id="rId38" Type="http://schemas.openxmlformats.org/officeDocument/2006/relationships/tags" Target="../tags/tag307.xml"/><Relationship Id="rId46" Type="http://schemas.openxmlformats.org/officeDocument/2006/relationships/tags" Target="../tags/tag315.xml"/><Relationship Id="rId59" Type="http://schemas.openxmlformats.org/officeDocument/2006/relationships/tags" Target="../tags/tag328.xml"/><Relationship Id="rId67" Type="http://schemas.openxmlformats.org/officeDocument/2006/relationships/tags" Target="../tags/tag336.xml"/><Relationship Id="rId20" Type="http://schemas.openxmlformats.org/officeDocument/2006/relationships/tags" Target="../tags/tag289.xml"/><Relationship Id="rId41" Type="http://schemas.openxmlformats.org/officeDocument/2006/relationships/tags" Target="../tags/tag310.xml"/><Relationship Id="rId54" Type="http://schemas.openxmlformats.org/officeDocument/2006/relationships/tags" Target="../tags/tag323.xml"/><Relationship Id="rId62" Type="http://schemas.openxmlformats.org/officeDocument/2006/relationships/tags" Target="../tags/tag331.xml"/><Relationship Id="rId70" Type="http://schemas.openxmlformats.org/officeDocument/2006/relationships/tags" Target="../tags/tag339.xml"/><Relationship Id="rId75" Type="http://schemas.openxmlformats.org/officeDocument/2006/relationships/tags" Target="../tags/tag344.xml"/><Relationship Id="rId83" Type="http://schemas.openxmlformats.org/officeDocument/2006/relationships/tags" Target="../tags/tag352.xml"/><Relationship Id="rId88" Type="http://schemas.openxmlformats.org/officeDocument/2006/relationships/tags" Target="../tags/tag357.xml"/><Relationship Id="rId91" Type="http://schemas.openxmlformats.org/officeDocument/2006/relationships/control" Target="../activeX/activeX1.xml"/><Relationship Id="rId96" Type="http://schemas.openxmlformats.org/officeDocument/2006/relationships/image" Target="../media/image50.png"/><Relationship Id="rId1" Type="http://schemas.openxmlformats.org/officeDocument/2006/relationships/vmlDrawing" Target="../drawings/vmlDrawing1.vml"/><Relationship Id="rId6" Type="http://schemas.openxmlformats.org/officeDocument/2006/relationships/tags" Target="../tags/tag275.xml"/><Relationship Id="rId15" Type="http://schemas.openxmlformats.org/officeDocument/2006/relationships/tags" Target="../tags/tag284.xml"/><Relationship Id="rId23" Type="http://schemas.openxmlformats.org/officeDocument/2006/relationships/tags" Target="../tags/tag292.xml"/><Relationship Id="rId28" Type="http://schemas.openxmlformats.org/officeDocument/2006/relationships/tags" Target="../tags/tag297.xml"/><Relationship Id="rId36" Type="http://schemas.openxmlformats.org/officeDocument/2006/relationships/tags" Target="../tags/tag305.xml"/><Relationship Id="rId49" Type="http://schemas.openxmlformats.org/officeDocument/2006/relationships/tags" Target="../tags/tag318.xml"/><Relationship Id="rId57" Type="http://schemas.openxmlformats.org/officeDocument/2006/relationships/tags" Target="../tags/tag326.xml"/><Relationship Id="rId10" Type="http://schemas.openxmlformats.org/officeDocument/2006/relationships/tags" Target="../tags/tag279.xml"/><Relationship Id="rId31" Type="http://schemas.openxmlformats.org/officeDocument/2006/relationships/tags" Target="../tags/tag300.xml"/><Relationship Id="rId44" Type="http://schemas.openxmlformats.org/officeDocument/2006/relationships/tags" Target="../tags/tag313.xml"/><Relationship Id="rId52" Type="http://schemas.openxmlformats.org/officeDocument/2006/relationships/tags" Target="../tags/tag321.xml"/><Relationship Id="rId60" Type="http://schemas.openxmlformats.org/officeDocument/2006/relationships/tags" Target="../tags/tag329.xml"/><Relationship Id="rId65" Type="http://schemas.openxmlformats.org/officeDocument/2006/relationships/tags" Target="../tags/tag334.xml"/><Relationship Id="rId73" Type="http://schemas.openxmlformats.org/officeDocument/2006/relationships/tags" Target="../tags/tag342.xml"/><Relationship Id="rId78" Type="http://schemas.openxmlformats.org/officeDocument/2006/relationships/tags" Target="../tags/tag347.xml"/><Relationship Id="rId81" Type="http://schemas.openxmlformats.org/officeDocument/2006/relationships/tags" Target="../tags/tag350.xml"/><Relationship Id="rId86" Type="http://schemas.openxmlformats.org/officeDocument/2006/relationships/tags" Target="../tags/tag355.xml"/><Relationship Id="rId94" Type="http://schemas.openxmlformats.org/officeDocument/2006/relationships/notesSlide" Target="../notesSlides/notesSlide13.xml"/><Relationship Id="rId4" Type="http://schemas.openxmlformats.org/officeDocument/2006/relationships/tags" Target="../tags/tag273.xml"/><Relationship Id="rId9" Type="http://schemas.openxmlformats.org/officeDocument/2006/relationships/tags" Target="../tags/tag278.xml"/></Relationships>
</file>

<file path=ppt/slides/_rels/slide14.xml.rels><?xml version="1.0" encoding="UTF-8" standalone="yes"?>
<Relationships xmlns="http://schemas.openxmlformats.org/package/2006/relationships"><Relationship Id="rId8" Type="http://schemas.openxmlformats.org/officeDocument/2006/relationships/tags" Target="../tags/tag368.xml"/><Relationship Id="rId13" Type="http://schemas.openxmlformats.org/officeDocument/2006/relationships/tags" Target="../tags/tag373.xml"/><Relationship Id="rId18" Type="http://schemas.openxmlformats.org/officeDocument/2006/relationships/tags" Target="../tags/tag378.xml"/><Relationship Id="rId26" Type="http://schemas.openxmlformats.org/officeDocument/2006/relationships/tags" Target="../tags/tag386.xml"/><Relationship Id="rId3" Type="http://schemas.openxmlformats.org/officeDocument/2006/relationships/tags" Target="../tags/tag363.xml"/><Relationship Id="rId21" Type="http://schemas.openxmlformats.org/officeDocument/2006/relationships/tags" Target="../tags/tag381.xml"/><Relationship Id="rId7" Type="http://schemas.openxmlformats.org/officeDocument/2006/relationships/tags" Target="../tags/tag367.xml"/><Relationship Id="rId12" Type="http://schemas.openxmlformats.org/officeDocument/2006/relationships/tags" Target="../tags/tag372.xml"/><Relationship Id="rId17" Type="http://schemas.openxmlformats.org/officeDocument/2006/relationships/tags" Target="../tags/tag377.xml"/><Relationship Id="rId25" Type="http://schemas.openxmlformats.org/officeDocument/2006/relationships/tags" Target="../tags/tag385.xml"/><Relationship Id="rId2" Type="http://schemas.openxmlformats.org/officeDocument/2006/relationships/tags" Target="../tags/tag362.xml"/><Relationship Id="rId16" Type="http://schemas.openxmlformats.org/officeDocument/2006/relationships/tags" Target="../tags/tag376.xml"/><Relationship Id="rId20" Type="http://schemas.openxmlformats.org/officeDocument/2006/relationships/tags" Target="../tags/tag380.xml"/><Relationship Id="rId29" Type="http://schemas.openxmlformats.org/officeDocument/2006/relationships/slideLayout" Target="../slideLayouts/slideLayout8.xml"/><Relationship Id="rId1" Type="http://schemas.openxmlformats.org/officeDocument/2006/relationships/tags" Target="../tags/tag361.xml"/><Relationship Id="rId6" Type="http://schemas.openxmlformats.org/officeDocument/2006/relationships/tags" Target="../tags/tag366.xml"/><Relationship Id="rId11" Type="http://schemas.openxmlformats.org/officeDocument/2006/relationships/tags" Target="../tags/tag371.xml"/><Relationship Id="rId24" Type="http://schemas.openxmlformats.org/officeDocument/2006/relationships/tags" Target="../tags/tag384.xml"/><Relationship Id="rId5" Type="http://schemas.openxmlformats.org/officeDocument/2006/relationships/tags" Target="../tags/tag365.xml"/><Relationship Id="rId15" Type="http://schemas.openxmlformats.org/officeDocument/2006/relationships/tags" Target="../tags/tag375.xml"/><Relationship Id="rId23" Type="http://schemas.openxmlformats.org/officeDocument/2006/relationships/tags" Target="../tags/tag383.xml"/><Relationship Id="rId28" Type="http://schemas.openxmlformats.org/officeDocument/2006/relationships/tags" Target="../tags/tag388.xml"/><Relationship Id="rId10" Type="http://schemas.openxmlformats.org/officeDocument/2006/relationships/tags" Target="../tags/tag370.xml"/><Relationship Id="rId19" Type="http://schemas.openxmlformats.org/officeDocument/2006/relationships/tags" Target="../tags/tag379.xml"/><Relationship Id="rId4" Type="http://schemas.openxmlformats.org/officeDocument/2006/relationships/tags" Target="../tags/tag364.xml"/><Relationship Id="rId9" Type="http://schemas.openxmlformats.org/officeDocument/2006/relationships/tags" Target="../tags/tag369.xml"/><Relationship Id="rId14" Type="http://schemas.openxmlformats.org/officeDocument/2006/relationships/tags" Target="../tags/tag374.xml"/><Relationship Id="rId22" Type="http://schemas.openxmlformats.org/officeDocument/2006/relationships/tags" Target="../tags/tag382.xml"/><Relationship Id="rId27" Type="http://schemas.openxmlformats.org/officeDocument/2006/relationships/tags" Target="../tags/tag387.xml"/><Relationship Id="rId30"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3" Type="http://schemas.openxmlformats.org/officeDocument/2006/relationships/tags" Target="../tags/tag401.xml"/><Relationship Id="rId18" Type="http://schemas.openxmlformats.org/officeDocument/2006/relationships/tags" Target="../tags/tag406.xml"/><Relationship Id="rId26" Type="http://schemas.openxmlformats.org/officeDocument/2006/relationships/tags" Target="../tags/tag414.xml"/><Relationship Id="rId39" Type="http://schemas.openxmlformats.org/officeDocument/2006/relationships/tags" Target="../tags/tag427.xml"/><Relationship Id="rId21" Type="http://schemas.openxmlformats.org/officeDocument/2006/relationships/tags" Target="../tags/tag409.xml"/><Relationship Id="rId34" Type="http://schemas.openxmlformats.org/officeDocument/2006/relationships/tags" Target="../tags/tag422.xml"/><Relationship Id="rId42" Type="http://schemas.openxmlformats.org/officeDocument/2006/relationships/tags" Target="../tags/tag430.xml"/><Relationship Id="rId47" Type="http://schemas.openxmlformats.org/officeDocument/2006/relationships/tags" Target="../tags/tag435.xml"/><Relationship Id="rId50" Type="http://schemas.openxmlformats.org/officeDocument/2006/relationships/tags" Target="../tags/tag438.xml"/><Relationship Id="rId55" Type="http://schemas.openxmlformats.org/officeDocument/2006/relationships/slideLayout" Target="../slideLayouts/slideLayout7.xml"/><Relationship Id="rId63" Type="http://schemas.openxmlformats.org/officeDocument/2006/relationships/diagramLayout" Target="../diagrams/layout7.xml"/><Relationship Id="rId68" Type="http://schemas.openxmlformats.org/officeDocument/2006/relationships/image" Target="../media/image52.png"/><Relationship Id="rId7" Type="http://schemas.openxmlformats.org/officeDocument/2006/relationships/tags" Target="../tags/tag395.xml"/><Relationship Id="rId2" Type="http://schemas.openxmlformats.org/officeDocument/2006/relationships/tags" Target="../tags/tag390.xml"/><Relationship Id="rId16" Type="http://schemas.openxmlformats.org/officeDocument/2006/relationships/tags" Target="../tags/tag404.xml"/><Relationship Id="rId29" Type="http://schemas.openxmlformats.org/officeDocument/2006/relationships/tags" Target="../tags/tag417.xml"/><Relationship Id="rId1" Type="http://schemas.openxmlformats.org/officeDocument/2006/relationships/tags" Target="../tags/tag389.xml"/><Relationship Id="rId6" Type="http://schemas.openxmlformats.org/officeDocument/2006/relationships/tags" Target="../tags/tag394.xml"/><Relationship Id="rId11" Type="http://schemas.openxmlformats.org/officeDocument/2006/relationships/tags" Target="../tags/tag399.xml"/><Relationship Id="rId24" Type="http://schemas.openxmlformats.org/officeDocument/2006/relationships/tags" Target="../tags/tag412.xml"/><Relationship Id="rId32" Type="http://schemas.openxmlformats.org/officeDocument/2006/relationships/tags" Target="../tags/tag420.xml"/><Relationship Id="rId37" Type="http://schemas.openxmlformats.org/officeDocument/2006/relationships/tags" Target="../tags/tag425.xml"/><Relationship Id="rId40" Type="http://schemas.openxmlformats.org/officeDocument/2006/relationships/tags" Target="../tags/tag428.xml"/><Relationship Id="rId45" Type="http://schemas.openxmlformats.org/officeDocument/2006/relationships/tags" Target="../tags/tag433.xml"/><Relationship Id="rId53" Type="http://schemas.openxmlformats.org/officeDocument/2006/relationships/tags" Target="../tags/tag441.xml"/><Relationship Id="rId58" Type="http://schemas.openxmlformats.org/officeDocument/2006/relationships/diagramLayout" Target="../diagrams/layout6.xml"/><Relationship Id="rId66" Type="http://schemas.microsoft.com/office/2007/relationships/diagramDrawing" Target="../diagrams/drawing7.xml"/><Relationship Id="rId5" Type="http://schemas.openxmlformats.org/officeDocument/2006/relationships/tags" Target="../tags/tag393.xml"/><Relationship Id="rId15" Type="http://schemas.openxmlformats.org/officeDocument/2006/relationships/tags" Target="../tags/tag403.xml"/><Relationship Id="rId23" Type="http://schemas.openxmlformats.org/officeDocument/2006/relationships/tags" Target="../tags/tag411.xml"/><Relationship Id="rId28" Type="http://schemas.openxmlformats.org/officeDocument/2006/relationships/tags" Target="../tags/tag416.xml"/><Relationship Id="rId36" Type="http://schemas.openxmlformats.org/officeDocument/2006/relationships/tags" Target="../tags/tag424.xml"/><Relationship Id="rId49" Type="http://schemas.openxmlformats.org/officeDocument/2006/relationships/tags" Target="../tags/tag437.xml"/><Relationship Id="rId57" Type="http://schemas.openxmlformats.org/officeDocument/2006/relationships/diagramData" Target="../diagrams/data6.xml"/><Relationship Id="rId61" Type="http://schemas.microsoft.com/office/2007/relationships/diagramDrawing" Target="../diagrams/drawing6.xml"/><Relationship Id="rId10" Type="http://schemas.openxmlformats.org/officeDocument/2006/relationships/tags" Target="../tags/tag398.xml"/><Relationship Id="rId19" Type="http://schemas.openxmlformats.org/officeDocument/2006/relationships/tags" Target="../tags/tag407.xml"/><Relationship Id="rId31" Type="http://schemas.openxmlformats.org/officeDocument/2006/relationships/tags" Target="../tags/tag419.xml"/><Relationship Id="rId44" Type="http://schemas.openxmlformats.org/officeDocument/2006/relationships/tags" Target="../tags/tag432.xml"/><Relationship Id="rId52" Type="http://schemas.openxmlformats.org/officeDocument/2006/relationships/tags" Target="../tags/tag440.xml"/><Relationship Id="rId60" Type="http://schemas.openxmlformats.org/officeDocument/2006/relationships/diagramColors" Target="../diagrams/colors6.xml"/><Relationship Id="rId65" Type="http://schemas.openxmlformats.org/officeDocument/2006/relationships/diagramColors" Target="../diagrams/colors7.xml"/><Relationship Id="rId4" Type="http://schemas.openxmlformats.org/officeDocument/2006/relationships/tags" Target="../tags/tag392.xml"/><Relationship Id="rId9" Type="http://schemas.openxmlformats.org/officeDocument/2006/relationships/tags" Target="../tags/tag397.xml"/><Relationship Id="rId14" Type="http://schemas.openxmlformats.org/officeDocument/2006/relationships/tags" Target="../tags/tag402.xml"/><Relationship Id="rId22" Type="http://schemas.openxmlformats.org/officeDocument/2006/relationships/tags" Target="../tags/tag410.xml"/><Relationship Id="rId27" Type="http://schemas.openxmlformats.org/officeDocument/2006/relationships/tags" Target="../tags/tag415.xml"/><Relationship Id="rId30" Type="http://schemas.openxmlformats.org/officeDocument/2006/relationships/tags" Target="../tags/tag418.xml"/><Relationship Id="rId35" Type="http://schemas.openxmlformats.org/officeDocument/2006/relationships/tags" Target="../tags/tag423.xml"/><Relationship Id="rId43" Type="http://schemas.openxmlformats.org/officeDocument/2006/relationships/tags" Target="../tags/tag431.xml"/><Relationship Id="rId48" Type="http://schemas.openxmlformats.org/officeDocument/2006/relationships/tags" Target="../tags/tag436.xml"/><Relationship Id="rId56" Type="http://schemas.openxmlformats.org/officeDocument/2006/relationships/notesSlide" Target="../notesSlides/notesSlide15.xml"/><Relationship Id="rId64" Type="http://schemas.openxmlformats.org/officeDocument/2006/relationships/diagramQuickStyle" Target="../diagrams/quickStyle7.xml"/><Relationship Id="rId69" Type="http://schemas.openxmlformats.org/officeDocument/2006/relationships/image" Target="../media/image53.png"/><Relationship Id="rId8" Type="http://schemas.openxmlformats.org/officeDocument/2006/relationships/tags" Target="../tags/tag396.xml"/><Relationship Id="rId51" Type="http://schemas.openxmlformats.org/officeDocument/2006/relationships/tags" Target="../tags/tag439.xml"/><Relationship Id="rId3" Type="http://schemas.openxmlformats.org/officeDocument/2006/relationships/tags" Target="../tags/tag391.xml"/><Relationship Id="rId12" Type="http://schemas.openxmlformats.org/officeDocument/2006/relationships/tags" Target="../tags/tag400.xml"/><Relationship Id="rId17" Type="http://schemas.openxmlformats.org/officeDocument/2006/relationships/tags" Target="../tags/tag405.xml"/><Relationship Id="rId25" Type="http://schemas.openxmlformats.org/officeDocument/2006/relationships/tags" Target="../tags/tag413.xml"/><Relationship Id="rId33" Type="http://schemas.openxmlformats.org/officeDocument/2006/relationships/tags" Target="../tags/tag421.xml"/><Relationship Id="rId38" Type="http://schemas.openxmlformats.org/officeDocument/2006/relationships/tags" Target="../tags/tag426.xml"/><Relationship Id="rId46" Type="http://schemas.openxmlformats.org/officeDocument/2006/relationships/tags" Target="../tags/tag434.xml"/><Relationship Id="rId59" Type="http://schemas.openxmlformats.org/officeDocument/2006/relationships/diagramQuickStyle" Target="../diagrams/quickStyle6.xml"/><Relationship Id="rId67" Type="http://schemas.openxmlformats.org/officeDocument/2006/relationships/image" Target="../media/image51.png"/><Relationship Id="rId20" Type="http://schemas.openxmlformats.org/officeDocument/2006/relationships/tags" Target="../tags/tag408.xml"/><Relationship Id="rId41" Type="http://schemas.openxmlformats.org/officeDocument/2006/relationships/tags" Target="../tags/tag429.xml"/><Relationship Id="rId54" Type="http://schemas.openxmlformats.org/officeDocument/2006/relationships/tags" Target="../tags/tag442.xml"/><Relationship Id="rId62" Type="http://schemas.openxmlformats.org/officeDocument/2006/relationships/diagramData" Target="../diagrams/data7.xml"/></Relationships>
</file>

<file path=ppt/slides/_rels/slide16.xml.rels><?xml version="1.0" encoding="UTF-8" standalone="yes"?>
<Relationships xmlns="http://schemas.openxmlformats.org/package/2006/relationships"><Relationship Id="rId8" Type="http://schemas.openxmlformats.org/officeDocument/2006/relationships/tags" Target="../tags/tag450.xml"/><Relationship Id="rId3" Type="http://schemas.openxmlformats.org/officeDocument/2006/relationships/tags" Target="../tags/tag445.xml"/><Relationship Id="rId7" Type="http://schemas.openxmlformats.org/officeDocument/2006/relationships/tags" Target="../tags/tag449.xml"/><Relationship Id="rId12" Type="http://schemas.openxmlformats.org/officeDocument/2006/relationships/image" Target="../media/image55.png"/><Relationship Id="rId2" Type="http://schemas.openxmlformats.org/officeDocument/2006/relationships/tags" Target="../tags/tag444.xml"/><Relationship Id="rId1" Type="http://schemas.openxmlformats.org/officeDocument/2006/relationships/tags" Target="../tags/tag443.xml"/><Relationship Id="rId6" Type="http://schemas.openxmlformats.org/officeDocument/2006/relationships/tags" Target="../tags/tag448.xml"/><Relationship Id="rId11" Type="http://schemas.openxmlformats.org/officeDocument/2006/relationships/image" Target="../media/image54.png"/><Relationship Id="rId5" Type="http://schemas.openxmlformats.org/officeDocument/2006/relationships/tags" Target="../tags/tag447.xml"/><Relationship Id="rId10" Type="http://schemas.openxmlformats.org/officeDocument/2006/relationships/notesSlide" Target="../notesSlides/notesSlide16.xml"/><Relationship Id="rId4" Type="http://schemas.openxmlformats.org/officeDocument/2006/relationships/tags" Target="../tags/tag446.xml"/><Relationship Id="rId9"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tags" Target="../tags/tag458.xml"/><Relationship Id="rId13" Type="http://schemas.openxmlformats.org/officeDocument/2006/relationships/slideLayout" Target="../slideLayouts/slideLayout7.xml"/><Relationship Id="rId18" Type="http://schemas.openxmlformats.org/officeDocument/2006/relationships/image" Target="../media/image27.png"/><Relationship Id="rId3" Type="http://schemas.openxmlformats.org/officeDocument/2006/relationships/tags" Target="../tags/tag453.xml"/><Relationship Id="rId7" Type="http://schemas.openxmlformats.org/officeDocument/2006/relationships/tags" Target="../tags/tag457.xml"/><Relationship Id="rId12" Type="http://schemas.openxmlformats.org/officeDocument/2006/relationships/tags" Target="../tags/tag462.xml"/><Relationship Id="rId17" Type="http://schemas.openxmlformats.org/officeDocument/2006/relationships/image" Target="../media/image58.png"/><Relationship Id="rId2" Type="http://schemas.openxmlformats.org/officeDocument/2006/relationships/tags" Target="../tags/tag452.xml"/><Relationship Id="rId16" Type="http://schemas.openxmlformats.org/officeDocument/2006/relationships/image" Target="../media/image57.png"/><Relationship Id="rId1" Type="http://schemas.openxmlformats.org/officeDocument/2006/relationships/tags" Target="../tags/tag451.xml"/><Relationship Id="rId6" Type="http://schemas.openxmlformats.org/officeDocument/2006/relationships/tags" Target="../tags/tag456.xml"/><Relationship Id="rId11" Type="http://schemas.openxmlformats.org/officeDocument/2006/relationships/tags" Target="../tags/tag461.xml"/><Relationship Id="rId5" Type="http://schemas.openxmlformats.org/officeDocument/2006/relationships/tags" Target="../tags/tag455.xml"/><Relationship Id="rId15" Type="http://schemas.openxmlformats.org/officeDocument/2006/relationships/image" Target="../media/image56.png"/><Relationship Id="rId10" Type="http://schemas.openxmlformats.org/officeDocument/2006/relationships/tags" Target="../tags/tag460.xml"/><Relationship Id="rId4" Type="http://schemas.openxmlformats.org/officeDocument/2006/relationships/tags" Target="../tags/tag454.xml"/><Relationship Id="rId9" Type="http://schemas.openxmlformats.org/officeDocument/2006/relationships/tags" Target="../tags/tag459.xml"/><Relationship Id="rId1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8" Type="http://schemas.openxmlformats.org/officeDocument/2006/relationships/tags" Target="../tags/tag470.xml"/><Relationship Id="rId13" Type="http://schemas.openxmlformats.org/officeDocument/2006/relationships/slideLayout" Target="../slideLayouts/slideLayout7.xml"/><Relationship Id="rId18" Type="http://schemas.openxmlformats.org/officeDocument/2006/relationships/diagramColors" Target="../diagrams/colors8.xml"/><Relationship Id="rId3" Type="http://schemas.openxmlformats.org/officeDocument/2006/relationships/tags" Target="../tags/tag465.xml"/><Relationship Id="rId21" Type="http://schemas.openxmlformats.org/officeDocument/2006/relationships/image" Target="../media/image25.png"/><Relationship Id="rId7" Type="http://schemas.openxmlformats.org/officeDocument/2006/relationships/tags" Target="../tags/tag469.xml"/><Relationship Id="rId12" Type="http://schemas.openxmlformats.org/officeDocument/2006/relationships/tags" Target="../tags/tag474.xml"/><Relationship Id="rId17" Type="http://schemas.openxmlformats.org/officeDocument/2006/relationships/diagramQuickStyle" Target="../diagrams/quickStyle8.xml"/><Relationship Id="rId2" Type="http://schemas.openxmlformats.org/officeDocument/2006/relationships/tags" Target="../tags/tag464.xml"/><Relationship Id="rId16" Type="http://schemas.openxmlformats.org/officeDocument/2006/relationships/diagramLayout" Target="../diagrams/layout8.xml"/><Relationship Id="rId20" Type="http://schemas.openxmlformats.org/officeDocument/2006/relationships/image" Target="../media/image40.png"/><Relationship Id="rId1" Type="http://schemas.openxmlformats.org/officeDocument/2006/relationships/tags" Target="../tags/tag463.xml"/><Relationship Id="rId6" Type="http://schemas.openxmlformats.org/officeDocument/2006/relationships/tags" Target="../tags/tag468.xml"/><Relationship Id="rId11" Type="http://schemas.openxmlformats.org/officeDocument/2006/relationships/tags" Target="../tags/tag473.xml"/><Relationship Id="rId24" Type="http://schemas.openxmlformats.org/officeDocument/2006/relationships/image" Target="../media/image61.png"/><Relationship Id="rId5" Type="http://schemas.openxmlformats.org/officeDocument/2006/relationships/tags" Target="../tags/tag467.xml"/><Relationship Id="rId15" Type="http://schemas.openxmlformats.org/officeDocument/2006/relationships/diagramData" Target="../diagrams/data8.xml"/><Relationship Id="rId23" Type="http://schemas.openxmlformats.org/officeDocument/2006/relationships/image" Target="../media/image60.png"/><Relationship Id="rId10" Type="http://schemas.openxmlformats.org/officeDocument/2006/relationships/tags" Target="../tags/tag472.xml"/><Relationship Id="rId19" Type="http://schemas.microsoft.com/office/2007/relationships/diagramDrawing" Target="../diagrams/drawing8.xml"/><Relationship Id="rId4" Type="http://schemas.openxmlformats.org/officeDocument/2006/relationships/tags" Target="../tags/tag466.xml"/><Relationship Id="rId9" Type="http://schemas.openxmlformats.org/officeDocument/2006/relationships/tags" Target="../tags/tag471.xml"/><Relationship Id="rId14" Type="http://schemas.openxmlformats.org/officeDocument/2006/relationships/notesSlide" Target="../notesSlides/notesSlide18.xml"/><Relationship Id="rId22" Type="http://schemas.openxmlformats.org/officeDocument/2006/relationships/image" Target="../media/image59.png"/></Relationships>
</file>

<file path=ppt/slides/_rels/slide19.xml.rels><?xml version="1.0" encoding="UTF-8" standalone="yes"?>
<Relationships xmlns="http://schemas.openxmlformats.org/package/2006/relationships"><Relationship Id="rId8" Type="http://schemas.openxmlformats.org/officeDocument/2006/relationships/tags" Target="../tags/tag482.xml"/><Relationship Id="rId13" Type="http://schemas.openxmlformats.org/officeDocument/2006/relationships/slideLayout" Target="../slideLayouts/slideLayout8.xml"/><Relationship Id="rId3" Type="http://schemas.openxmlformats.org/officeDocument/2006/relationships/tags" Target="../tags/tag477.xml"/><Relationship Id="rId7" Type="http://schemas.openxmlformats.org/officeDocument/2006/relationships/tags" Target="../tags/tag481.xml"/><Relationship Id="rId12" Type="http://schemas.openxmlformats.org/officeDocument/2006/relationships/tags" Target="../tags/tag486.xml"/><Relationship Id="rId2" Type="http://schemas.openxmlformats.org/officeDocument/2006/relationships/tags" Target="../tags/tag476.xml"/><Relationship Id="rId16" Type="http://schemas.openxmlformats.org/officeDocument/2006/relationships/image" Target="../media/image63.png"/><Relationship Id="rId1" Type="http://schemas.openxmlformats.org/officeDocument/2006/relationships/tags" Target="../tags/tag475.xml"/><Relationship Id="rId6" Type="http://schemas.openxmlformats.org/officeDocument/2006/relationships/tags" Target="../tags/tag480.xml"/><Relationship Id="rId11" Type="http://schemas.openxmlformats.org/officeDocument/2006/relationships/tags" Target="../tags/tag485.xml"/><Relationship Id="rId5" Type="http://schemas.openxmlformats.org/officeDocument/2006/relationships/tags" Target="../tags/tag479.xml"/><Relationship Id="rId15" Type="http://schemas.openxmlformats.org/officeDocument/2006/relationships/image" Target="../media/image62.png"/><Relationship Id="rId10" Type="http://schemas.openxmlformats.org/officeDocument/2006/relationships/tags" Target="../tags/tag484.xml"/><Relationship Id="rId4" Type="http://schemas.openxmlformats.org/officeDocument/2006/relationships/tags" Target="../tags/tag478.xml"/><Relationship Id="rId9" Type="http://schemas.openxmlformats.org/officeDocument/2006/relationships/tags" Target="../tags/tag483.xml"/><Relationship Id="rId1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8" Type="http://schemas.openxmlformats.org/officeDocument/2006/relationships/tags" Target="../tags/tag54.xml"/><Relationship Id="rId13" Type="http://schemas.openxmlformats.org/officeDocument/2006/relationships/tags" Target="../tags/tag59.xml"/><Relationship Id="rId18" Type="http://schemas.openxmlformats.org/officeDocument/2006/relationships/tags" Target="../tags/tag64.xml"/><Relationship Id="rId26" Type="http://schemas.openxmlformats.org/officeDocument/2006/relationships/image" Target="../media/image9.png"/><Relationship Id="rId3" Type="http://schemas.openxmlformats.org/officeDocument/2006/relationships/tags" Target="../tags/tag49.xml"/><Relationship Id="rId21" Type="http://schemas.openxmlformats.org/officeDocument/2006/relationships/slideLayout" Target="../slideLayouts/slideLayout9.xml"/><Relationship Id="rId34" Type="http://schemas.openxmlformats.org/officeDocument/2006/relationships/image" Target="../media/image17.png"/><Relationship Id="rId7" Type="http://schemas.openxmlformats.org/officeDocument/2006/relationships/tags" Target="../tags/tag53.xml"/><Relationship Id="rId12" Type="http://schemas.openxmlformats.org/officeDocument/2006/relationships/tags" Target="../tags/tag58.xml"/><Relationship Id="rId17" Type="http://schemas.openxmlformats.org/officeDocument/2006/relationships/tags" Target="../tags/tag63.xml"/><Relationship Id="rId25" Type="http://schemas.openxmlformats.org/officeDocument/2006/relationships/image" Target="../media/image8.png"/><Relationship Id="rId33" Type="http://schemas.openxmlformats.org/officeDocument/2006/relationships/image" Target="../media/image16.png"/><Relationship Id="rId2" Type="http://schemas.openxmlformats.org/officeDocument/2006/relationships/tags" Target="../tags/tag48.xml"/><Relationship Id="rId16" Type="http://schemas.openxmlformats.org/officeDocument/2006/relationships/tags" Target="../tags/tag62.xml"/><Relationship Id="rId20" Type="http://schemas.openxmlformats.org/officeDocument/2006/relationships/tags" Target="../tags/tag66.xml"/><Relationship Id="rId29" Type="http://schemas.openxmlformats.org/officeDocument/2006/relationships/image" Target="../media/image12.png"/><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tags" Target="../tags/tag57.xml"/><Relationship Id="rId24" Type="http://schemas.openxmlformats.org/officeDocument/2006/relationships/image" Target="../media/image7.png"/><Relationship Id="rId32" Type="http://schemas.openxmlformats.org/officeDocument/2006/relationships/image" Target="../media/image15.png"/><Relationship Id="rId37" Type="http://schemas.openxmlformats.org/officeDocument/2006/relationships/image" Target="../media/image20.png"/><Relationship Id="rId5" Type="http://schemas.openxmlformats.org/officeDocument/2006/relationships/tags" Target="../tags/tag51.xml"/><Relationship Id="rId15" Type="http://schemas.openxmlformats.org/officeDocument/2006/relationships/tags" Target="../tags/tag61.xml"/><Relationship Id="rId23" Type="http://schemas.openxmlformats.org/officeDocument/2006/relationships/image" Target="../media/image6.png"/><Relationship Id="rId28" Type="http://schemas.openxmlformats.org/officeDocument/2006/relationships/image" Target="../media/image11.png"/><Relationship Id="rId36" Type="http://schemas.openxmlformats.org/officeDocument/2006/relationships/image" Target="../media/image19.png"/><Relationship Id="rId10" Type="http://schemas.openxmlformats.org/officeDocument/2006/relationships/tags" Target="../tags/tag56.xml"/><Relationship Id="rId19" Type="http://schemas.openxmlformats.org/officeDocument/2006/relationships/tags" Target="../tags/tag65.xml"/><Relationship Id="rId31" Type="http://schemas.openxmlformats.org/officeDocument/2006/relationships/image" Target="../media/image14.png"/><Relationship Id="rId4" Type="http://schemas.openxmlformats.org/officeDocument/2006/relationships/tags" Target="../tags/tag50.xml"/><Relationship Id="rId9" Type="http://schemas.openxmlformats.org/officeDocument/2006/relationships/tags" Target="../tags/tag55.xml"/><Relationship Id="rId14" Type="http://schemas.openxmlformats.org/officeDocument/2006/relationships/tags" Target="../tags/tag60.xml"/><Relationship Id="rId22" Type="http://schemas.openxmlformats.org/officeDocument/2006/relationships/notesSlide" Target="../notesSlides/notesSlide2.xml"/><Relationship Id="rId27" Type="http://schemas.openxmlformats.org/officeDocument/2006/relationships/image" Target="../media/image10.png"/><Relationship Id="rId30" Type="http://schemas.openxmlformats.org/officeDocument/2006/relationships/image" Target="../media/image13.png"/><Relationship Id="rId35" Type="http://schemas.openxmlformats.org/officeDocument/2006/relationships/image" Target="../media/image18.png"/></Relationships>
</file>

<file path=ppt/slides/_rels/slide20.xml.rels><?xml version="1.0" encoding="UTF-8" standalone="yes"?>
<Relationships xmlns="http://schemas.openxmlformats.org/package/2006/relationships"><Relationship Id="rId8" Type="http://schemas.openxmlformats.org/officeDocument/2006/relationships/tags" Target="../tags/tag494.xml"/><Relationship Id="rId13" Type="http://schemas.openxmlformats.org/officeDocument/2006/relationships/image" Target="../media/image64.png"/><Relationship Id="rId18" Type="http://schemas.openxmlformats.org/officeDocument/2006/relationships/image" Target="../media/image67.jpeg"/><Relationship Id="rId3" Type="http://schemas.openxmlformats.org/officeDocument/2006/relationships/tags" Target="../tags/tag489.xml"/><Relationship Id="rId7" Type="http://schemas.openxmlformats.org/officeDocument/2006/relationships/tags" Target="../tags/tag493.xml"/><Relationship Id="rId12" Type="http://schemas.openxmlformats.org/officeDocument/2006/relationships/notesSlide" Target="../notesSlides/notesSlide20.xml"/><Relationship Id="rId17" Type="http://schemas.openxmlformats.org/officeDocument/2006/relationships/image" Target="../media/image66.png"/><Relationship Id="rId2" Type="http://schemas.openxmlformats.org/officeDocument/2006/relationships/tags" Target="../tags/tag488.xml"/><Relationship Id="rId16" Type="http://schemas.openxmlformats.org/officeDocument/2006/relationships/image" Target="../media/image40.png"/><Relationship Id="rId20" Type="http://schemas.openxmlformats.org/officeDocument/2006/relationships/image" Target="../media/image27.png"/><Relationship Id="rId1" Type="http://schemas.openxmlformats.org/officeDocument/2006/relationships/tags" Target="../tags/tag487.xml"/><Relationship Id="rId6" Type="http://schemas.openxmlformats.org/officeDocument/2006/relationships/tags" Target="../tags/tag492.xml"/><Relationship Id="rId11" Type="http://schemas.openxmlformats.org/officeDocument/2006/relationships/slideLayout" Target="../slideLayouts/slideLayout8.xml"/><Relationship Id="rId5" Type="http://schemas.openxmlformats.org/officeDocument/2006/relationships/tags" Target="../tags/tag491.xml"/><Relationship Id="rId15" Type="http://schemas.openxmlformats.org/officeDocument/2006/relationships/image" Target="../media/image25.png"/><Relationship Id="rId10" Type="http://schemas.openxmlformats.org/officeDocument/2006/relationships/tags" Target="../tags/tag496.xml"/><Relationship Id="rId19" Type="http://schemas.openxmlformats.org/officeDocument/2006/relationships/hyperlink" Target="http://iacld.ir/en/images/stories/KayserFleischer_Rings_in_Wilsons_Disease.jpg" TargetMode="External"/><Relationship Id="rId4" Type="http://schemas.openxmlformats.org/officeDocument/2006/relationships/tags" Target="../tags/tag490.xml"/><Relationship Id="rId9" Type="http://schemas.openxmlformats.org/officeDocument/2006/relationships/tags" Target="../tags/tag495.xml"/><Relationship Id="rId14" Type="http://schemas.openxmlformats.org/officeDocument/2006/relationships/image" Target="../media/image65.png"/></Relationships>
</file>

<file path=ppt/slides/_rels/slide21.xml.rels><?xml version="1.0" encoding="UTF-8" standalone="yes"?>
<Relationships xmlns="http://schemas.openxmlformats.org/package/2006/relationships"><Relationship Id="rId3" Type="http://schemas.openxmlformats.org/officeDocument/2006/relationships/tags" Target="../tags/tag499.xml"/><Relationship Id="rId2" Type="http://schemas.openxmlformats.org/officeDocument/2006/relationships/tags" Target="../tags/tag498.xml"/><Relationship Id="rId1" Type="http://schemas.openxmlformats.org/officeDocument/2006/relationships/tags" Target="../tags/tag497.xml"/><Relationship Id="rId5" Type="http://schemas.openxmlformats.org/officeDocument/2006/relationships/notesSlide" Target="../notesSlides/notesSlide21.xml"/><Relationship Id="rId4"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tags" Target="../tags/tag502.xml"/><Relationship Id="rId2" Type="http://schemas.openxmlformats.org/officeDocument/2006/relationships/tags" Target="../tags/tag501.xml"/><Relationship Id="rId1" Type="http://schemas.openxmlformats.org/officeDocument/2006/relationships/tags" Target="../tags/tag500.xml"/><Relationship Id="rId5" Type="http://schemas.openxmlformats.org/officeDocument/2006/relationships/notesSlide" Target="../notesSlides/notesSlide22.xml"/><Relationship Id="rId4"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tags" Target="../tags/tag505.xml"/><Relationship Id="rId2" Type="http://schemas.openxmlformats.org/officeDocument/2006/relationships/tags" Target="../tags/tag504.xml"/><Relationship Id="rId1" Type="http://schemas.openxmlformats.org/officeDocument/2006/relationships/tags" Target="../tags/tag503.xml"/><Relationship Id="rId5" Type="http://schemas.openxmlformats.org/officeDocument/2006/relationships/notesSlide" Target="../notesSlides/notesSlide23.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tags" Target="../tags/tag69.xml"/><Relationship Id="rId7" Type="http://schemas.openxmlformats.org/officeDocument/2006/relationships/diagramLayout" Target="../diagrams/layout1.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diagramData" Target="../diagrams/data1.xml"/><Relationship Id="rId5" Type="http://schemas.openxmlformats.org/officeDocument/2006/relationships/notesSlide" Target="../notesSlides/notesSlide3.xml"/><Relationship Id="rId10" Type="http://schemas.microsoft.com/office/2007/relationships/diagramDrawing" Target="../diagrams/drawing1.xml"/><Relationship Id="rId4" Type="http://schemas.openxmlformats.org/officeDocument/2006/relationships/slideLayout" Target="../slideLayouts/slideLayout2.xml"/><Relationship Id="rId9" Type="http://schemas.openxmlformats.org/officeDocument/2006/relationships/diagramColors" Target="../diagrams/colors1.xml"/></Relationships>
</file>

<file path=ppt/slides/_rels/slide4.xml.rels><?xml version="1.0" encoding="UTF-8" standalone="yes"?>
<Relationships xmlns="http://schemas.openxmlformats.org/package/2006/relationships"><Relationship Id="rId8" Type="http://schemas.openxmlformats.org/officeDocument/2006/relationships/tags" Target="../tags/tag77.xml"/><Relationship Id="rId13" Type="http://schemas.openxmlformats.org/officeDocument/2006/relationships/notesSlide" Target="../notesSlides/notesSlide4.xml"/><Relationship Id="rId18" Type="http://schemas.microsoft.com/office/2007/relationships/diagramDrawing" Target="../diagrams/drawing2.xml"/><Relationship Id="rId3" Type="http://schemas.openxmlformats.org/officeDocument/2006/relationships/tags" Target="../tags/tag72.xml"/><Relationship Id="rId21" Type="http://schemas.openxmlformats.org/officeDocument/2006/relationships/image" Target="../media/image27.png"/><Relationship Id="rId7" Type="http://schemas.openxmlformats.org/officeDocument/2006/relationships/tags" Target="../tags/tag76.xml"/><Relationship Id="rId12" Type="http://schemas.openxmlformats.org/officeDocument/2006/relationships/slideLayout" Target="../slideLayouts/slideLayout2.xml"/><Relationship Id="rId17" Type="http://schemas.openxmlformats.org/officeDocument/2006/relationships/diagramColors" Target="../diagrams/colors2.xml"/><Relationship Id="rId2" Type="http://schemas.openxmlformats.org/officeDocument/2006/relationships/tags" Target="../tags/tag71.xml"/><Relationship Id="rId16" Type="http://schemas.openxmlformats.org/officeDocument/2006/relationships/diagramQuickStyle" Target="../diagrams/quickStyle2.xml"/><Relationship Id="rId20" Type="http://schemas.openxmlformats.org/officeDocument/2006/relationships/image" Target="../media/image26.png"/><Relationship Id="rId1" Type="http://schemas.openxmlformats.org/officeDocument/2006/relationships/tags" Target="../tags/tag70.xml"/><Relationship Id="rId6" Type="http://schemas.openxmlformats.org/officeDocument/2006/relationships/tags" Target="../tags/tag75.xml"/><Relationship Id="rId11" Type="http://schemas.openxmlformats.org/officeDocument/2006/relationships/tags" Target="../tags/tag80.xml"/><Relationship Id="rId5" Type="http://schemas.openxmlformats.org/officeDocument/2006/relationships/tags" Target="../tags/tag74.xml"/><Relationship Id="rId15" Type="http://schemas.openxmlformats.org/officeDocument/2006/relationships/diagramLayout" Target="../diagrams/layout2.xml"/><Relationship Id="rId10" Type="http://schemas.openxmlformats.org/officeDocument/2006/relationships/tags" Target="../tags/tag79.xml"/><Relationship Id="rId19" Type="http://schemas.openxmlformats.org/officeDocument/2006/relationships/image" Target="../media/image25.png"/><Relationship Id="rId4" Type="http://schemas.openxmlformats.org/officeDocument/2006/relationships/tags" Target="../tags/tag73.xml"/><Relationship Id="rId9" Type="http://schemas.openxmlformats.org/officeDocument/2006/relationships/tags" Target="../tags/tag78.xml"/><Relationship Id="rId1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diagramLayout" Target="../diagrams/layout4.xml"/><Relationship Id="rId3" Type="http://schemas.openxmlformats.org/officeDocument/2006/relationships/tags" Target="../tags/tag83.xml"/><Relationship Id="rId7" Type="http://schemas.openxmlformats.org/officeDocument/2006/relationships/diagramData" Target="../diagrams/data3.xml"/><Relationship Id="rId12" Type="http://schemas.openxmlformats.org/officeDocument/2006/relationships/diagramData" Target="../diagrams/data4.xml"/><Relationship Id="rId2" Type="http://schemas.openxmlformats.org/officeDocument/2006/relationships/tags" Target="../tags/tag82.xml"/><Relationship Id="rId16" Type="http://schemas.microsoft.com/office/2007/relationships/diagramDrawing" Target="../diagrams/drawing4.xml"/><Relationship Id="rId1" Type="http://schemas.openxmlformats.org/officeDocument/2006/relationships/tags" Target="../tags/tag81.xml"/><Relationship Id="rId6" Type="http://schemas.openxmlformats.org/officeDocument/2006/relationships/notesSlide" Target="../notesSlides/notesSlide5.xml"/><Relationship Id="rId11" Type="http://schemas.microsoft.com/office/2007/relationships/diagramDrawing" Target="../diagrams/drawing3.xml"/><Relationship Id="rId5" Type="http://schemas.openxmlformats.org/officeDocument/2006/relationships/slideLayout" Target="../slideLayouts/slideLayout2.xml"/><Relationship Id="rId15" Type="http://schemas.openxmlformats.org/officeDocument/2006/relationships/diagramColors" Target="../diagrams/colors4.xml"/><Relationship Id="rId10" Type="http://schemas.openxmlformats.org/officeDocument/2006/relationships/diagramColors" Target="../diagrams/colors3.xml"/><Relationship Id="rId4" Type="http://schemas.openxmlformats.org/officeDocument/2006/relationships/tags" Target="../tags/tag84.xml"/><Relationship Id="rId9" Type="http://schemas.openxmlformats.org/officeDocument/2006/relationships/diagramQuickStyle" Target="../diagrams/quickStyle3.xml"/><Relationship Id="rId1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8" Type="http://schemas.openxmlformats.org/officeDocument/2006/relationships/tags" Target="../tags/tag92.xml"/><Relationship Id="rId13" Type="http://schemas.openxmlformats.org/officeDocument/2006/relationships/notesSlide" Target="../notesSlides/notesSlide6.xml"/><Relationship Id="rId18" Type="http://schemas.openxmlformats.org/officeDocument/2006/relationships/image" Target="../media/image32.png"/><Relationship Id="rId3" Type="http://schemas.openxmlformats.org/officeDocument/2006/relationships/tags" Target="../tags/tag87.xml"/><Relationship Id="rId21" Type="http://schemas.openxmlformats.org/officeDocument/2006/relationships/image" Target="../media/image35.png"/><Relationship Id="rId7" Type="http://schemas.openxmlformats.org/officeDocument/2006/relationships/tags" Target="../tags/tag91.xml"/><Relationship Id="rId12" Type="http://schemas.openxmlformats.org/officeDocument/2006/relationships/slideLayout" Target="../slideLayouts/slideLayout2.xml"/><Relationship Id="rId17" Type="http://schemas.openxmlformats.org/officeDocument/2006/relationships/image" Target="../media/image31.png"/><Relationship Id="rId25" Type="http://schemas.openxmlformats.org/officeDocument/2006/relationships/image" Target="../media/image39.png"/><Relationship Id="rId2" Type="http://schemas.openxmlformats.org/officeDocument/2006/relationships/tags" Target="../tags/tag86.xml"/><Relationship Id="rId16" Type="http://schemas.openxmlformats.org/officeDocument/2006/relationships/image" Target="../media/image30.png"/><Relationship Id="rId20" Type="http://schemas.openxmlformats.org/officeDocument/2006/relationships/image" Target="../media/image34.png"/><Relationship Id="rId1" Type="http://schemas.openxmlformats.org/officeDocument/2006/relationships/tags" Target="../tags/tag85.xml"/><Relationship Id="rId6" Type="http://schemas.openxmlformats.org/officeDocument/2006/relationships/tags" Target="../tags/tag90.xml"/><Relationship Id="rId11" Type="http://schemas.openxmlformats.org/officeDocument/2006/relationships/tags" Target="../tags/tag95.xml"/><Relationship Id="rId24" Type="http://schemas.openxmlformats.org/officeDocument/2006/relationships/image" Target="../media/image38.png"/><Relationship Id="rId5" Type="http://schemas.openxmlformats.org/officeDocument/2006/relationships/tags" Target="../tags/tag89.xml"/><Relationship Id="rId15" Type="http://schemas.openxmlformats.org/officeDocument/2006/relationships/image" Target="../media/image29.png"/><Relationship Id="rId23" Type="http://schemas.openxmlformats.org/officeDocument/2006/relationships/image" Target="../media/image37.png"/><Relationship Id="rId10" Type="http://schemas.openxmlformats.org/officeDocument/2006/relationships/tags" Target="../tags/tag94.xml"/><Relationship Id="rId19" Type="http://schemas.openxmlformats.org/officeDocument/2006/relationships/image" Target="../media/image33.png"/><Relationship Id="rId4" Type="http://schemas.openxmlformats.org/officeDocument/2006/relationships/tags" Target="../tags/tag88.xml"/><Relationship Id="rId9" Type="http://schemas.openxmlformats.org/officeDocument/2006/relationships/tags" Target="../tags/tag93.xml"/><Relationship Id="rId14" Type="http://schemas.openxmlformats.org/officeDocument/2006/relationships/image" Target="../media/image28.png"/><Relationship Id="rId22" Type="http://schemas.openxmlformats.org/officeDocument/2006/relationships/image" Target="../media/image36.png"/></Relationships>
</file>

<file path=ppt/slides/_rels/slide7.xml.rels><?xml version="1.0" encoding="UTF-8" standalone="yes"?>
<Relationships xmlns="http://schemas.openxmlformats.org/package/2006/relationships"><Relationship Id="rId8" Type="http://schemas.openxmlformats.org/officeDocument/2006/relationships/tags" Target="../tags/tag103.xml"/><Relationship Id="rId13" Type="http://schemas.openxmlformats.org/officeDocument/2006/relationships/diagramLayout" Target="../diagrams/layout5.xml"/><Relationship Id="rId18" Type="http://schemas.openxmlformats.org/officeDocument/2006/relationships/image" Target="../media/image41.jpeg"/><Relationship Id="rId3" Type="http://schemas.openxmlformats.org/officeDocument/2006/relationships/tags" Target="../tags/tag98.xml"/><Relationship Id="rId7" Type="http://schemas.openxmlformats.org/officeDocument/2006/relationships/tags" Target="../tags/tag102.xml"/><Relationship Id="rId12" Type="http://schemas.openxmlformats.org/officeDocument/2006/relationships/diagramData" Target="../diagrams/data5.xml"/><Relationship Id="rId17" Type="http://schemas.openxmlformats.org/officeDocument/2006/relationships/image" Target="../media/image40.png"/><Relationship Id="rId2" Type="http://schemas.openxmlformats.org/officeDocument/2006/relationships/tags" Target="../tags/tag97.xml"/><Relationship Id="rId16" Type="http://schemas.microsoft.com/office/2007/relationships/diagramDrawing" Target="../diagrams/drawing5.xml"/><Relationship Id="rId20" Type="http://schemas.openxmlformats.org/officeDocument/2006/relationships/image" Target="../media/image43.png"/><Relationship Id="rId1" Type="http://schemas.openxmlformats.org/officeDocument/2006/relationships/tags" Target="../tags/tag96.xml"/><Relationship Id="rId6" Type="http://schemas.openxmlformats.org/officeDocument/2006/relationships/tags" Target="../tags/tag101.xml"/><Relationship Id="rId11" Type="http://schemas.openxmlformats.org/officeDocument/2006/relationships/notesSlide" Target="../notesSlides/notesSlide7.xml"/><Relationship Id="rId5" Type="http://schemas.openxmlformats.org/officeDocument/2006/relationships/tags" Target="../tags/tag100.xml"/><Relationship Id="rId15" Type="http://schemas.openxmlformats.org/officeDocument/2006/relationships/diagramColors" Target="../diagrams/colors5.xml"/><Relationship Id="rId10" Type="http://schemas.openxmlformats.org/officeDocument/2006/relationships/slideLayout" Target="../slideLayouts/slideLayout2.xml"/><Relationship Id="rId19" Type="http://schemas.openxmlformats.org/officeDocument/2006/relationships/image" Target="../media/image42.jpeg"/><Relationship Id="rId4" Type="http://schemas.openxmlformats.org/officeDocument/2006/relationships/tags" Target="../tags/tag99.xml"/><Relationship Id="rId9" Type="http://schemas.openxmlformats.org/officeDocument/2006/relationships/tags" Target="../tags/tag104.xml"/><Relationship Id="rId1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8" Type="http://schemas.openxmlformats.org/officeDocument/2006/relationships/tags" Target="../tags/tag112.xml"/><Relationship Id="rId13" Type="http://schemas.openxmlformats.org/officeDocument/2006/relationships/tags" Target="../tags/tag117.xml"/><Relationship Id="rId18" Type="http://schemas.openxmlformats.org/officeDocument/2006/relationships/tags" Target="../tags/tag122.xml"/><Relationship Id="rId26" Type="http://schemas.openxmlformats.org/officeDocument/2006/relationships/tags" Target="../tags/tag130.xml"/><Relationship Id="rId39" Type="http://schemas.openxmlformats.org/officeDocument/2006/relationships/slideLayout" Target="../slideLayouts/slideLayout7.xml"/><Relationship Id="rId3" Type="http://schemas.openxmlformats.org/officeDocument/2006/relationships/tags" Target="../tags/tag107.xml"/><Relationship Id="rId21" Type="http://schemas.openxmlformats.org/officeDocument/2006/relationships/tags" Target="../tags/tag125.xml"/><Relationship Id="rId34" Type="http://schemas.openxmlformats.org/officeDocument/2006/relationships/tags" Target="../tags/tag138.xml"/><Relationship Id="rId42" Type="http://schemas.openxmlformats.org/officeDocument/2006/relationships/image" Target="../media/image6.png"/><Relationship Id="rId7" Type="http://schemas.openxmlformats.org/officeDocument/2006/relationships/tags" Target="../tags/tag111.xml"/><Relationship Id="rId12" Type="http://schemas.openxmlformats.org/officeDocument/2006/relationships/tags" Target="../tags/tag116.xml"/><Relationship Id="rId17" Type="http://schemas.openxmlformats.org/officeDocument/2006/relationships/tags" Target="../tags/tag121.xml"/><Relationship Id="rId25" Type="http://schemas.openxmlformats.org/officeDocument/2006/relationships/tags" Target="../tags/tag129.xml"/><Relationship Id="rId33" Type="http://schemas.openxmlformats.org/officeDocument/2006/relationships/tags" Target="../tags/tag137.xml"/><Relationship Id="rId38" Type="http://schemas.openxmlformats.org/officeDocument/2006/relationships/tags" Target="../tags/tag142.xml"/><Relationship Id="rId46" Type="http://schemas.openxmlformats.org/officeDocument/2006/relationships/image" Target="../media/image48.jpeg"/><Relationship Id="rId2" Type="http://schemas.openxmlformats.org/officeDocument/2006/relationships/tags" Target="../tags/tag106.xml"/><Relationship Id="rId16" Type="http://schemas.openxmlformats.org/officeDocument/2006/relationships/tags" Target="../tags/tag120.xml"/><Relationship Id="rId20" Type="http://schemas.openxmlformats.org/officeDocument/2006/relationships/tags" Target="../tags/tag124.xml"/><Relationship Id="rId29" Type="http://schemas.openxmlformats.org/officeDocument/2006/relationships/tags" Target="../tags/tag133.xml"/><Relationship Id="rId41" Type="http://schemas.openxmlformats.org/officeDocument/2006/relationships/image" Target="../media/image44.png"/><Relationship Id="rId1" Type="http://schemas.openxmlformats.org/officeDocument/2006/relationships/tags" Target="../tags/tag105.xml"/><Relationship Id="rId6" Type="http://schemas.openxmlformats.org/officeDocument/2006/relationships/tags" Target="../tags/tag110.xml"/><Relationship Id="rId11" Type="http://schemas.openxmlformats.org/officeDocument/2006/relationships/tags" Target="../tags/tag115.xml"/><Relationship Id="rId24" Type="http://schemas.openxmlformats.org/officeDocument/2006/relationships/tags" Target="../tags/tag128.xml"/><Relationship Id="rId32" Type="http://schemas.openxmlformats.org/officeDocument/2006/relationships/tags" Target="../tags/tag136.xml"/><Relationship Id="rId37" Type="http://schemas.openxmlformats.org/officeDocument/2006/relationships/tags" Target="../tags/tag141.xml"/><Relationship Id="rId40" Type="http://schemas.openxmlformats.org/officeDocument/2006/relationships/notesSlide" Target="../notesSlides/notesSlide8.xml"/><Relationship Id="rId45" Type="http://schemas.openxmlformats.org/officeDocument/2006/relationships/image" Target="../media/image47.png"/><Relationship Id="rId5" Type="http://schemas.openxmlformats.org/officeDocument/2006/relationships/tags" Target="../tags/tag109.xml"/><Relationship Id="rId15" Type="http://schemas.openxmlformats.org/officeDocument/2006/relationships/tags" Target="../tags/tag119.xml"/><Relationship Id="rId23" Type="http://schemas.openxmlformats.org/officeDocument/2006/relationships/tags" Target="../tags/tag127.xml"/><Relationship Id="rId28" Type="http://schemas.openxmlformats.org/officeDocument/2006/relationships/tags" Target="../tags/tag132.xml"/><Relationship Id="rId36" Type="http://schemas.openxmlformats.org/officeDocument/2006/relationships/tags" Target="../tags/tag140.xml"/><Relationship Id="rId10" Type="http://schemas.openxmlformats.org/officeDocument/2006/relationships/tags" Target="../tags/tag114.xml"/><Relationship Id="rId19" Type="http://schemas.openxmlformats.org/officeDocument/2006/relationships/tags" Target="../tags/tag123.xml"/><Relationship Id="rId31" Type="http://schemas.openxmlformats.org/officeDocument/2006/relationships/tags" Target="../tags/tag135.xml"/><Relationship Id="rId44" Type="http://schemas.openxmlformats.org/officeDocument/2006/relationships/image" Target="../media/image46.png"/><Relationship Id="rId4" Type="http://schemas.openxmlformats.org/officeDocument/2006/relationships/tags" Target="../tags/tag108.xml"/><Relationship Id="rId9" Type="http://schemas.openxmlformats.org/officeDocument/2006/relationships/tags" Target="../tags/tag113.xml"/><Relationship Id="rId14" Type="http://schemas.openxmlformats.org/officeDocument/2006/relationships/tags" Target="../tags/tag118.xml"/><Relationship Id="rId22" Type="http://schemas.openxmlformats.org/officeDocument/2006/relationships/tags" Target="../tags/tag126.xml"/><Relationship Id="rId27" Type="http://schemas.openxmlformats.org/officeDocument/2006/relationships/tags" Target="../tags/tag131.xml"/><Relationship Id="rId30" Type="http://schemas.openxmlformats.org/officeDocument/2006/relationships/tags" Target="../tags/tag134.xml"/><Relationship Id="rId35" Type="http://schemas.openxmlformats.org/officeDocument/2006/relationships/tags" Target="../tags/tag139.xml"/><Relationship Id="rId43" Type="http://schemas.openxmlformats.org/officeDocument/2006/relationships/image" Target="../media/image45.png"/></Relationships>
</file>

<file path=ppt/slides/_rels/slide9.xml.rels><?xml version="1.0" encoding="UTF-8" standalone="yes"?>
<Relationships xmlns="http://schemas.openxmlformats.org/package/2006/relationships"><Relationship Id="rId8" Type="http://schemas.openxmlformats.org/officeDocument/2006/relationships/tags" Target="../tags/tag150.xml"/><Relationship Id="rId13" Type="http://schemas.openxmlformats.org/officeDocument/2006/relationships/tags" Target="../tags/tag155.xml"/><Relationship Id="rId18" Type="http://schemas.openxmlformats.org/officeDocument/2006/relationships/tags" Target="../tags/tag160.xml"/><Relationship Id="rId26" Type="http://schemas.openxmlformats.org/officeDocument/2006/relationships/tags" Target="../tags/tag168.xml"/><Relationship Id="rId39" Type="http://schemas.openxmlformats.org/officeDocument/2006/relationships/tags" Target="../tags/tag181.xml"/><Relationship Id="rId3" Type="http://schemas.openxmlformats.org/officeDocument/2006/relationships/tags" Target="../tags/tag145.xml"/><Relationship Id="rId21" Type="http://schemas.openxmlformats.org/officeDocument/2006/relationships/tags" Target="../tags/tag163.xml"/><Relationship Id="rId34" Type="http://schemas.openxmlformats.org/officeDocument/2006/relationships/tags" Target="../tags/tag176.xml"/><Relationship Id="rId42" Type="http://schemas.openxmlformats.org/officeDocument/2006/relationships/notesSlide" Target="../notesSlides/notesSlide9.xml"/><Relationship Id="rId47" Type="http://schemas.openxmlformats.org/officeDocument/2006/relationships/image" Target="../media/image47.png"/><Relationship Id="rId7" Type="http://schemas.openxmlformats.org/officeDocument/2006/relationships/tags" Target="../tags/tag149.xml"/><Relationship Id="rId12" Type="http://schemas.openxmlformats.org/officeDocument/2006/relationships/tags" Target="../tags/tag154.xml"/><Relationship Id="rId17" Type="http://schemas.openxmlformats.org/officeDocument/2006/relationships/tags" Target="../tags/tag159.xml"/><Relationship Id="rId25" Type="http://schemas.openxmlformats.org/officeDocument/2006/relationships/tags" Target="../tags/tag167.xml"/><Relationship Id="rId33" Type="http://schemas.openxmlformats.org/officeDocument/2006/relationships/tags" Target="../tags/tag175.xml"/><Relationship Id="rId38" Type="http://schemas.openxmlformats.org/officeDocument/2006/relationships/tags" Target="../tags/tag180.xml"/><Relationship Id="rId46" Type="http://schemas.openxmlformats.org/officeDocument/2006/relationships/image" Target="../media/image46.png"/><Relationship Id="rId2" Type="http://schemas.openxmlformats.org/officeDocument/2006/relationships/tags" Target="../tags/tag144.xml"/><Relationship Id="rId16" Type="http://schemas.openxmlformats.org/officeDocument/2006/relationships/tags" Target="../tags/tag158.xml"/><Relationship Id="rId20" Type="http://schemas.openxmlformats.org/officeDocument/2006/relationships/tags" Target="../tags/tag162.xml"/><Relationship Id="rId29" Type="http://schemas.openxmlformats.org/officeDocument/2006/relationships/tags" Target="../tags/tag171.xml"/><Relationship Id="rId41" Type="http://schemas.openxmlformats.org/officeDocument/2006/relationships/slideLayout" Target="../slideLayouts/slideLayout7.xml"/><Relationship Id="rId1" Type="http://schemas.openxmlformats.org/officeDocument/2006/relationships/tags" Target="../tags/tag143.xml"/><Relationship Id="rId6" Type="http://schemas.openxmlformats.org/officeDocument/2006/relationships/tags" Target="../tags/tag148.xml"/><Relationship Id="rId11" Type="http://schemas.openxmlformats.org/officeDocument/2006/relationships/tags" Target="../tags/tag153.xml"/><Relationship Id="rId24" Type="http://schemas.openxmlformats.org/officeDocument/2006/relationships/tags" Target="../tags/tag166.xml"/><Relationship Id="rId32" Type="http://schemas.openxmlformats.org/officeDocument/2006/relationships/tags" Target="../tags/tag174.xml"/><Relationship Id="rId37" Type="http://schemas.openxmlformats.org/officeDocument/2006/relationships/tags" Target="../tags/tag179.xml"/><Relationship Id="rId40" Type="http://schemas.openxmlformats.org/officeDocument/2006/relationships/tags" Target="../tags/tag182.xml"/><Relationship Id="rId45" Type="http://schemas.openxmlformats.org/officeDocument/2006/relationships/image" Target="../media/image45.png"/><Relationship Id="rId5" Type="http://schemas.openxmlformats.org/officeDocument/2006/relationships/tags" Target="../tags/tag147.xml"/><Relationship Id="rId15" Type="http://schemas.openxmlformats.org/officeDocument/2006/relationships/tags" Target="../tags/tag157.xml"/><Relationship Id="rId23" Type="http://schemas.openxmlformats.org/officeDocument/2006/relationships/tags" Target="../tags/tag165.xml"/><Relationship Id="rId28" Type="http://schemas.openxmlformats.org/officeDocument/2006/relationships/tags" Target="../tags/tag170.xml"/><Relationship Id="rId36" Type="http://schemas.openxmlformats.org/officeDocument/2006/relationships/tags" Target="../tags/tag178.xml"/><Relationship Id="rId10" Type="http://schemas.openxmlformats.org/officeDocument/2006/relationships/tags" Target="../tags/tag152.xml"/><Relationship Id="rId19" Type="http://schemas.openxmlformats.org/officeDocument/2006/relationships/tags" Target="../tags/tag161.xml"/><Relationship Id="rId31" Type="http://schemas.openxmlformats.org/officeDocument/2006/relationships/tags" Target="../tags/tag173.xml"/><Relationship Id="rId44" Type="http://schemas.openxmlformats.org/officeDocument/2006/relationships/image" Target="../media/image6.png"/><Relationship Id="rId4" Type="http://schemas.openxmlformats.org/officeDocument/2006/relationships/tags" Target="../tags/tag146.xml"/><Relationship Id="rId9" Type="http://schemas.openxmlformats.org/officeDocument/2006/relationships/tags" Target="../tags/tag151.xml"/><Relationship Id="rId14" Type="http://schemas.openxmlformats.org/officeDocument/2006/relationships/tags" Target="../tags/tag156.xml"/><Relationship Id="rId22" Type="http://schemas.openxmlformats.org/officeDocument/2006/relationships/tags" Target="../tags/tag164.xml"/><Relationship Id="rId27" Type="http://schemas.openxmlformats.org/officeDocument/2006/relationships/tags" Target="../tags/tag169.xml"/><Relationship Id="rId30" Type="http://schemas.openxmlformats.org/officeDocument/2006/relationships/tags" Target="../tags/tag172.xml"/><Relationship Id="rId35" Type="http://schemas.openxmlformats.org/officeDocument/2006/relationships/tags" Target="../tags/tag177.xml"/><Relationship Id="rId43"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custDataLst>
              <p:tags r:id="rId2"/>
            </p:custDataLst>
          </p:nvPr>
        </p:nvSpPr>
        <p:spPr/>
        <p:txBody>
          <a:bodyPr/>
          <a:lstStyle/>
          <a:p>
            <a:r>
              <a:rPr lang="cs-CZ" dirty="0" smtClean="0"/>
              <a:t>Klinická biochemie jater</a:t>
            </a:r>
            <a:endParaRPr lang="cs-CZ" dirty="0"/>
          </a:p>
        </p:txBody>
      </p:sp>
      <p:sp>
        <p:nvSpPr>
          <p:cNvPr id="3" name="Podnadpis 2"/>
          <p:cNvSpPr>
            <a:spLocks noGrp="1"/>
          </p:cNvSpPr>
          <p:nvPr>
            <p:ph type="subTitle" idx="1"/>
            <p:custDataLst>
              <p:tags r:id="rId3"/>
            </p:custDataLst>
          </p:nvPr>
        </p:nvSpPr>
        <p:spPr/>
        <p:txBody>
          <a:bodyPr/>
          <a:lstStyle/>
          <a:p>
            <a:r>
              <a:rPr lang="cs-CZ" dirty="0" smtClean="0"/>
              <a:t>Daniel Rajdl</a:t>
            </a:r>
            <a:endParaRPr lang="cs-CZ" dirty="0"/>
          </a:p>
        </p:txBody>
      </p:sp>
    </p:spTree>
    <p:custDataLst>
      <p:tags r:id="rId1"/>
    </p:custDataLst>
    <p:extLst>
      <p:ext uri="{BB962C8B-B14F-4D97-AF65-F5344CB8AC3E}">
        <p14:creationId xmlns:p14="http://schemas.microsoft.com/office/powerpoint/2010/main" val="37371726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custDataLst>
              <p:tags r:id="rId2"/>
            </p:custDataLst>
          </p:nvPr>
        </p:nvSpPr>
        <p:spPr/>
        <p:txBody>
          <a:bodyPr>
            <a:normAutofit fontScale="90000"/>
          </a:bodyPr>
          <a:lstStyle/>
          <a:p>
            <a:r>
              <a:rPr lang="cs-CZ" dirty="0" err="1" smtClean="0"/>
              <a:t>Hyperbilirubinémie</a:t>
            </a:r>
            <a:r>
              <a:rPr lang="cs-CZ" dirty="0" smtClean="0"/>
              <a:t> – </a:t>
            </a:r>
            <a:r>
              <a:rPr lang="cs-CZ" sz="4000" dirty="0" smtClean="0"/>
              <a:t>poškození </a:t>
            </a:r>
            <a:r>
              <a:rPr lang="cs-CZ" sz="4000" dirty="0" err="1" smtClean="0"/>
              <a:t>hepatocytu</a:t>
            </a:r>
            <a:endParaRPr lang="cs-CZ" dirty="0"/>
          </a:p>
        </p:txBody>
      </p:sp>
      <p:pic>
        <p:nvPicPr>
          <p:cNvPr id="5" name="Picture 199" descr="C:\!!!PRACE\MOJO\UK Lekarska Tendr\Duben 2012\ledvina.png"/>
          <p:cNvPicPr>
            <a:picLocks noChangeAspect="1" noChangeArrowheads="1"/>
          </p:cNvPicPr>
          <p:nvPr/>
        </p:nvPicPr>
        <p:blipFill rotWithShape="1">
          <a:blip r:embed="rId42"/>
          <a:srcRect l="32576" t="24905" r="24570" b="23252"/>
          <a:stretch/>
        </p:blipFill>
        <p:spPr bwMode="auto">
          <a:xfrm rot="10513530">
            <a:off x="6285842" y="3255131"/>
            <a:ext cx="1078002" cy="1636966"/>
          </a:xfrm>
          <a:prstGeom prst="rect">
            <a:avLst/>
          </a:prstGeom>
          <a:noFill/>
        </p:spPr>
      </p:pic>
      <p:pic>
        <p:nvPicPr>
          <p:cNvPr id="6" name="Picture 3" descr="C:\!!!PRACE\MOJO\UK Lekarska Tendr\Hotovo Kveten\jatra.png"/>
          <p:cNvPicPr>
            <a:picLocks noChangeAspect="1" noChangeArrowheads="1"/>
          </p:cNvPicPr>
          <p:nvPr/>
        </p:nvPicPr>
        <p:blipFill rotWithShape="1">
          <a:blip r:embed="rId43"/>
          <a:srcRect b="25926"/>
          <a:stretch/>
        </p:blipFill>
        <p:spPr bwMode="auto">
          <a:xfrm>
            <a:off x="2611629" y="3068961"/>
            <a:ext cx="2448272" cy="1440160"/>
          </a:xfrm>
          <a:prstGeom prst="rect">
            <a:avLst/>
          </a:prstGeom>
          <a:noFill/>
        </p:spPr>
      </p:pic>
      <p:pic>
        <p:nvPicPr>
          <p:cNvPr id="7" name="Picture 202" descr="C:\!!!PRACE\MOJO\UK Lekarska Tendr\Duben 2012\strevo.png"/>
          <p:cNvPicPr>
            <a:picLocks noChangeAspect="1" noChangeArrowheads="1"/>
          </p:cNvPicPr>
          <p:nvPr/>
        </p:nvPicPr>
        <p:blipFill>
          <a:blip r:embed="rId44"/>
          <a:srcRect/>
          <a:stretch>
            <a:fillRect/>
          </a:stretch>
        </p:blipFill>
        <p:spPr bwMode="auto">
          <a:xfrm>
            <a:off x="3252954" y="4581128"/>
            <a:ext cx="2022293" cy="2113452"/>
          </a:xfrm>
          <a:prstGeom prst="rect">
            <a:avLst/>
          </a:prstGeom>
          <a:noFill/>
        </p:spPr>
      </p:pic>
      <p:sp>
        <p:nvSpPr>
          <p:cNvPr id="4190" name="Freeform 47"/>
          <p:cNvSpPr>
            <a:spLocks noEditPoints="1"/>
          </p:cNvSpPr>
          <p:nvPr>
            <p:custDataLst>
              <p:tags r:id="rId3"/>
            </p:custDataLst>
          </p:nvPr>
        </p:nvSpPr>
        <p:spPr bwMode="auto">
          <a:xfrm>
            <a:off x="2899661" y="1340768"/>
            <a:ext cx="4968552" cy="3168352"/>
          </a:xfrm>
          <a:custGeom>
            <a:avLst/>
            <a:gdLst>
              <a:gd name="T0" fmla="*/ 278 w 11257"/>
              <a:gd name="T1" fmla="*/ 6635 h 6635"/>
              <a:gd name="T2" fmla="*/ 207 w 11257"/>
              <a:gd name="T3" fmla="*/ 6603 h 6635"/>
              <a:gd name="T4" fmla="*/ 22 w 11257"/>
              <a:gd name="T5" fmla="*/ 5098 h 6635"/>
              <a:gd name="T6" fmla="*/ 22 w 11257"/>
              <a:gd name="T7" fmla="*/ 2683 h 6635"/>
              <a:gd name="T8" fmla="*/ 2561 w 11257"/>
              <a:gd name="T9" fmla="*/ 72 h 6635"/>
              <a:gd name="T10" fmla="*/ 3230 w 11257"/>
              <a:gd name="T11" fmla="*/ 0 h 6635"/>
              <a:gd name="T12" fmla="*/ 6260 w 11257"/>
              <a:gd name="T13" fmla="*/ 281 h 6635"/>
              <a:gd name="T14" fmla="*/ 7643 w 11257"/>
              <a:gd name="T15" fmla="*/ 438 h 6635"/>
              <a:gd name="T16" fmla="*/ 8181 w 11257"/>
              <a:gd name="T17" fmla="*/ 454 h 6635"/>
              <a:gd name="T18" fmla="*/ 9604 w 11257"/>
              <a:gd name="T19" fmla="*/ 411 h 6635"/>
              <a:gd name="T20" fmla="*/ 10703 w 11257"/>
              <a:gd name="T21" fmla="*/ 376 h 6635"/>
              <a:gd name="T22" fmla="*/ 11244 w 11257"/>
              <a:gd name="T23" fmla="*/ 468 h 6635"/>
              <a:gd name="T24" fmla="*/ 11245 w 11257"/>
              <a:gd name="T25" fmla="*/ 545 h 6635"/>
              <a:gd name="T26" fmla="*/ 10131 w 11257"/>
              <a:gd name="T27" fmla="*/ 1712 h 6635"/>
              <a:gd name="T28" fmla="*/ 9354 w 11257"/>
              <a:gd name="T29" fmla="*/ 2357 h 6635"/>
              <a:gd name="T30" fmla="*/ 7070 w 11257"/>
              <a:gd name="T31" fmla="*/ 3679 h 6635"/>
              <a:gd name="T32" fmla="*/ 6962 w 11257"/>
              <a:gd name="T33" fmla="*/ 3673 h 6635"/>
              <a:gd name="T34" fmla="*/ 6700 w 11257"/>
              <a:gd name="T35" fmla="*/ 3660 h 6635"/>
              <a:gd name="T36" fmla="*/ 5464 w 11257"/>
              <a:gd name="T37" fmla="*/ 4173 h 6635"/>
              <a:gd name="T38" fmla="*/ 3293 w 11257"/>
              <a:gd name="T39" fmla="*/ 4986 h 6635"/>
              <a:gd name="T40" fmla="*/ 1605 w 11257"/>
              <a:gd name="T41" fmla="*/ 5984 h 6635"/>
              <a:gd name="T42" fmla="*/ 278 w 11257"/>
              <a:gd name="T43" fmla="*/ 6635 h 6635"/>
              <a:gd name="T44" fmla="*/ 3230 w 11257"/>
              <a:gd name="T45" fmla="*/ 116 h 6635"/>
              <a:gd name="T46" fmla="*/ 2599 w 11257"/>
              <a:gd name="T47" fmla="*/ 181 h 6635"/>
              <a:gd name="T48" fmla="*/ 137 w 11257"/>
              <a:gd name="T49" fmla="*/ 2685 h 6635"/>
              <a:gd name="T50" fmla="*/ 287 w 11257"/>
              <a:gd name="T51" fmla="*/ 6519 h 6635"/>
              <a:gd name="T52" fmla="*/ 1509 w 11257"/>
              <a:gd name="T53" fmla="*/ 5920 h 6635"/>
              <a:gd name="T54" fmla="*/ 3288 w 11257"/>
              <a:gd name="T55" fmla="*/ 4871 h 6635"/>
              <a:gd name="T56" fmla="*/ 5380 w 11257"/>
              <a:gd name="T57" fmla="*/ 4093 h 6635"/>
              <a:gd name="T58" fmla="*/ 6700 w 11257"/>
              <a:gd name="T59" fmla="*/ 3545 h 6635"/>
              <a:gd name="T60" fmla="*/ 6971 w 11257"/>
              <a:gd name="T61" fmla="*/ 3558 h 6635"/>
              <a:gd name="T62" fmla="*/ 7070 w 11257"/>
              <a:gd name="T63" fmla="*/ 3564 h 6635"/>
              <a:gd name="T64" fmla="*/ 9277 w 11257"/>
              <a:gd name="T65" fmla="*/ 2271 h 6635"/>
              <a:gd name="T66" fmla="*/ 10059 w 11257"/>
              <a:gd name="T67" fmla="*/ 1622 h 6635"/>
              <a:gd name="T68" fmla="*/ 11131 w 11257"/>
              <a:gd name="T69" fmla="*/ 522 h 6635"/>
              <a:gd name="T70" fmla="*/ 10703 w 11257"/>
              <a:gd name="T71" fmla="*/ 492 h 6635"/>
              <a:gd name="T72" fmla="*/ 9609 w 11257"/>
              <a:gd name="T73" fmla="*/ 527 h 6635"/>
              <a:gd name="T74" fmla="*/ 8181 w 11257"/>
              <a:gd name="T75" fmla="*/ 570 h 6635"/>
              <a:gd name="T76" fmla="*/ 7634 w 11257"/>
              <a:gd name="T77" fmla="*/ 553 h 6635"/>
              <a:gd name="T78" fmla="*/ 6246 w 11257"/>
              <a:gd name="T79" fmla="*/ 396 h 6635"/>
              <a:gd name="T80" fmla="*/ 3230 w 11257"/>
              <a:gd name="T81" fmla="*/ 116 h 6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257" h="6635">
                <a:moveTo>
                  <a:pt x="278" y="6635"/>
                </a:moveTo>
                <a:cubicBezTo>
                  <a:pt x="260" y="6635"/>
                  <a:pt x="233" y="6629"/>
                  <a:pt x="207" y="6603"/>
                </a:cubicBezTo>
                <a:cubicBezTo>
                  <a:pt x="167" y="6561"/>
                  <a:pt x="59" y="6452"/>
                  <a:pt x="22" y="5098"/>
                </a:cubicBezTo>
                <a:cubicBezTo>
                  <a:pt x="0" y="4290"/>
                  <a:pt x="10" y="3338"/>
                  <a:pt x="22" y="2683"/>
                </a:cubicBezTo>
                <a:cubicBezTo>
                  <a:pt x="51" y="1109"/>
                  <a:pt x="1807" y="333"/>
                  <a:pt x="2561" y="72"/>
                </a:cubicBezTo>
                <a:cubicBezTo>
                  <a:pt x="2700" y="24"/>
                  <a:pt x="2919" y="0"/>
                  <a:pt x="3230" y="0"/>
                </a:cubicBezTo>
                <a:cubicBezTo>
                  <a:pt x="4018" y="0"/>
                  <a:pt x="5261" y="156"/>
                  <a:pt x="6260" y="281"/>
                </a:cubicBezTo>
                <a:cubicBezTo>
                  <a:pt x="6827" y="352"/>
                  <a:pt x="7317" y="413"/>
                  <a:pt x="7643" y="438"/>
                </a:cubicBezTo>
                <a:cubicBezTo>
                  <a:pt x="7790" y="449"/>
                  <a:pt x="7966" y="454"/>
                  <a:pt x="8181" y="454"/>
                </a:cubicBezTo>
                <a:cubicBezTo>
                  <a:pt x="8615" y="454"/>
                  <a:pt x="9118" y="432"/>
                  <a:pt x="9604" y="411"/>
                </a:cubicBezTo>
                <a:cubicBezTo>
                  <a:pt x="10019" y="393"/>
                  <a:pt x="10412" y="376"/>
                  <a:pt x="10703" y="376"/>
                </a:cubicBezTo>
                <a:cubicBezTo>
                  <a:pt x="11113" y="376"/>
                  <a:pt x="11212" y="410"/>
                  <a:pt x="11244" y="468"/>
                </a:cubicBezTo>
                <a:cubicBezTo>
                  <a:pt x="11257" y="492"/>
                  <a:pt x="11257" y="519"/>
                  <a:pt x="11245" y="545"/>
                </a:cubicBezTo>
                <a:cubicBezTo>
                  <a:pt x="11157" y="894"/>
                  <a:pt x="10681" y="1273"/>
                  <a:pt x="10131" y="1712"/>
                </a:cubicBezTo>
                <a:cubicBezTo>
                  <a:pt x="9875" y="1916"/>
                  <a:pt x="9611" y="2127"/>
                  <a:pt x="9354" y="2357"/>
                </a:cubicBezTo>
                <a:cubicBezTo>
                  <a:pt x="8533" y="3093"/>
                  <a:pt x="7298" y="3679"/>
                  <a:pt x="7070" y="3679"/>
                </a:cubicBezTo>
                <a:cubicBezTo>
                  <a:pt x="7042" y="3679"/>
                  <a:pt x="7007" y="3676"/>
                  <a:pt x="6962" y="3673"/>
                </a:cubicBezTo>
                <a:cubicBezTo>
                  <a:pt x="6891" y="3667"/>
                  <a:pt x="6803" y="3660"/>
                  <a:pt x="6700" y="3660"/>
                </a:cubicBezTo>
                <a:cubicBezTo>
                  <a:pt x="6206" y="3660"/>
                  <a:pt x="5790" y="3833"/>
                  <a:pt x="5464" y="4173"/>
                </a:cubicBezTo>
                <a:cubicBezTo>
                  <a:pt x="4796" y="4870"/>
                  <a:pt x="4025" y="4957"/>
                  <a:pt x="3293" y="4986"/>
                </a:cubicBezTo>
                <a:cubicBezTo>
                  <a:pt x="2571" y="5015"/>
                  <a:pt x="1912" y="5524"/>
                  <a:pt x="1605" y="5984"/>
                </a:cubicBezTo>
                <a:cubicBezTo>
                  <a:pt x="1249" y="6518"/>
                  <a:pt x="527" y="6635"/>
                  <a:pt x="278" y="6635"/>
                </a:cubicBezTo>
                <a:close/>
                <a:moveTo>
                  <a:pt x="3230" y="116"/>
                </a:moveTo>
                <a:cubicBezTo>
                  <a:pt x="2936" y="116"/>
                  <a:pt x="2724" y="138"/>
                  <a:pt x="2599" y="181"/>
                </a:cubicBezTo>
                <a:cubicBezTo>
                  <a:pt x="1868" y="434"/>
                  <a:pt x="165" y="1184"/>
                  <a:pt x="137" y="2685"/>
                </a:cubicBezTo>
                <a:cubicBezTo>
                  <a:pt x="88" y="5355"/>
                  <a:pt x="186" y="6415"/>
                  <a:pt x="287" y="6519"/>
                </a:cubicBezTo>
                <a:cubicBezTo>
                  <a:pt x="511" y="6516"/>
                  <a:pt x="1187" y="6403"/>
                  <a:pt x="1509" y="5920"/>
                </a:cubicBezTo>
                <a:cubicBezTo>
                  <a:pt x="1831" y="5436"/>
                  <a:pt x="2526" y="4901"/>
                  <a:pt x="3288" y="4871"/>
                </a:cubicBezTo>
                <a:cubicBezTo>
                  <a:pt x="3997" y="4843"/>
                  <a:pt x="4742" y="4759"/>
                  <a:pt x="5380" y="4093"/>
                </a:cubicBezTo>
                <a:cubicBezTo>
                  <a:pt x="5729" y="3729"/>
                  <a:pt x="6173" y="3545"/>
                  <a:pt x="6700" y="3545"/>
                </a:cubicBezTo>
                <a:cubicBezTo>
                  <a:pt x="6808" y="3545"/>
                  <a:pt x="6902" y="3552"/>
                  <a:pt x="6971" y="3558"/>
                </a:cubicBezTo>
                <a:cubicBezTo>
                  <a:pt x="7013" y="3561"/>
                  <a:pt x="7047" y="3564"/>
                  <a:pt x="7070" y="3564"/>
                </a:cubicBezTo>
                <a:cubicBezTo>
                  <a:pt x="7249" y="3564"/>
                  <a:pt x="8449" y="3013"/>
                  <a:pt x="9277" y="2271"/>
                </a:cubicBezTo>
                <a:cubicBezTo>
                  <a:pt x="9536" y="2038"/>
                  <a:pt x="9802" y="1827"/>
                  <a:pt x="10059" y="1622"/>
                </a:cubicBezTo>
                <a:cubicBezTo>
                  <a:pt x="10590" y="1198"/>
                  <a:pt x="11050" y="832"/>
                  <a:pt x="11131" y="522"/>
                </a:cubicBezTo>
                <a:cubicBezTo>
                  <a:pt x="11096" y="510"/>
                  <a:pt x="10994" y="492"/>
                  <a:pt x="10703" y="492"/>
                </a:cubicBezTo>
                <a:cubicBezTo>
                  <a:pt x="10414" y="492"/>
                  <a:pt x="10023" y="509"/>
                  <a:pt x="9609" y="527"/>
                </a:cubicBezTo>
                <a:cubicBezTo>
                  <a:pt x="9122" y="548"/>
                  <a:pt x="8618" y="570"/>
                  <a:pt x="8181" y="570"/>
                </a:cubicBezTo>
                <a:cubicBezTo>
                  <a:pt x="7963" y="570"/>
                  <a:pt x="7784" y="564"/>
                  <a:pt x="7634" y="553"/>
                </a:cubicBezTo>
                <a:cubicBezTo>
                  <a:pt x="7305" y="529"/>
                  <a:pt x="6814" y="467"/>
                  <a:pt x="6246" y="396"/>
                </a:cubicBezTo>
                <a:cubicBezTo>
                  <a:pt x="5250" y="271"/>
                  <a:pt x="4011" y="116"/>
                  <a:pt x="3230" y="116"/>
                </a:cubicBezTo>
                <a:close/>
              </a:path>
            </a:pathLst>
          </a:custGeom>
          <a:solidFill>
            <a:srgbClr val="1E1E1C"/>
          </a:solidFill>
          <a:ln w="76200">
            <a:solidFill>
              <a:schemeClr val="accent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pic>
        <p:nvPicPr>
          <p:cNvPr id="288" name="Picture 9"/>
          <p:cNvPicPr>
            <a:picLocks noChangeAspect="1" noChangeArrowheads="1"/>
          </p:cNvPicPr>
          <p:nvPr/>
        </p:nvPicPr>
        <p:blipFill>
          <a:blip r:embed="rId45" cstate="print">
            <a:extLst>
              <a:ext uri="{28A0092B-C50C-407E-A947-70E740481C1C}">
                <a14:useLocalDpi xmlns:a14="http://schemas.microsoft.com/office/drawing/2010/main" val="0"/>
              </a:ext>
            </a:extLst>
          </a:blip>
          <a:srcRect/>
          <a:stretch>
            <a:fillRect/>
          </a:stretch>
        </p:blipFill>
        <p:spPr bwMode="auto">
          <a:xfrm rot="20255070">
            <a:off x="83036" y="1583368"/>
            <a:ext cx="773151" cy="388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ovéPole 2"/>
          <p:cNvSpPr txBox="1"/>
          <p:nvPr>
            <p:custDataLst>
              <p:tags r:id="rId4"/>
            </p:custDataLst>
          </p:nvPr>
        </p:nvSpPr>
        <p:spPr>
          <a:xfrm>
            <a:off x="3252955" y="1820494"/>
            <a:ext cx="1774845" cy="646331"/>
          </a:xfrm>
          <a:prstGeom prst="rect">
            <a:avLst/>
          </a:prstGeom>
          <a:noFill/>
        </p:spPr>
        <p:txBody>
          <a:bodyPr wrap="none" rtlCol="0">
            <a:spAutoFit/>
          </a:bodyPr>
          <a:lstStyle/>
          <a:p>
            <a:pPr algn="ctr"/>
            <a:r>
              <a:rPr lang="cs-CZ" dirty="0" smtClean="0"/>
              <a:t>Nekonjugovaný</a:t>
            </a:r>
          </a:p>
          <a:p>
            <a:pPr algn="ctr"/>
            <a:r>
              <a:rPr lang="cs-CZ" dirty="0" smtClean="0"/>
              <a:t>bilirubin</a:t>
            </a:r>
            <a:endParaRPr lang="cs-CZ" dirty="0"/>
          </a:p>
        </p:txBody>
      </p:sp>
      <p:sp>
        <p:nvSpPr>
          <p:cNvPr id="104" name="TextovéPole 103"/>
          <p:cNvSpPr txBox="1"/>
          <p:nvPr>
            <p:custDataLst>
              <p:tags r:id="rId5"/>
            </p:custDataLst>
          </p:nvPr>
        </p:nvSpPr>
        <p:spPr>
          <a:xfrm>
            <a:off x="5522696" y="1823251"/>
            <a:ext cx="1518364" cy="646331"/>
          </a:xfrm>
          <a:prstGeom prst="rect">
            <a:avLst/>
          </a:prstGeom>
          <a:noFill/>
        </p:spPr>
        <p:txBody>
          <a:bodyPr wrap="none" rtlCol="0">
            <a:spAutoFit/>
          </a:bodyPr>
          <a:lstStyle/>
          <a:p>
            <a:pPr algn="ctr"/>
            <a:r>
              <a:rPr lang="cs-CZ" dirty="0" smtClean="0"/>
              <a:t>Konjugovaný</a:t>
            </a:r>
          </a:p>
          <a:p>
            <a:pPr algn="ctr"/>
            <a:r>
              <a:rPr lang="cs-CZ" dirty="0" smtClean="0"/>
              <a:t>bilirubin</a:t>
            </a:r>
            <a:endParaRPr lang="cs-CZ" dirty="0"/>
          </a:p>
        </p:txBody>
      </p:sp>
      <p:cxnSp>
        <p:nvCxnSpPr>
          <p:cNvPr id="8" name="Přímá spojnice se šipkou 7"/>
          <p:cNvCxnSpPr>
            <a:stCxn id="3" idx="3"/>
            <a:endCxn id="104" idx="1"/>
          </p:cNvCxnSpPr>
          <p:nvPr>
            <p:custDataLst>
              <p:tags r:id="rId6"/>
            </p:custDataLst>
          </p:nvPr>
        </p:nvCxnSpPr>
        <p:spPr>
          <a:xfrm>
            <a:off x="5027800" y="2143660"/>
            <a:ext cx="494896" cy="275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286" name="Volný tvar 4285"/>
          <p:cNvSpPr/>
          <p:nvPr>
            <p:custDataLst>
              <p:tags r:id="rId7"/>
            </p:custDataLst>
          </p:nvPr>
        </p:nvSpPr>
        <p:spPr>
          <a:xfrm>
            <a:off x="3073955" y="2497540"/>
            <a:ext cx="3166281" cy="1255594"/>
          </a:xfrm>
          <a:custGeom>
            <a:avLst/>
            <a:gdLst>
              <a:gd name="connsiteX0" fmla="*/ 3166281 w 3166281"/>
              <a:gd name="connsiteY0" fmla="*/ 0 h 1255594"/>
              <a:gd name="connsiteX1" fmla="*/ 764275 w 3166281"/>
              <a:gd name="connsiteY1" fmla="*/ 395785 h 1255594"/>
              <a:gd name="connsiteX2" fmla="*/ 0 w 3166281"/>
              <a:gd name="connsiteY2" fmla="*/ 1255594 h 1255594"/>
              <a:gd name="connsiteX3" fmla="*/ 0 w 3166281"/>
              <a:gd name="connsiteY3" fmla="*/ 1255594 h 1255594"/>
            </a:gdLst>
            <a:ahLst/>
            <a:cxnLst>
              <a:cxn ang="0">
                <a:pos x="connsiteX0" y="connsiteY0"/>
              </a:cxn>
              <a:cxn ang="0">
                <a:pos x="connsiteX1" y="connsiteY1"/>
              </a:cxn>
              <a:cxn ang="0">
                <a:pos x="connsiteX2" y="connsiteY2"/>
              </a:cxn>
              <a:cxn ang="0">
                <a:pos x="connsiteX3" y="connsiteY3"/>
              </a:cxn>
            </a:cxnLst>
            <a:rect l="l" t="t" r="r" b="b"/>
            <a:pathLst>
              <a:path w="3166281" h="1255594">
                <a:moveTo>
                  <a:pt x="3166281" y="0"/>
                </a:moveTo>
                <a:cubicBezTo>
                  <a:pt x="2229134" y="93259"/>
                  <a:pt x="1291988" y="186519"/>
                  <a:pt x="764275" y="395785"/>
                </a:cubicBezTo>
                <a:cubicBezTo>
                  <a:pt x="236562" y="605051"/>
                  <a:pt x="0" y="1255594"/>
                  <a:pt x="0" y="1255594"/>
                </a:cubicBezTo>
                <a:lnTo>
                  <a:pt x="0" y="1255594"/>
                </a:lnTo>
              </a:path>
            </a:pathLst>
          </a:custGeom>
          <a:ln>
            <a:tailEnd type="arrow"/>
          </a:ln>
        </p:spPr>
        <p:style>
          <a:lnRef idx="2">
            <a:schemeClr val="dk1"/>
          </a:lnRef>
          <a:fillRef idx="0">
            <a:schemeClr val="dk1"/>
          </a:fillRef>
          <a:effectRef idx="1">
            <a:schemeClr val="dk1"/>
          </a:effectRef>
          <a:fontRef idx="minor">
            <a:schemeClr val="tx1"/>
          </a:fontRef>
        </p:style>
        <p:txBody>
          <a:bodyPr rtlCol="0" anchor="ctr"/>
          <a:lstStyle/>
          <a:p>
            <a:pPr algn="ctr"/>
            <a:endParaRPr lang="cs-CZ"/>
          </a:p>
        </p:txBody>
      </p:sp>
      <p:pic>
        <p:nvPicPr>
          <p:cNvPr id="2051" name="Picture 3"/>
          <p:cNvPicPr>
            <a:picLocks noChangeAspect="1" noChangeArrowheads="1"/>
          </p:cNvPicPr>
          <p:nvPr/>
        </p:nvPicPr>
        <p:blipFill>
          <a:blip r:embed="rId4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61391" y="4405933"/>
            <a:ext cx="2016224" cy="1723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2" name="TextovéPole 131"/>
          <p:cNvSpPr txBox="1"/>
          <p:nvPr>
            <p:custDataLst>
              <p:tags r:id="rId8"/>
            </p:custDataLst>
          </p:nvPr>
        </p:nvSpPr>
        <p:spPr>
          <a:xfrm>
            <a:off x="2140479" y="4851296"/>
            <a:ext cx="1518364" cy="646331"/>
          </a:xfrm>
          <a:prstGeom prst="rect">
            <a:avLst/>
          </a:prstGeom>
          <a:solidFill>
            <a:srgbClr val="DCE6F2">
              <a:alpha val="69804"/>
            </a:srgbClr>
          </a:solidFill>
        </p:spPr>
        <p:txBody>
          <a:bodyPr wrap="none" rtlCol="0">
            <a:spAutoFit/>
          </a:bodyPr>
          <a:lstStyle>
            <a:defPPr>
              <a:defRPr lang="cs-CZ"/>
            </a:defPPr>
            <a:lvl1pPr algn="ct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a:defRPr>
                <a:solidFill>
                  <a:schemeClr val="tx1"/>
                </a:solidFill>
                <a:latin typeface="Arial" charset="0"/>
              </a:defRPr>
            </a:lvl6pPr>
            <a:lvl7pPr>
              <a:defRPr>
                <a:solidFill>
                  <a:schemeClr val="tx1"/>
                </a:solidFill>
                <a:latin typeface="Arial" charset="0"/>
              </a:defRPr>
            </a:lvl7pPr>
            <a:lvl8pPr>
              <a:defRPr>
                <a:solidFill>
                  <a:schemeClr val="tx1"/>
                </a:solidFill>
                <a:latin typeface="Arial" charset="0"/>
              </a:defRPr>
            </a:lvl8pPr>
            <a:lvl9pPr>
              <a:defRPr>
                <a:solidFill>
                  <a:schemeClr val="tx1"/>
                </a:solidFill>
                <a:latin typeface="Arial" charset="0"/>
              </a:defRPr>
            </a:lvl9pPr>
          </a:lstStyle>
          <a:p>
            <a:r>
              <a:rPr lang="cs-CZ" dirty="0"/>
              <a:t>Konjugovaný</a:t>
            </a:r>
          </a:p>
          <a:p>
            <a:r>
              <a:rPr lang="cs-CZ" dirty="0"/>
              <a:t>bilirubin</a:t>
            </a:r>
          </a:p>
        </p:txBody>
      </p:sp>
      <p:sp>
        <p:nvSpPr>
          <p:cNvPr id="133" name="TextovéPole 132"/>
          <p:cNvSpPr txBox="1"/>
          <p:nvPr>
            <p:custDataLst>
              <p:tags r:id="rId9"/>
            </p:custDataLst>
          </p:nvPr>
        </p:nvSpPr>
        <p:spPr>
          <a:xfrm>
            <a:off x="4209428" y="4989795"/>
            <a:ext cx="1736374" cy="369332"/>
          </a:xfrm>
          <a:prstGeom prst="rect">
            <a:avLst/>
          </a:prstGeom>
          <a:solidFill>
            <a:srgbClr val="DCE6F2">
              <a:alpha val="69804"/>
            </a:srgbClr>
          </a:solidFill>
        </p:spPr>
        <p:txBody>
          <a:bodyPr wrap="none" rtlCol="0">
            <a:spAutoFit/>
          </a:bodyPr>
          <a:lstStyle>
            <a:defPPr>
              <a:defRPr lang="cs-CZ"/>
            </a:defPPr>
            <a:lvl1pPr algn="ct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a:defRPr>
                <a:solidFill>
                  <a:schemeClr val="tx1"/>
                </a:solidFill>
                <a:latin typeface="Arial" charset="0"/>
              </a:defRPr>
            </a:lvl6pPr>
            <a:lvl7pPr>
              <a:defRPr>
                <a:solidFill>
                  <a:schemeClr val="tx1"/>
                </a:solidFill>
                <a:latin typeface="Arial" charset="0"/>
              </a:defRPr>
            </a:lvl7pPr>
            <a:lvl8pPr>
              <a:defRPr>
                <a:solidFill>
                  <a:schemeClr val="tx1"/>
                </a:solidFill>
                <a:latin typeface="Arial" charset="0"/>
              </a:defRPr>
            </a:lvl8pPr>
            <a:lvl9pPr>
              <a:defRPr>
                <a:solidFill>
                  <a:schemeClr val="tx1"/>
                </a:solidFill>
                <a:latin typeface="Arial" charset="0"/>
              </a:defRPr>
            </a:lvl9pPr>
          </a:lstStyle>
          <a:p>
            <a:r>
              <a:rPr lang="cs-CZ" dirty="0" err="1"/>
              <a:t>sterkobilinogen</a:t>
            </a:r>
            <a:endParaRPr lang="cs-CZ" dirty="0"/>
          </a:p>
        </p:txBody>
      </p:sp>
      <p:cxnSp>
        <p:nvCxnSpPr>
          <p:cNvPr id="2048" name="Přímá spojnice se šipkou 2047"/>
          <p:cNvCxnSpPr>
            <a:stCxn id="132" idx="3"/>
            <a:endCxn id="133" idx="1"/>
          </p:cNvCxnSpPr>
          <p:nvPr>
            <p:custDataLst>
              <p:tags r:id="rId10"/>
            </p:custDataLst>
          </p:nvPr>
        </p:nvCxnSpPr>
        <p:spPr>
          <a:xfrm flipV="1">
            <a:off x="3658843" y="5174461"/>
            <a:ext cx="550585" cy="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054" name="Volný tvar 2053"/>
          <p:cNvSpPr/>
          <p:nvPr>
            <p:custDataLst>
              <p:tags r:id="rId11"/>
            </p:custDataLst>
          </p:nvPr>
        </p:nvSpPr>
        <p:spPr>
          <a:xfrm>
            <a:off x="3593079" y="3842657"/>
            <a:ext cx="1363780" cy="1143000"/>
          </a:xfrm>
          <a:custGeom>
            <a:avLst/>
            <a:gdLst>
              <a:gd name="connsiteX0" fmla="*/ 1363780 w 1363780"/>
              <a:gd name="connsiteY0" fmla="*/ 1143000 h 1143000"/>
              <a:gd name="connsiteX1" fmla="*/ 863037 w 1363780"/>
              <a:gd name="connsiteY1" fmla="*/ 729343 h 1143000"/>
              <a:gd name="connsiteX2" fmla="*/ 90151 w 1363780"/>
              <a:gd name="connsiteY2" fmla="*/ 685800 h 1143000"/>
              <a:gd name="connsiteX3" fmla="*/ 46608 w 1363780"/>
              <a:gd name="connsiteY3" fmla="*/ 0 h 1143000"/>
            </a:gdLst>
            <a:ahLst/>
            <a:cxnLst>
              <a:cxn ang="0">
                <a:pos x="connsiteX0" y="connsiteY0"/>
              </a:cxn>
              <a:cxn ang="0">
                <a:pos x="connsiteX1" y="connsiteY1"/>
              </a:cxn>
              <a:cxn ang="0">
                <a:pos x="connsiteX2" y="connsiteY2"/>
              </a:cxn>
              <a:cxn ang="0">
                <a:pos x="connsiteX3" y="connsiteY3"/>
              </a:cxn>
            </a:cxnLst>
            <a:rect l="l" t="t" r="r" b="b"/>
            <a:pathLst>
              <a:path w="1363780" h="1143000">
                <a:moveTo>
                  <a:pt x="1363780" y="1143000"/>
                </a:moveTo>
                <a:cubicBezTo>
                  <a:pt x="1219544" y="974271"/>
                  <a:pt x="1075308" y="805543"/>
                  <a:pt x="863037" y="729343"/>
                </a:cubicBezTo>
                <a:cubicBezTo>
                  <a:pt x="650766" y="653143"/>
                  <a:pt x="226222" y="807357"/>
                  <a:pt x="90151" y="685800"/>
                </a:cubicBezTo>
                <a:cubicBezTo>
                  <a:pt x="-45921" y="564243"/>
                  <a:pt x="343" y="282121"/>
                  <a:pt x="46608" y="0"/>
                </a:cubicBezTo>
              </a:path>
            </a:pathLst>
          </a:custGeom>
          <a:ln>
            <a:tailEnd type="arrow"/>
          </a:ln>
        </p:spPr>
        <p:style>
          <a:lnRef idx="3">
            <a:schemeClr val="dk1"/>
          </a:lnRef>
          <a:fillRef idx="0">
            <a:schemeClr val="dk1"/>
          </a:fillRef>
          <a:effectRef idx="2">
            <a:schemeClr val="dk1"/>
          </a:effectRef>
          <a:fontRef idx="minor">
            <a:schemeClr val="tx1"/>
          </a:fontRef>
        </p:style>
        <p:txBody>
          <a:bodyPr rtlCol="0" anchor="ctr"/>
          <a:lstStyle/>
          <a:p>
            <a:pPr algn="ctr"/>
            <a:endParaRPr lang="cs-CZ"/>
          </a:p>
        </p:txBody>
      </p:sp>
      <p:sp>
        <p:nvSpPr>
          <p:cNvPr id="2055" name="Volný tvar 2054"/>
          <p:cNvSpPr/>
          <p:nvPr>
            <p:custDataLst>
              <p:tags r:id="rId12"/>
            </p:custDataLst>
          </p:nvPr>
        </p:nvSpPr>
        <p:spPr>
          <a:xfrm>
            <a:off x="2877687" y="3918857"/>
            <a:ext cx="163286" cy="936172"/>
          </a:xfrm>
          <a:custGeom>
            <a:avLst/>
            <a:gdLst>
              <a:gd name="connsiteX0" fmla="*/ 163286 w 163286"/>
              <a:gd name="connsiteY0" fmla="*/ 0 h 936172"/>
              <a:gd name="connsiteX1" fmla="*/ 43543 w 163286"/>
              <a:gd name="connsiteY1" fmla="*/ 370114 h 936172"/>
              <a:gd name="connsiteX2" fmla="*/ 0 w 163286"/>
              <a:gd name="connsiteY2" fmla="*/ 936172 h 936172"/>
            </a:gdLst>
            <a:ahLst/>
            <a:cxnLst>
              <a:cxn ang="0">
                <a:pos x="connsiteX0" y="connsiteY0"/>
              </a:cxn>
              <a:cxn ang="0">
                <a:pos x="connsiteX1" y="connsiteY1"/>
              </a:cxn>
              <a:cxn ang="0">
                <a:pos x="connsiteX2" y="connsiteY2"/>
              </a:cxn>
            </a:cxnLst>
            <a:rect l="l" t="t" r="r" b="b"/>
            <a:pathLst>
              <a:path w="163286" h="936172">
                <a:moveTo>
                  <a:pt x="163286" y="0"/>
                </a:moveTo>
                <a:cubicBezTo>
                  <a:pt x="117021" y="107042"/>
                  <a:pt x="70757" y="214085"/>
                  <a:pt x="43543" y="370114"/>
                </a:cubicBezTo>
                <a:cubicBezTo>
                  <a:pt x="16329" y="526143"/>
                  <a:pt x="8164" y="731157"/>
                  <a:pt x="0" y="936172"/>
                </a:cubicBezTo>
              </a:path>
            </a:pathLst>
          </a:custGeom>
          <a:ln>
            <a:tailEnd type="arrow"/>
          </a:ln>
        </p:spPr>
        <p:style>
          <a:lnRef idx="2">
            <a:schemeClr val="dk1"/>
          </a:lnRef>
          <a:fillRef idx="0">
            <a:schemeClr val="dk1"/>
          </a:fillRef>
          <a:effectRef idx="1">
            <a:schemeClr val="dk1"/>
          </a:effectRef>
          <a:fontRef idx="minor">
            <a:schemeClr val="tx1"/>
          </a:fontRef>
        </p:style>
        <p:txBody>
          <a:bodyPr rtlCol="0" anchor="ctr"/>
          <a:lstStyle/>
          <a:p>
            <a:pPr algn="ctr"/>
            <a:endParaRPr lang="cs-CZ"/>
          </a:p>
        </p:txBody>
      </p:sp>
      <p:sp>
        <p:nvSpPr>
          <p:cNvPr id="2056" name="Volný tvar 2055"/>
          <p:cNvSpPr/>
          <p:nvPr>
            <p:custDataLst>
              <p:tags r:id="rId13"/>
            </p:custDataLst>
          </p:nvPr>
        </p:nvSpPr>
        <p:spPr>
          <a:xfrm>
            <a:off x="3607029" y="3832488"/>
            <a:ext cx="3108955" cy="456482"/>
          </a:xfrm>
          <a:custGeom>
            <a:avLst/>
            <a:gdLst>
              <a:gd name="connsiteX0" fmla="*/ 0 w 2275114"/>
              <a:gd name="connsiteY0" fmla="*/ 427241 h 623184"/>
              <a:gd name="connsiteX1" fmla="*/ 620486 w 2275114"/>
              <a:gd name="connsiteY1" fmla="*/ 2699 h 623184"/>
              <a:gd name="connsiteX2" fmla="*/ 1915886 w 2275114"/>
              <a:gd name="connsiteY2" fmla="*/ 263956 h 623184"/>
              <a:gd name="connsiteX3" fmla="*/ 2275114 w 2275114"/>
              <a:gd name="connsiteY3" fmla="*/ 623184 h 623184"/>
              <a:gd name="connsiteX0" fmla="*/ 0 w 2275114"/>
              <a:gd name="connsiteY0" fmla="*/ 466624 h 662567"/>
              <a:gd name="connsiteX1" fmla="*/ 620486 w 2275114"/>
              <a:gd name="connsiteY1" fmla="*/ 42082 h 662567"/>
              <a:gd name="connsiteX2" fmla="*/ 1862010 w 2275114"/>
              <a:gd name="connsiteY2" fmla="*/ 85625 h 662567"/>
              <a:gd name="connsiteX3" fmla="*/ 2275114 w 2275114"/>
              <a:gd name="connsiteY3" fmla="*/ 662567 h 662567"/>
              <a:gd name="connsiteX0" fmla="*/ 0 w 2198147"/>
              <a:gd name="connsiteY0" fmla="*/ 456482 h 456482"/>
              <a:gd name="connsiteX1" fmla="*/ 620486 w 2198147"/>
              <a:gd name="connsiteY1" fmla="*/ 31940 h 456482"/>
              <a:gd name="connsiteX2" fmla="*/ 1862010 w 2198147"/>
              <a:gd name="connsiteY2" fmla="*/ 75483 h 456482"/>
              <a:gd name="connsiteX3" fmla="*/ 2198147 w 2198147"/>
              <a:gd name="connsiteY3" fmla="*/ 434711 h 456482"/>
            </a:gdLst>
            <a:ahLst/>
            <a:cxnLst>
              <a:cxn ang="0">
                <a:pos x="connsiteX0" y="connsiteY0"/>
              </a:cxn>
              <a:cxn ang="0">
                <a:pos x="connsiteX1" y="connsiteY1"/>
              </a:cxn>
              <a:cxn ang="0">
                <a:pos x="connsiteX2" y="connsiteY2"/>
              </a:cxn>
              <a:cxn ang="0">
                <a:pos x="connsiteX3" y="connsiteY3"/>
              </a:cxn>
            </a:cxnLst>
            <a:rect l="l" t="t" r="r" b="b"/>
            <a:pathLst>
              <a:path w="2198147" h="456482">
                <a:moveTo>
                  <a:pt x="0" y="456482"/>
                </a:moveTo>
                <a:cubicBezTo>
                  <a:pt x="150586" y="257818"/>
                  <a:pt x="310151" y="95440"/>
                  <a:pt x="620486" y="31940"/>
                </a:cubicBezTo>
                <a:cubicBezTo>
                  <a:pt x="930821" y="-31560"/>
                  <a:pt x="1599067" y="8355"/>
                  <a:pt x="1862010" y="75483"/>
                </a:cubicBezTo>
                <a:cubicBezTo>
                  <a:pt x="2124953" y="142611"/>
                  <a:pt x="2156418" y="306804"/>
                  <a:pt x="2198147" y="434711"/>
                </a:cubicBezTo>
              </a:path>
            </a:pathLst>
          </a:custGeom>
          <a:ln>
            <a:tailEnd type="arrow"/>
          </a:ln>
        </p:spPr>
        <p:style>
          <a:lnRef idx="2">
            <a:schemeClr val="dk1"/>
          </a:lnRef>
          <a:fillRef idx="0">
            <a:schemeClr val="dk1"/>
          </a:fillRef>
          <a:effectRef idx="1">
            <a:schemeClr val="dk1"/>
          </a:effectRef>
          <a:fontRef idx="minor">
            <a:schemeClr val="tx1"/>
          </a:fontRef>
        </p:style>
        <p:txBody>
          <a:bodyPr rtlCol="0" anchor="ctr"/>
          <a:lstStyle/>
          <a:p>
            <a:pPr algn="ctr"/>
            <a:endParaRPr lang="cs-CZ"/>
          </a:p>
        </p:txBody>
      </p:sp>
      <p:cxnSp>
        <p:nvCxnSpPr>
          <p:cNvPr id="2058" name="Přímá spojnice se šipkou 2057"/>
          <p:cNvCxnSpPr/>
          <p:nvPr>
            <p:custDataLst>
              <p:tags r:id="rId14"/>
            </p:custDataLst>
          </p:nvPr>
        </p:nvCxnSpPr>
        <p:spPr>
          <a:xfrm>
            <a:off x="6882248" y="4582454"/>
            <a:ext cx="0" cy="115212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49" name="TextovéPole 148"/>
          <p:cNvSpPr txBox="1"/>
          <p:nvPr>
            <p:custDataLst>
              <p:tags r:id="rId15"/>
            </p:custDataLst>
          </p:nvPr>
        </p:nvSpPr>
        <p:spPr>
          <a:xfrm>
            <a:off x="6050790" y="5761195"/>
            <a:ext cx="1685078" cy="369332"/>
          </a:xfrm>
          <a:prstGeom prst="rect">
            <a:avLst/>
          </a:prstGeom>
          <a:noFill/>
        </p:spPr>
        <p:txBody>
          <a:bodyPr wrap="none" rtlCol="0">
            <a:spAutoFit/>
          </a:bodyPr>
          <a:lstStyle>
            <a:defPPr>
              <a:defRPr lang="cs-CZ"/>
            </a:defPPr>
            <a:lvl1pPr algn="ct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a:defRPr>
                <a:solidFill>
                  <a:schemeClr val="tx1"/>
                </a:solidFill>
                <a:latin typeface="Arial" charset="0"/>
              </a:defRPr>
            </a:lvl6pPr>
            <a:lvl7pPr>
              <a:defRPr>
                <a:solidFill>
                  <a:schemeClr val="tx1"/>
                </a:solidFill>
                <a:latin typeface="Arial" charset="0"/>
              </a:defRPr>
            </a:lvl7pPr>
            <a:lvl8pPr>
              <a:defRPr>
                <a:solidFill>
                  <a:schemeClr val="tx1"/>
                </a:solidFill>
                <a:latin typeface="Arial" charset="0"/>
              </a:defRPr>
            </a:lvl8pPr>
            <a:lvl9pPr>
              <a:defRPr>
                <a:solidFill>
                  <a:schemeClr val="tx1"/>
                </a:solidFill>
                <a:latin typeface="Arial" charset="0"/>
              </a:defRPr>
            </a:lvl9pPr>
          </a:lstStyle>
          <a:p>
            <a:r>
              <a:rPr lang="cs-CZ" dirty="0" smtClean="0"/>
              <a:t>U-</a:t>
            </a:r>
            <a:r>
              <a:rPr lang="cs-CZ" dirty="0" err="1" smtClean="0"/>
              <a:t>urobilinogen</a:t>
            </a:r>
            <a:endParaRPr lang="cs-CZ" dirty="0"/>
          </a:p>
        </p:txBody>
      </p:sp>
      <p:sp>
        <p:nvSpPr>
          <p:cNvPr id="150" name="TextovéPole 149"/>
          <p:cNvSpPr txBox="1"/>
          <p:nvPr>
            <p:custDataLst>
              <p:tags r:id="rId16"/>
            </p:custDataLst>
          </p:nvPr>
        </p:nvSpPr>
        <p:spPr>
          <a:xfrm>
            <a:off x="213182" y="3211840"/>
            <a:ext cx="2262158" cy="923330"/>
          </a:xfrm>
          <a:prstGeom prst="rect">
            <a:avLst/>
          </a:prstGeom>
          <a:noFill/>
        </p:spPr>
        <p:txBody>
          <a:bodyPr wrap="none" rtlCol="0">
            <a:spAutoFit/>
          </a:bodyPr>
          <a:lstStyle>
            <a:defPPr>
              <a:defRPr lang="cs-CZ"/>
            </a:defPPr>
            <a:lvl1pPr algn="ct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a:defRPr>
                <a:solidFill>
                  <a:schemeClr val="tx1"/>
                </a:solidFill>
                <a:latin typeface="Arial" charset="0"/>
              </a:defRPr>
            </a:lvl6pPr>
            <a:lvl7pPr>
              <a:defRPr>
                <a:solidFill>
                  <a:schemeClr val="tx1"/>
                </a:solidFill>
                <a:latin typeface="Arial" charset="0"/>
              </a:defRPr>
            </a:lvl7pPr>
            <a:lvl8pPr>
              <a:defRPr>
                <a:solidFill>
                  <a:schemeClr val="tx1"/>
                </a:solidFill>
                <a:latin typeface="Arial" charset="0"/>
              </a:defRPr>
            </a:lvl8pPr>
            <a:lvl9pPr>
              <a:defRPr>
                <a:solidFill>
                  <a:schemeClr val="tx1"/>
                </a:solidFill>
                <a:latin typeface="Arial" charset="0"/>
              </a:defRPr>
            </a:lvl9pPr>
          </a:lstStyle>
          <a:p>
            <a:r>
              <a:rPr lang="cs-CZ" dirty="0"/>
              <a:t>Nekonjugovaný</a:t>
            </a:r>
          </a:p>
          <a:p>
            <a:r>
              <a:rPr lang="cs-CZ" dirty="0"/>
              <a:t>bilirubin</a:t>
            </a:r>
          </a:p>
          <a:p>
            <a:r>
              <a:rPr lang="cs-CZ" dirty="0"/>
              <a:t>(vázaný na albumin)</a:t>
            </a:r>
          </a:p>
        </p:txBody>
      </p:sp>
      <p:sp>
        <p:nvSpPr>
          <p:cNvPr id="2059" name="TextovéPole 2058"/>
          <p:cNvSpPr txBox="1"/>
          <p:nvPr>
            <p:custDataLst>
              <p:tags r:id="rId17"/>
            </p:custDataLst>
          </p:nvPr>
        </p:nvSpPr>
        <p:spPr>
          <a:xfrm>
            <a:off x="611560" y="1971262"/>
            <a:ext cx="2133918" cy="523220"/>
          </a:xfrm>
          <a:prstGeom prst="rect">
            <a:avLst/>
          </a:prstGeom>
          <a:noFill/>
        </p:spPr>
        <p:txBody>
          <a:bodyPr wrap="none" rtlCol="0">
            <a:spAutoFit/>
          </a:bodyPr>
          <a:lstStyle/>
          <a:p>
            <a:pPr algn="ctr"/>
            <a:r>
              <a:rPr lang="cs-CZ" sz="1400" dirty="0" smtClean="0"/>
              <a:t>Degradace hemoglobinu</a:t>
            </a:r>
          </a:p>
          <a:p>
            <a:pPr algn="ctr"/>
            <a:r>
              <a:rPr lang="cs-CZ" sz="1400" dirty="0" smtClean="0"/>
              <a:t>(RES)</a:t>
            </a:r>
            <a:endParaRPr lang="cs-CZ" sz="1400" dirty="0"/>
          </a:p>
        </p:txBody>
      </p:sp>
      <p:cxnSp>
        <p:nvCxnSpPr>
          <p:cNvPr id="2061" name="Zakřivená spojnice 2060"/>
          <p:cNvCxnSpPr>
            <a:stCxn id="288" idx="2"/>
            <a:endCxn id="150" idx="0"/>
          </p:cNvCxnSpPr>
          <p:nvPr>
            <p:custDataLst>
              <p:tags r:id="rId18"/>
            </p:custDataLst>
          </p:nvPr>
        </p:nvCxnSpPr>
        <p:spPr>
          <a:xfrm rot="16200000" flipH="1">
            <a:off x="316614" y="2184192"/>
            <a:ext cx="1254705" cy="800589"/>
          </a:xfrm>
          <a:prstGeom prst="curvedConnector3">
            <a:avLst/>
          </a:prstGeom>
          <a:ln>
            <a:tailEnd type="arrow"/>
          </a:ln>
        </p:spPr>
        <p:style>
          <a:lnRef idx="2">
            <a:schemeClr val="dk1"/>
          </a:lnRef>
          <a:fillRef idx="0">
            <a:schemeClr val="dk1"/>
          </a:fillRef>
          <a:effectRef idx="1">
            <a:schemeClr val="dk1"/>
          </a:effectRef>
          <a:fontRef idx="minor">
            <a:schemeClr val="tx1"/>
          </a:fontRef>
        </p:style>
      </p:cxnSp>
      <p:cxnSp>
        <p:nvCxnSpPr>
          <p:cNvPr id="2063" name="Zakřivená spojnice 2062"/>
          <p:cNvCxnSpPr>
            <a:stCxn id="150" idx="3"/>
            <a:endCxn id="3" idx="1"/>
          </p:cNvCxnSpPr>
          <p:nvPr>
            <p:custDataLst>
              <p:tags r:id="rId19"/>
            </p:custDataLst>
          </p:nvPr>
        </p:nvCxnSpPr>
        <p:spPr>
          <a:xfrm flipV="1">
            <a:off x="2475340" y="2143660"/>
            <a:ext cx="777615" cy="1529845"/>
          </a:xfrm>
          <a:prstGeom prst="curvedConnector3">
            <a:avLst/>
          </a:prstGeom>
          <a:ln>
            <a:tailEnd type="arrow"/>
          </a:ln>
        </p:spPr>
        <p:style>
          <a:lnRef idx="2">
            <a:schemeClr val="dk1"/>
          </a:lnRef>
          <a:fillRef idx="0">
            <a:schemeClr val="dk1"/>
          </a:fillRef>
          <a:effectRef idx="1">
            <a:schemeClr val="dk1"/>
          </a:effectRef>
          <a:fontRef idx="minor">
            <a:schemeClr val="tx1"/>
          </a:fontRef>
        </p:style>
      </p:cxnSp>
      <p:grpSp>
        <p:nvGrpSpPr>
          <p:cNvPr id="4322" name="Skupina 4321"/>
          <p:cNvGrpSpPr/>
          <p:nvPr/>
        </p:nvGrpSpPr>
        <p:grpSpPr>
          <a:xfrm>
            <a:off x="8038724" y="1545051"/>
            <a:ext cx="742411" cy="767566"/>
            <a:chOff x="7140575" y="1423988"/>
            <a:chExt cx="1827213" cy="1889125"/>
          </a:xfrm>
        </p:grpSpPr>
        <p:sp>
          <p:nvSpPr>
            <p:cNvPr id="2070" name="AutoShape 7"/>
            <p:cNvSpPr>
              <a:spLocks noChangeAspect="1" noChangeArrowheads="1" noTextEdit="1"/>
            </p:cNvSpPr>
            <p:nvPr>
              <p:custDataLst>
                <p:tags r:id="rId28"/>
              </p:custDataLst>
            </p:nvPr>
          </p:nvSpPr>
          <p:spPr bwMode="auto">
            <a:xfrm>
              <a:off x="7140575" y="1423988"/>
              <a:ext cx="1827213"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071" name="Freeform 9"/>
            <p:cNvSpPr>
              <a:spLocks/>
            </p:cNvSpPr>
            <p:nvPr>
              <p:custDataLst>
                <p:tags r:id="rId29"/>
              </p:custDataLst>
            </p:nvPr>
          </p:nvSpPr>
          <p:spPr bwMode="auto">
            <a:xfrm>
              <a:off x="7729538" y="2151063"/>
              <a:ext cx="257175" cy="257175"/>
            </a:xfrm>
            <a:custGeom>
              <a:avLst/>
              <a:gdLst>
                <a:gd name="T0" fmla="*/ 162 w 325"/>
                <a:gd name="T1" fmla="*/ 324 h 324"/>
                <a:gd name="T2" fmla="*/ 195 w 325"/>
                <a:gd name="T3" fmla="*/ 320 h 324"/>
                <a:gd name="T4" fmla="*/ 226 w 325"/>
                <a:gd name="T5" fmla="*/ 311 h 324"/>
                <a:gd name="T6" fmla="*/ 253 w 325"/>
                <a:gd name="T7" fmla="*/ 296 h 324"/>
                <a:gd name="T8" fmla="*/ 278 w 325"/>
                <a:gd name="T9" fmla="*/ 276 h 324"/>
                <a:gd name="T10" fmla="*/ 297 w 325"/>
                <a:gd name="T11" fmla="*/ 253 h 324"/>
                <a:gd name="T12" fmla="*/ 312 w 325"/>
                <a:gd name="T13" fmla="*/ 226 h 324"/>
                <a:gd name="T14" fmla="*/ 321 w 325"/>
                <a:gd name="T15" fmla="*/ 195 h 324"/>
                <a:gd name="T16" fmla="*/ 325 w 325"/>
                <a:gd name="T17" fmla="*/ 162 h 324"/>
                <a:gd name="T18" fmla="*/ 321 w 325"/>
                <a:gd name="T19" fmla="*/ 130 h 324"/>
                <a:gd name="T20" fmla="*/ 312 w 325"/>
                <a:gd name="T21" fmla="*/ 99 h 324"/>
                <a:gd name="T22" fmla="*/ 297 w 325"/>
                <a:gd name="T23" fmla="*/ 71 h 324"/>
                <a:gd name="T24" fmla="*/ 278 w 325"/>
                <a:gd name="T25" fmla="*/ 47 h 324"/>
                <a:gd name="T26" fmla="*/ 253 w 325"/>
                <a:gd name="T27" fmla="*/ 28 h 324"/>
                <a:gd name="T28" fmla="*/ 226 w 325"/>
                <a:gd name="T29" fmla="*/ 13 h 324"/>
                <a:gd name="T30" fmla="*/ 195 w 325"/>
                <a:gd name="T31" fmla="*/ 3 h 324"/>
                <a:gd name="T32" fmla="*/ 162 w 325"/>
                <a:gd name="T33" fmla="*/ 0 h 324"/>
                <a:gd name="T34" fmla="*/ 130 w 325"/>
                <a:gd name="T35" fmla="*/ 3 h 324"/>
                <a:gd name="T36" fmla="*/ 99 w 325"/>
                <a:gd name="T37" fmla="*/ 13 h 324"/>
                <a:gd name="T38" fmla="*/ 71 w 325"/>
                <a:gd name="T39" fmla="*/ 28 h 324"/>
                <a:gd name="T40" fmla="*/ 47 w 325"/>
                <a:gd name="T41" fmla="*/ 47 h 324"/>
                <a:gd name="T42" fmla="*/ 28 w 325"/>
                <a:gd name="T43" fmla="*/ 71 h 324"/>
                <a:gd name="T44" fmla="*/ 13 w 325"/>
                <a:gd name="T45" fmla="*/ 99 h 324"/>
                <a:gd name="T46" fmla="*/ 3 w 325"/>
                <a:gd name="T47" fmla="*/ 130 h 324"/>
                <a:gd name="T48" fmla="*/ 0 w 325"/>
                <a:gd name="T49" fmla="*/ 162 h 324"/>
                <a:gd name="T50" fmla="*/ 3 w 325"/>
                <a:gd name="T51" fmla="*/ 195 h 324"/>
                <a:gd name="T52" fmla="*/ 13 w 325"/>
                <a:gd name="T53" fmla="*/ 226 h 324"/>
                <a:gd name="T54" fmla="*/ 28 w 325"/>
                <a:gd name="T55" fmla="*/ 253 h 324"/>
                <a:gd name="T56" fmla="*/ 47 w 325"/>
                <a:gd name="T57" fmla="*/ 276 h 324"/>
                <a:gd name="T58" fmla="*/ 71 w 325"/>
                <a:gd name="T59" fmla="*/ 296 h 324"/>
                <a:gd name="T60" fmla="*/ 99 w 325"/>
                <a:gd name="T61" fmla="*/ 311 h 324"/>
                <a:gd name="T62" fmla="*/ 130 w 325"/>
                <a:gd name="T63" fmla="*/ 320 h 324"/>
                <a:gd name="T64" fmla="*/ 162 w 325"/>
                <a:gd name="T65" fmla="*/ 324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5" h="324">
                  <a:moveTo>
                    <a:pt x="162" y="324"/>
                  </a:moveTo>
                  <a:lnTo>
                    <a:pt x="195" y="320"/>
                  </a:lnTo>
                  <a:lnTo>
                    <a:pt x="226" y="311"/>
                  </a:lnTo>
                  <a:lnTo>
                    <a:pt x="253" y="296"/>
                  </a:lnTo>
                  <a:lnTo>
                    <a:pt x="278" y="276"/>
                  </a:lnTo>
                  <a:lnTo>
                    <a:pt x="297" y="253"/>
                  </a:lnTo>
                  <a:lnTo>
                    <a:pt x="312" y="226"/>
                  </a:lnTo>
                  <a:lnTo>
                    <a:pt x="321" y="195"/>
                  </a:lnTo>
                  <a:lnTo>
                    <a:pt x="325" y="162"/>
                  </a:lnTo>
                  <a:lnTo>
                    <a:pt x="321" y="130"/>
                  </a:lnTo>
                  <a:lnTo>
                    <a:pt x="312" y="99"/>
                  </a:lnTo>
                  <a:lnTo>
                    <a:pt x="297" y="71"/>
                  </a:lnTo>
                  <a:lnTo>
                    <a:pt x="278" y="47"/>
                  </a:lnTo>
                  <a:lnTo>
                    <a:pt x="253" y="28"/>
                  </a:lnTo>
                  <a:lnTo>
                    <a:pt x="226" y="13"/>
                  </a:lnTo>
                  <a:lnTo>
                    <a:pt x="195" y="3"/>
                  </a:lnTo>
                  <a:lnTo>
                    <a:pt x="162" y="0"/>
                  </a:lnTo>
                  <a:lnTo>
                    <a:pt x="130" y="3"/>
                  </a:lnTo>
                  <a:lnTo>
                    <a:pt x="99" y="13"/>
                  </a:lnTo>
                  <a:lnTo>
                    <a:pt x="71" y="28"/>
                  </a:lnTo>
                  <a:lnTo>
                    <a:pt x="47" y="47"/>
                  </a:lnTo>
                  <a:lnTo>
                    <a:pt x="28" y="71"/>
                  </a:lnTo>
                  <a:lnTo>
                    <a:pt x="13" y="99"/>
                  </a:lnTo>
                  <a:lnTo>
                    <a:pt x="3" y="130"/>
                  </a:lnTo>
                  <a:lnTo>
                    <a:pt x="0" y="162"/>
                  </a:lnTo>
                  <a:lnTo>
                    <a:pt x="3" y="195"/>
                  </a:lnTo>
                  <a:lnTo>
                    <a:pt x="13" y="226"/>
                  </a:lnTo>
                  <a:lnTo>
                    <a:pt x="28" y="253"/>
                  </a:lnTo>
                  <a:lnTo>
                    <a:pt x="47" y="276"/>
                  </a:lnTo>
                  <a:lnTo>
                    <a:pt x="71" y="296"/>
                  </a:lnTo>
                  <a:lnTo>
                    <a:pt x="99" y="311"/>
                  </a:lnTo>
                  <a:lnTo>
                    <a:pt x="130" y="320"/>
                  </a:lnTo>
                  <a:lnTo>
                    <a:pt x="162" y="324"/>
                  </a:lnTo>
                  <a:close/>
                </a:path>
              </a:pathLst>
            </a:custGeom>
            <a:solidFill>
              <a:srgbClr val="7F00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072" name="Freeform 10"/>
            <p:cNvSpPr>
              <a:spLocks/>
            </p:cNvSpPr>
            <p:nvPr>
              <p:custDataLst>
                <p:tags r:id="rId30"/>
              </p:custDataLst>
            </p:nvPr>
          </p:nvSpPr>
          <p:spPr bwMode="auto">
            <a:xfrm>
              <a:off x="8091488" y="2151063"/>
              <a:ext cx="257175" cy="257175"/>
            </a:xfrm>
            <a:custGeom>
              <a:avLst/>
              <a:gdLst>
                <a:gd name="T0" fmla="*/ 164 w 325"/>
                <a:gd name="T1" fmla="*/ 324 h 324"/>
                <a:gd name="T2" fmla="*/ 196 w 325"/>
                <a:gd name="T3" fmla="*/ 320 h 324"/>
                <a:gd name="T4" fmla="*/ 226 w 325"/>
                <a:gd name="T5" fmla="*/ 311 h 324"/>
                <a:gd name="T6" fmla="*/ 254 w 325"/>
                <a:gd name="T7" fmla="*/ 296 h 324"/>
                <a:gd name="T8" fmla="*/ 278 w 325"/>
                <a:gd name="T9" fmla="*/ 276 h 324"/>
                <a:gd name="T10" fmla="*/ 297 w 325"/>
                <a:gd name="T11" fmla="*/ 253 h 324"/>
                <a:gd name="T12" fmla="*/ 312 w 325"/>
                <a:gd name="T13" fmla="*/ 226 h 324"/>
                <a:gd name="T14" fmla="*/ 322 w 325"/>
                <a:gd name="T15" fmla="*/ 195 h 324"/>
                <a:gd name="T16" fmla="*/ 325 w 325"/>
                <a:gd name="T17" fmla="*/ 162 h 324"/>
                <a:gd name="T18" fmla="*/ 322 w 325"/>
                <a:gd name="T19" fmla="*/ 130 h 324"/>
                <a:gd name="T20" fmla="*/ 312 w 325"/>
                <a:gd name="T21" fmla="*/ 99 h 324"/>
                <a:gd name="T22" fmla="*/ 297 w 325"/>
                <a:gd name="T23" fmla="*/ 71 h 324"/>
                <a:gd name="T24" fmla="*/ 278 w 325"/>
                <a:gd name="T25" fmla="*/ 47 h 324"/>
                <a:gd name="T26" fmla="*/ 254 w 325"/>
                <a:gd name="T27" fmla="*/ 28 h 324"/>
                <a:gd name="T28" fmla="*/ 226 w 325"/>
                <a:gd name="T29" fmla="*/ 13 h 324"/>
                <a:gd name="T30" fmla="*/ 196 w 325"/>
                <a:gd name="T31" fmla="*/ 3 h 324"/>
                <a:gd name="T32" fmla="*/ 164 w 325"/>
                <a:gd name="T33" fmla="*/ 0 h 324"/>
                <a:gd name="T34" fmla="*/ 131 w 325"/>
                <a:gd name="T35" fmla="*/ 3 h 324"/>
                <a:gd name="T36" fmla="*/ 100 w 325"/>
                <a:gd name="T37" fmla="*/ 13 h 324"/>
                <a:gd name="T38" fmla="*/ 73 w 325"/>
                <a:gd name="T39" fmla="*/ 28 h 324"/>
                <a:gd name="T40" fmla="*/ 48 w 325"/>
                <a:gd name="T41" fmla="*/ 47 h 324"/>
                <a:gd name="T42" fmla="*/ 28 w 325"/>
                <a:gd name="T43" fmla="*/ 71 h 324"/>
                <a:gd name="T44" fmla="*/ 13 w 325"/>
                <a:gd name="T45" fmla="*/ 99 h 324"/>
                <a:gd name="T46" fmla="*/ 4 w 325"/>
                <a:gd name="T47" fmla="*/ 130 h 324"/>
                <a:gd name="T48" fmla="*/ 0 w 325"/>
                <a:gd name="T49" fmla="*/ 162 h 324"/>
                <a:gd name="T50" fmla="*/ 4 w 325"/>
                <a:gd name="T51" fmla="*/ 195 h 324"/>
                <a:gd name="T52" fmla="*/ 13 w 325"/>
                <a:gd name="T53" fmla="*/ 226 h 324"/>
                <a:gd name="T54" fmla="*/ 28 w 325"/>
                <a:gd name="T55" fmla="*/ 253 h 324"/>
                <a:gd name="T56" fmla="*/ 48 w 325"/>
                <a:gd name="T57" fmla="*/ 276 h 324"/>
                <a:gd name="T58" fmla="*/ 73 w 325"/>
                <a:gd name="T59" fmla="*/ 296 h 324"/>
                <a:gd name="T60" fmla="*/ 100 w 325"/>
                <a:gd name="T61" fmla="*/ 311 h 324"/>
                <a:gd name="T62" fmla="*/ 131 w 325"/>
                <a:gd name="T63" fmla="*/ 320 h 324"/>
                <a:gd name="T64" fmla="*/ 164 w 325"/>
                <a:gd name="T65" fmla="*/ 324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5" h="324">
                  <a:moveTo>
                    <a:pt x="164" y="324"/>
                  </a:moveTo>
                  <a:lnTo>
                    <a:pt x="196" y="320"/>
                  </a:lnTo>
                  <a:lnTo>
                    <a:pt x="226" y="311"/>
                  </a:lnTo>
                  <a:lnTo>
                    <a:pt x="254" y="296"/>
                  </a:lnTo>
                  <a:lnTo>
                    <a:pt x="278" y="276"/>
                  </a:lnTo>
                  <a:lnTo>
                    <a:pt x="297" y="253"/>
                  </a:lnTo>
                  <a:lnTo>
                    <a:pt x="312" y="226"/>
                  </a:lnTo>
                  <a:lnTo>
                    <a:pt x="322" y="195"/>
                  </a:lnTo>
                  <a:lnTo>
                    <a:pt x="325" y="162"/>
                  </a:lnTo>
                  <a:lnTo>
                    <a:pt x="322" y="130"/>
                  </a:lnTo>
                  <a:lnTo>
                    <a:pt x="312" y="99"/>
                  </a:lnTo>
                  <a:lnTo>
                    <a:pt x="297" y="71"/>
                  </a:lnTo>
                  <a:lnTo>
                    <a:pt x="278" y="47"/>
                  </a:lnTo>
                  <a:lnTo>
                    <a:pt x="254" y="28"/>
                  </a:lnTo>
                  <a:lnTo>
                    <a:pt x="226" y="13"/>
                  </a:lnTo>
                  <a:lnTo>
                    <a:pt x="196" y="3"/>
                  </a:lnTo>
                  <a:lnTo>
                    <a:pt x="164" y="0"/>
                  </a:lnTo>
                  <a:lnTo>
                    <a:pt x="131" y="3"/>
                  </a:lnTo>
                  <a:lnTo>
                    <a:pt x="100" y="13"/>
                  </a:lnTo>
                  <a:lnTo>
                    <a:pt x="73" y="28"/>
                  </a:lnTo>
                  <a:lnTo>
                    <a:pt x="48" y="47"/>
                  </a:lnTo>
                  <a:lnTo>
                    <a:pt x="28" y="71"/>
                  </a:lnTo>
                  <a:lnTo>
                    <a:pt x="13" y="99"/>
                  </a:lnTo>
                  <a:lnTo>
                    <a:pt x="4" y="130"/>
                  </a:lnTo>
                  <a:lnTo>
                    <a:pt x="0" y="162"/>
                  </a:lnTo>
                  <a:lnTo>
                    <a:pt x="4" y="195"/>
                  </a:lnTo>
                  <a:lnTo>
                    <a:pt x="13" y="226"/>
                  </a:lnTo>
                  <a:lnTo>
                    <a:pt x="28" y="253"/>
                  </a:lnTo>
                  <a:lnTo>
                    <a:pt x="48" y="276"/>
                  </a:lnTo>
                  <a:lnTo>
                    <a:pt x="73" y="296"/>
                  </a:lnTo>
                  <a:lnTo>
                    <a:pt x="100" y="311"/>
                  </a:lnTo>
                  <a:lnTo>
                    <a:pt x="131" y="320"/>
                  </a:lnTo>
                  <a:lnTo>
                    <a:pt x="164" y="324"/>
                  </a:lnTo>
                  <a:close/>
                </a:path>
              </a:pathLst>
            </a:custGeom>
            <a:solidFill>
              <a:srgbClr val="7F00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073" name="Freeform 11"/>
            <p:cNvSpPr>
              <a:spLocks/>
            </p:cNvSpPr>
            <p:nvPr>
              <p:custDataLst>
                <p:tags r:id="rId31"/>
              </p:custDataLst>
            </p:nvPr>
          </p:nvSpPr>
          <p:spPr bwMode="auto">
            <a:xfrm>
              <a:off x="7942263" y="2390776"/>
              <a:ext cx="179388" cy="198438"/>
            </a:xfrm>
            <a:custGeom>
              <a:avLst/>
              <a:gdLst>
                <a:gd name="T0" fmla="*/ 226 w 227"/>
                <a:gd name="T1" fmla="*/ 176 h 250"/>
                <a:gd name="T2" fmla="*/ 215 w 227"/>
                <a:gd name="T3" fmla="*/ 140 h 250"/>
                <a:gd name="T4" fmla="*/ 202 w 227"/>
                <a:gd name="T5" fmla="*/ 107 h 250"/>
                <a:gd name="T6" fmla="*/ 188 w 227"/>
                <a:gd name="T7" fmla="*/ 77 h 250"/>
                <a:gd name="T8" fmla="*/ 173 w 227"/>
                <a:gd name="T9" fmla="*/ 52 h 250"/>
                <a:gd name="T10" fmla="*/ 158 w 227"/>
                <a:gd name="T11" fmla="*/ 30 h 250"/>
                <a:gd name="T12" fmla="*/ 144 w 227"/>
                <a:gd name="T13" fmla="*/ 14 h 250"/>
                <a:gd name="T14" fmla="*/ 129 w 227"/>
                <a:gd name="T15" fmla="*/ 3 h 250"/>
                <a:gd name="T16" fmla="*/ 117 w 227"/>
                <a:gd name="T17" fmla="*/ 0 h 250"/>
                <a:gd name="T18" fmla="*/ 103 w 227"/>
                <a:gd name="T19" fmla="*/ 3 h 250"/>
                <a:gd name="T20" fmla="*/ 89 w 227"/>
                <a:gd name="T21" fmla="*/ 14 h 250"/>
                <a:gd name="T22" fmla="*/ 74 w 227"/>
                <a:gd name="T23" fmla="*/ 30 h 250"/>
                <a:gd name="T24" fmla="*/ 58 w 227"/>
                <a:gd name="T25" fmla="*/ 52 h 250"/>
                <a:gd name="T26" fmla="*/ 43 w 227"/>
                <a:gd name="T27" fmla="*/ 77 h 250"/>
                <a:gd name="T28" fmla="*/ 28 w 227"/>
                <a:gd name="T29" fmla="*/ 107 h 250"/>
                <a:gd name="T30" fmla="*/ 15 w 227"/>
                <a:gd name="T31" fmla="*/ 140 h 250"/>
                <a:gd name="T32" fmla="*/ 3 w 227"/>
                <a:gd name="T33" fmla="*/ 176 h 250"/>
                <a:gd name="T34" fmla="*/ 0 w 227"/>
                <a:gd name="T35" fmla="*/ 193 h 250"/>
                <a:gd name="T36" fmla="*/ 5 w 227"/>
                <a:gd name="T37" fmla="*/ 208 h 250"/>
                <a:gd name="T38" fmla="*/ 14 w 227"/>
                <a:gd name="T39" fmla="*/ 221 h 250"/>
                <a:gd name="T40" fmla="*/ 29 w 227"/>
                <a:gd name="T41" fmla="*/ 231 h 250"/>
                <a:gd name="T42" fmla="*/ 46 w 227"/>
                <a:gd name="T43" fmla="*/ 239 h 250"/>
                <a:gd name="T44" fmla="*/ 67 w 227"/>
                <a:gd name="T45" fmla="*/ 245 h 250"/>
                <a:gd name="T46" fmla="*/ 90 w 227"/>
                <a:gd name="T47" fmla="*/ 249 h 250"/>
                <a:gd name="T48" fmla="*/ 113 w 227"/>
                <a:gd name="T49" fmla="*/ 250 h 250"/>
                <a:gd name="T50" fmla="*/ 136 w 227"/>
                <a:gd name="T51" fmla="*/ 249 h 250"/>
                <a:gd name="T52" fmla="*/ 159 w 227"/>
                <a:gd name="T53" fmla="*/ 245 h 250"/>
                <a:gd name="T54" fmla="*/ 180 w 227"/>
                <a:gd name="T55" fmla="*/ 239 h 250"/>
                <a:gd name="T56" fmla="*/ 198 w 227"/>
                <a:gd name="T57" fmla="*/ 231 h 250"/>
                <a:gd name="T58" fmla="*/ 212 w 227"/>
                <a:gd name="T59" fmla="*/ 221 h 250"/>
                <a:gd name="T60" fmla="*/ 223 w 227"/>
                <a:gd name="T61" fmla="*/ 208 h 250"/>
                <a:gd name="T62" fmla="*/ 227 w 227"/>
                <a:gd name="T63" fmla="*/ 193 h 250"/>
                <a:gd name="T64" fmla="*/ 226 w 227"/>
                <a:gd name="T65" fmla="*/ 176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7" h="250">
                  <a:moveTo>
                    <a:pt x="226" y="176"/>
                  </a:moveTo>
                  <a:lnTo>
                    <a:pt x="215" y="140"/>
                  </a:lnTo>
                  <a:lnTo>
                    <a:pt x="202" y="107"/>
                  </a:lnTo>
                  <a:lnTo>
                    <a:pt x="188" y="77"/>
                  </a:lnTo>
                  <a:lnTo>
                    <a:pt x="173" y="52"/>
                  </a:lnTo>
                  <a:lnTo>
                    <a:pt x="158" y="30"/>
                  </a:lnTo>
                  <a:lnTo>
                    <a:pt x="144" y="14"/>
                  </a:lnTo>
                  <a:lnTo>
                    <a:pt x="129" y="3"/>
                  </a:lnTo>
                  <a:lnTo>
                    <a:pt x="117" y="0"/>
                  </a:lnTo>
                  <a:lnTo>
                    <a:pt x="103" y="3"/>
                  </a:lnTo>
                  <a:lnTo>
                    <a:pt x="89" y="14"/>
                  </a:lnTo>
                  <a:lnTo>
                    <a:pt x="74" y="30"/>
                  </a:lnTo>
                  <a:lnTo>
                    <a:pt x="58" y="52"/>
                  </a:lnTo>
                  <a:lnTo>
                    <a:pt x="43" y="77"/>
                  </a:lnTo>
                  <a:lnTo>
                    <a:pt x="28" y="107"/>
                  </a:lnTo>
                  <a:lnTo>
                    <a:pt x="15" y="140"/>
                  </a:lnTo>
                  <a:lnTo>
                    <a:pt x="3" y="176"/>
                  </a:lnTo>
                  <a:lnTo>
                    <a:pt x="0" y="193"/>
                  </a:lnTo>
                  <a:lnTo>
                    <a:pt x="5" y="208"/>
                  </a:lnTo>
                  <a:lnTo>
                    <a:pt x="14" y="221"/>
                  </a:lnTo>
                  <a:lnTo>
                    <a:pt x="29" y="231"/>
                  </a:lnTo>
                  <a:lnTo>
                    <a:pt x="46" y="239"/>
                  </a:lnTo>
                  <a:lnTo>
                    <a:pt x="67" y="245"/>
                  </a:lnTo>
                  <a:lnTo>
                    <a:pt x="90" y="249"/>
                  </a:lnTo>
                  <a:lnTo>
                    <a:pt x="113" y="250"/>
                  </a:lnTo>
                  <a:lnTo>
                    <a:pt x="136" y="249"/>
                  </a:lnTo>
                  <a:lnTo>
                    <a:pt x="159" y="245"/>
                  </a:lnTo>
                  <a:lnTo>
                    <a:pt x="180" y="239"/>
                  </a:lnTo>
                  <a:lnTo>
                    <a:pt x="198" y="231"/>
                  </a:lnTo>
                  <a:lnTo>
                    <a:pt x="212" y="221"/>
                  </a:lnTo>
                  <a:lnTo>
                    <a:pt x="223" y="208"/>
                  </a:lnTo>
                  <a:lnTo>
                    <a:pt x="227" y="193"/>
                  </a:lnTo>
                  <a:lnTo>
                    <a:pt x="226" y="176"/>
                  </a:lnTo>
                  <a:close/>
                </a:path>
              </a:pathLst>
            </a:custGeom>
            <a:solidFill>
              <a:srgbClr val="7F00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074" name="Freeform 12"/>
            <p:cNvSpPr>
              <a:spLocks/>
            </p:cNvSpPr>
            <p:nvPr>
              <p:custDataLst>
                <p:tags r:id="rId32"/>
              </p:custDataLst>
            </p:nvPr>
          </p:nvSpPr>
          <p:spPr bwMode="auto">
            <a:xfrm>
              <a:off x="7450138" y="1430338"/>
              <a:ext cx="1166813" cy="788988"/>
            </a:xfrm>
            <a:custGeom>
              <a:avLst/>
              <a:gdLst>
                <a:gd name="T0" fmla="*/ 673 w 1472"/>
                <a:gd name="T1" fmla="*/ 2 h 994"/>
                <a:gd name="T2" fmla="*/ 593 w 1472"/>
                <a:gd name="T3" fmla="*/ 12 h 994"/>
                <a:gd name="T4" fmla="*/ 515 w 1472"/>
                <a:gd name="T5" fmla="*/ 29 h 994"/>
                <a:gd name="T6" fmla="*/ 442 w 1472"/>
                <a:gd name="T7" fmla="*/ 53 h 994"/>
                <a:gd name="T8" fmla="*/ 374 w 1472"/>
                <a:gd name="T9" fmla="*/ 85 h 994"/>
                <a:gd name="T10" fmla="*/ 309 w 1472"/>
                <a:gd name="T11" fmla="*/ 123 h 994"/>
                <a:gd name="T12" fmla="*/ 249 w 1472"/>
                <a:gd name="T13" fmla="*/ 167 h 994"/>
                <a:gd name="T14" fmla="*/ 196 w 1472"/>
                <a:gd name="T15" fmla="*/ 218 h 994"/>
                <a:gd name="T16" fmla="*/ 148 w 1472"/>
                <a:gd name="T17" fmla="*/ 272 h 994"/>
                <a:gd name="T18" fmla="*/ 106 w 1472"/>
                <a:gd name="T19" fmla="*/ 333 h 994"/>
                <a:gd name="T20" fmla="*/ 71 w 1472"/>
                <a:gd name="T21" fmla="*/ 397 h 994"/>
                <a:gd name="T22" fmla="*/ 42 w 1472"/>
                <a:gd name="T23" fmla="*/ 465 h 994"/>
                <a:gd name="T24" fmla="*/ 21 w 1472"/>
                <a:gd name="T25" fmla="*/ 538 h 994"/>
                <a:gd name="T26" fmla="*/ 7 w 1472"/>
                <a:gd name="T27" fmla="*/ 613 h 994"/>
                <a:gd name="T28" fmla="*/ 0 w 1472"/>
                <a:gd name="T29" fmla="*/ 691 h 994"/>
                <a:gd name="T30" fmla="*/ 3 w 1472"/>
                <a:gd name="T31" fmla="*/ 772 h 994"/>
                <a:gd name="T32" fmla="*/ 11 w 1472"/>
                <a:gd name="T33" fmla="*/ 840 h 994"/>
                <a:gd name="T34" fmla="*/ 20 w 1472"/>
                <a:gd name="T35" fmla="*/ 888 h 994"/>
                <a:gd name="T36" fmla="*/ 30 w 1472"/>
                <a:gd name="T37" fmla="*/ 933 h 994"/>
                <a:gd name="T38" fmla="*/ 44 w 1472"/>
                <a:gd name="T39" fmla="*/ 975 h 994"/>
                <a:gd name="T40" fmla="*/ 94 w 1472"/>
                <a:gd name="T41" fmla="*/ 994 h 994"/>
                <a:gd name="T42" fmla="*/ 91 w 1472"/>
                <a:gd name="T43" fmla="*/ 979 h 994"/>
                <a:gd name="T44" fmla="*/ 89 w 1472"/>
                <a:gd name="T45" fmla="*/ 963 h 994"/>
                <a:gd name="T46" fmla="*/ 85 w 1472"/>
                <a:gd name="T47" fmla="*/ 802 h 994"/>
                <a:gd name="T48" fmla="*/ 108 w 1472"/>
                <a:gd name="T49" fmla="*/ 651 h 994"/>
                <a:gd name="T50" fmla="*/ 158 w 1472"/>
                <a:gd name="T51" fmla="*/ 514 h 994"/>
                <a:gd name="T52" fmla="*/ 232 w 1472"/>
                <a:gd name="T53" fmla="*/ 394 h 994"/>
                <a:gd name="T54" fmla="*/ 328 w 1472"/>
                <a:gd name="T55" fmla="*/ 295 h 994"/>
                <a:gd name="T56" fmla="*/ 442 w 1472"/>
                <a:gd name="T57" fmla="*/ 219 h 994"/>
                <a:gd name="T58" fmla="*/ 573 w 1472"/>
                <a:gd name="T59" fmla="*/ 171 h 994"/>
                <a:gd name="T60" fmla="*/ 717 w 1472"/>
                <a:gd name="T61" fmla="*/ 151 h 994"/>
                <a:gd name="T62" fmla="*/ 862 w 1472"/>
                <a:gd name="T63" fmla="*/ 165 h 994"/>
                <a:gd name="T64" fmla="*/ 996 w 1472"/>
                <a:gd name="T65" fmla="*/ 209 h 994"/>
                <a:gd name="T66" fmla="*/ 1115 w 1472"/>
                <a:gd name="T67" fmla="*/ 281 h 994"/>
                <a:gd name="T68" fmla="*/ 1216 w 1472"/>
                <a:gd name="T69" fmla="*/ 377 h 994"/>
                <a:gd name="T70" fmla="*/ 1297 w 1472"/>
                <a:gd name="T71" fmla="*/ 494 h 994"/>
                <a:gd name="T72" fmla="*/ 1355 w 1472"/>
                <a:gd name="T73" fmla="*/ 629 h 994"/>
                <a:gd name="T74" fmla="*/ 1389 w 1472"/>
                <a:gd name="T75" fmla="*/ 779 h 994"/>
                <a:gd name="T76" fmla="*/ 1393 w 1472"/>
                <a:gd name="T77" fmla="*/ 940 h 994"/>
                <a:gd name="T78" fmla="*/ 1391 w 1472"/>
                <a:gd name="T79" fmla="*/ 968 h 994"/>
                <a:gd name="T80" fmla="*/ 1388 w 1472"/>
                <a:gd name="T81" fmla="*/ 994 h 994"/>
                <a:gd name="T82" fmla="*/ 1437 w 1472"/>
                <a:gd name="T83" fmla="*/ 970 h 994"/>
                <a:gd name="T84" fmla="*/ 1450 w 1472"/>
                <a:gd name="T85" fmla="*/ 920 h 994"/>
                <a:gd name="T86" fmla="*/ 1460 w 1472"/>
                <a:gd name="T87" fmla="*/ 870 h 994"/>
                <a:gd name="T88" fmla="*/ 1467 w 1472"/>
                <a:gd name="T89" fmla="*/ 816 h 994"/>
                <a:gd name="T90" fmla="*/ 1472 w 1472"/>
                <a:gd name="T91" fmla="*/ 747 h 994"/>
                <a:gd name="T92" fmla="*/ 1469 w 1472"/>
                <a:gd name="T93" fmla="*/ 666 h 994"/>
                <a:gd name="T94" fmla="*/ 1458 w 1472"/>
                <a:gd name="T95" fmla="*/ 588 h 994"/>
                <a:gd name="T96" fmla="*/ 1441 w 1472"/>
                <a:gd name="T97" fmla="*/ 513 h 994"/>
                <a:gd name="T98" fmla="*/ 1414 w 1472"/>
                <a:gd name="T99" fmla="*/ 441 h 994"/>
                <a:gd name="T100" fmla="*/ 1382 w 1472"/>
                <a:gd name="T101" fmla="*/ 373 h 994"/>
                <a:gd name="T102" fmla="*/ 1343 w 1472"/>
                <a:gd name="T103" fmla="*/ 311 h 994"/>
                <a:gd name="T104" fmla="*/ 1297 w 1472"/>
                <a:gd name="T105" fmla="*/ 252 h 994"/>
                <a:gd name="T106" fmla="*/ 1246 w 1472"/>
                <a:gd name="T107" fmla="*/ 198 h 994"/>
                <a:gd name="T108" fmla="*/ 1189 w 1472"/>
                <a:gd name="T109" fmla="*/ 151 h 994"/>
                <a:gd name="T110" fmla="*/ 1127 w 1472"/>
                <a:gd name="T111" fmla="*/ 108 h 994"/>
                <a:gd name="T112" fmla="*/ 1062 w 1472"/>
                <a:gd name="T113" fmla="*/ 73 h 994"/>
                <a:gd name="T114" fmla="*/ 990 w 1472"/>
                <a:gd name="T115" fmla="*/ 44 h 994"/>
                <a:gd name="T116" fmla="*/ 916 w 1472"/>
                <a:gd name="T117" fmla="*/ 22 h 994"/>
                <a:gd name="T118" fmla="*/ 838 w 1472"/>
                <a:gd name="T119" fmla="*/ 7 h 994"/>
                <a:gd name="T120" fmla="*/ 756 w 1472"/>
                <a:gd name="T121" fmla="*/ 0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72" h="994">
                  <a:moveTo>
                    <a:pt x="715" y="0"/>
                  </a:moveTo>
                  <a:lnTo>
                    <a:pt x="673" y="2"/>
                  </a:lnTo>
                  <a:lnTo>
                    <a:pt x="632" y="6"/>
                  </a:lnTo>
                  <a:lnTo>
                    <a:pt x="593" y="12"/>
                  </a:lnTo>
                  <a:lnTo>
                    <a:pt x="553" y="20"/>
                  </a:lnTo>
                  <a:lnTo>
                    <a:pt x="515" y="29"/>
                  </a:lnTo>
                  <a:lnTo>
                    <a:pt x="479" y="40"/>
                  </a:lnTo>
                  <a:lnTo>
                    <a:pt x="442" y="53"/>
                  </a:lnTo>
                  <a:lnTo>
                    <a:pt x="407" y="68"/>
                  </a:lnTo>
                  <a:lnTo>
                    <a:pt x="374" y="85"/>
                  </a:lnTo>
                  <a:lnTo>
                    <a:pt x="340" y="104"/>
                  </a:lnTo>
                  <a:lnTo>
                    <a:pt x="309" y="123"/>
                  </a:lnTo>
                  <a:lnTo>
                    <a:pt x="279" y="144"/>
                  </a:lnTo>
                  <a:lnTo>
                    <a:pt x="249" y="167"/>
                  </a:lnTo>
                  <a:lnTo>
                    <a:pt x="223" y="191"/>
                  </a:lnTo>
                  <a:lnTo>
                    <a:pt x="196" y="218"/>
                  </a:lnTo>
                  <a:lnTo>
                    <a:pt x="171" y="244"/>
                  </a:lnTo>
                  <a:lnTo>
                    <a:pt x="148" y="272"/>
                  </a:lnTo>
                  <a:lnTo>
                    <a:pt x="126" y="302"/>
                  </a:lnTo>
                  <a:lnTo>
                    <a:pt x="106" y="333"/>
                  </a:lnTo>
                  <a:lnTo>
                    <a:pt x="88" y="364"/>
                  </a:lnTo>
                  <a:lnTo>
                    <a:pt x="71" y="397"/>
                  </a:lnTo>
                  <a:lnTo>
                    <a:pt x="56" y="431"/>
                  </a:lnTo>
                  <a:lnTo>
                    <a:pt x="42" y="465"/>
                  </a:lnTo>
                  <a:lnTo>
                    <a:pt x="30" y="501"/>
                  </a:lnTo>
                  <a:lnTo>
                    <a:pt x="21" y="538"/>
                  </a:lnTo>
                  <a:lnTo>
                    <a:pt x="13" y="575"/>
                  </a:lnTo>
                  <a:lnTo>
                    <a:pt x="7" y="613"/>
                  </a:lnTo>
                  <a:lnTo>
                    <a:pt x="3" y="652"/>
                  </a:lnTo>
                  <a:lnTo>
                    <a:pt x="0" y="691"/>
                  </a:lnTo>
                  <a:lnTo>
                    <a:pt x="0" y="732"/>
                  </a:lnTo>
                  <a:lnTo>
                    <a:pt x="3" y="772"/>
                  </a:lnTo>
                  <a:lnTo>
                    <a:pt x="7" y="813"/>
                  </a:lnTo>
                  <a:lnTo>
                    <a:pt x="11" y="840"/>
                  </a:lnTo>
                  <a:lnTo>
                    <a:pt x="15" y="865"/>
                  </a:lnTo>
                  <a:lnTo>
                    <a:pt x="20" y="888"/>
                  </a:lnTo>
                  <a:lnTo>
                    <a:pt x="25" y="911"/>
                  </a:lnTo>
                  <a:lnTo>
                    <a:pt x="30" y="933"/>
                  </a:lnTo>
                  <a:lnTo>
                    <a:pt x="37" y="954"/>
                  </a:lnTo>
                  <a:lnTo>
                    <a:pt x="44" y="975"/>
                  </a:lnTo>
                  <a:lnTo>
                    <a:pt x="51" y="994"/>
                  </a:lnTo>
                  <a:lnTo>
                    <a:pt x="94" y="994"/>
                  </a:lnTo>
                  <a:lnTo>
                    <a:pt x="93" y="987"/>
                  </a:lnTo>
                  <a:lnTo>
                    <a:pt x="91" y="979"/>
                  </a:lnTo>
                  <a:lnTo>
                    <a:pt x="90" y="971"/>
                  </a:lnTo>
                  <a:lnTo>
                    <a:pt x="89" y="963"/>
                  </a:lnTo>
                  <a:lnTo>
                    <a:pt x="83" y="881"/>
                  </a:lnTo>
                  <a:lnTo>
                    <a:pt x="85" y="802"/>
                  </a:lnTo>
                  <a:lnTo>
                    <a:pt x="93" y="725"/>
                  </a:lnTo>
                  <a:lnTo>
                    <a:pt x="108" y="651"/>
                  </a:lnTo>
                  <a:lnTo>
                    <a:pt x="129" y="581"/>
                  </a:lnTo>
                  <a:lnTo>
                    <a:pt x="158" y="514"/>
                  </a:lnTo>
                  <a:lnTo>
                    <a:pt x="193" y="452"/>
                  </a:lnTo>
                  <a:lnTo>
                    <a:pt x="232" y="394"/>
                  </a:lnTo>
                  <a:lnTo>
                    <a:pt x="278" y="342"/>
                  </a:lnTo>
                  <a:lnTo>
                    <a:pt x="328" y="295"/>
                  </a:lnTo>
                  <a:lnTo>
                    <a:pt x="383" y="254"/>
                  </a:lnTo>
                  <a:lnTo>
                    <a:pt x="442" y="219"/>
                  </a:lnTo>
                  <a:lnTo>
                    <a:pt x="505" y="191"/>
                  </a:lnTo>
                  <a:lnTo>
                    <a:pt x="573" y="171"/>
                  </a:lnTo>
                  <a:lnTo>
                    <a:pt x="643" y="157"/>
                  </a:lnTo>
                  <a:lnTo>
                    <a:pt x="717" y="151"/>
                  </a:lnTo>
                  <a:lnTo>
                    <a:pt x="791" y="153"/>
                  </a:lnTo>
                  <a:lnTo>
                    <a:pt x="862" y="165"/>
                  </a:lnTo>
                  <a:lnTo>
                    <a:pt x="930" y="183"/>
                  </a:lnTo>
                  <a:lnTo>
                    <a:pt x="996" y="209"/>
                  </a:lnTo>
                  <a:lnTo>
                    <a:pt x="1057" y="242"/>
                  </a:lnTo>
                  <a:lnTo>
                    <a:pt x="1115" y="281"/>
                  </a:lnTo>
                  <a:lnTo>
                    <a:pt x="1168" y="326"/>
                  </a:lnTo>
                  <a:lnTo>
                    <a:pt x="1216" y="377"/>
                  </a:lnTo>
                  <a:lnTo>
                    <a:pt x="1259" y="433"/>
                  </a:lnTo>
                  <a:lnTo>
                    <a:pt x="1297" y="494"/>
                  </a:lnTo>
                  <a:lnTo>
                    <a:pt x="1329" y="560"/>
                  </a:lnTo>
                  <a:lnTo>
                    <a:pt x="1355" y="629"/>
                  </a:lnTo>
                  <a:lnTo>
                    <a:pt x="1375" y="703"/>
                  </a:lnTo>
                  <a:lnTo>
                    <a:pt x="1389" y="779"/>
                  </a:lnTo>
                  <a:lnTo>
                    <a:pt x="1395" y="858"/>
                  </a:lnTo>
                  <a:lnTo>
                    <a:pt x="1393" y="940"/>
                  </a:lnTo>
                  <a:lnTo>
                    <a:pt x="1392" y="954"/>
                  </a:lnTo>
                  <a:lnTo>
                    <a:pt x="1391" y="968"/>
                  </a:lnTo>
                  <a:lnTo>
                    <a:pt x="1389" y="982"/>
                  </a:lnTo>
                  <a:lnTo>
                    <a:pt x="1388" y="994"/>
                  </a:lnTo>
                  <a:lnTo>
                    <a:pt x="1429" y="994"/>
                  </a:lnTo>
                  <a:lnTo>
                    <a:pt x="1437" y="970"/>
                  </a:lnTo>
                  <a:lnTo>
                    <a:pt x="1444" y="946"/>
                  </a:lnTo>
                  <a:lnTo>
                    <a:pt x="1450" y="920"/>
                  </a:lnTo>
                  <a:lnTo>
                    <a:pt x="1456" y="895"/>
                  </a:lnTo>
                  <a:lnTo>
                    <a:pt x="1460" y="870"/>
                  </a:lnTo>
                  <a:lnTo>
                    <a:pt x="1464" y="843"/>
                  </a:lnTo>
                  <a:lnTo>
                    <a:pt x="1467" y="816"/>
                  </a:lnTo>
                  <a:lnTo>
                    <a:pt x="1469" y="788"/>
                  </a:lnTo>
                  <a:lnTo>
                    <a:pt x="1472" y="747"/>
                  </a:lnTo>
                  <a:lnTo>
                    <a:pt x="1472" y="706"/>
                  </a:lnTo>
                  <a:lnTo>
                    <a:pt x="1469" y="666"/>
                  </a:lnTo>
                  <a:lnTo>
                    <a:pt x="1465" y="627"/>
                  </a:lnTo>
                  <a:lnTo>
                    <a:pt x="1458" y="588"/>
                  </a:lnTo>
                  <a:lnTo>
                    <a:pt x="1450" y="550"/>
                  </a:lnTo>
                  <a:lnTo>
                    <a:pt x="1441" y="513"/>
                  </a:lnTo>
                  <a:lnTo>
                    <a:pt x="1428" y="477"/>
                  </a:lnTo>
                  <a:lnTo>
                    <a:pt x="1414" y="441"/>
                  </a:lnTo>
                  <a:lnTo>
                    <a:pt x="1399" y="407"/>
                  </a:lnTo>
                  <a:lnTo>
                    <a:pt x="1382" y="373"/>
                  </a:lnTo>
                  <a:lnTo>
                    <a:pt x="1363" y="342"/>
                  </a:lnTo>
                  <a:lnTo>
                    <a:pt x="1343" y="311"/>
                  </a:lnTo>
                  <a:lnTo>
                    <a:pt x="1321" y="281"/>
                  </a:lnTo>
                  <a:lnTo>
                    <a:pt x="1297" y="252"/>
                  </a:lnTo>
                  <a:lnTo>
                    <a:pt x="1272" y="225"/>
                  </a:lnTo>
                  <a:lnTo>
                    <a:pt x="1246" y="198"/>
                  </a:lnTo>
                  <a:lnTo>
                    <a:pt x="1218" y="174"/>
                  </a:lnTo>
                  <a:lnTo>
                    <a:pt x="1189" y="151"/>
                  </a:lnTo>
                  <a:lnTo>
                    <a:pt x="1159" y="129"/>
                  </a:lnTo>
                  <a:lnTo>
                    <a:pt x="1127" y="108"/>
                  </a:lnTo>
                  <a:lnTo>
                    <a:pt x="1095" y="90"/>
                  </a:lnTo>
                  <a:lnTo>
                    <a:pt x="1062" y="73"/>
                  </a:lnTo>
                  <a:lnTo>
                    <a:pt x="1026" y="58"/>
                  </a:lnTo>
                  <a:lnTo>
                    <a:pt x="990" y="44"/>
                  </a:lnTo>
                  <a:lnTo>
                    <a:pt x="953" y="32"/>
                  </a:lnTo>
                  <a:lnTo>
                    <a:pt x="916" y="22"/>
                  </a:lnTo>
                  <a:lnTo>
                    <a:pt x="877" y="14"/>
                  </a:lnTo>
                  <a:lnTo>
                    <a:pt x="838" y="7"/>
                  </a:lnTo>
                  <a:lnTo>
                    <a:pt x="798" y="2"/>
                  </a:lnTo>
                  <a:lnTo>
                    <a:pt x="756" y="0"/>
                  </a:lnTo>
                  <a:lnTo>
                    <a:pt x="715" y="0"/>
                  </a:lnTo>
                  <a:close/>
                </a:path>
              </a:pathLst>
            </a:custGeom>
            <a:solidFill>
              <a:schemeClr val="tx2">
                <a:lumMod val="75000"/>
              </a:schemeClr>
            </a:solidFill>
            <a:ln>
              <a:noFill/>
            </a:ln>
          </p:spPr>
          <p:txBody>
            <a:bodyPr vert="horz" wrap="square" lIns="91440" tIns="45720" rIns="91440" bIns="45720" numCol="1" anchor="t" anchorCtr="0" compatLnSpc="1">
              <a:prstTxWarp prst="textNoShape">
                <a:avLst/>
              </a:prstTxWarp>
            </a:bodyPr>
            <a:lstStyle/>
            <a:p>
              <a:endParaRPr lang="cs-CZ"/>
            </a:p>
          </p:txBody>
        </p:sp>
        <p:sp>
          <p:nvSpPr>
            <p:cNvPr id="2075" name="Freeform 13"/>
            <p:cNvSpPr>
              <a:spLocks/>
            </p:cNvSpPr>
            <p:nvPr>
              <p:custDataLst>
                <p:tags r:id="rId33"/>
              </p:custDataLst>
            </p:nvPr>
          </p:nvSpPr>
          <p:spPr bwMode="auto">
            <a:xfrm>
              <a:off x="7145338" y="2405063"/>
              <a:ext cx="1808163" cy="842963"/>
            </a:xfrm>
            <a:custGeom>
              <a:avLst/>
              <a:gdLst>
                <a:gd name="T0" fmla="*/ 2243 w 2278"/>
                <a:gd name="T1" fmla="*/ 46 h 1061"/>
                <a:gd name="T2" fmla="*/ 2120 w 2278"/>
                <a:gd name="T3" fmla="*/ 142 h 1061"/>
                <a:gd name="T4" fmla="*/ 1983 w 2278"/>
                <a:gd name="T5" fmla="*/ 85 h 1061"/>
                <a:gd name="T6" fmla="*/ 1886 w 2278"/>
                <a:gd name="T7" fmla="*/ 129 h 1061"/>
                <a:gd name="T8" fmla="*/ 1641 w 2278"/>
                <a:gd name="T9" fmla="*/ 251 h 1061"/>
                <a:gd name="T10" fmla="*/ 1567 w 2278"/>
                <a:gd name="T11" fmla="*/ 316 h 1061"/>
                <a:gd name="T12" fmla="*/ 1422 w 2278"/>
                <a:gd name="T13" fmla="*/ 532 h 1061"/>
                <a:gd name="T14" fmla="*/ 1051 w 2278"/>
                <a:gd name="T15" fmla="*/ 644 h 1061"/>
                <a:gd name="T16" fmla="*/ 735 w 2278"/>
                <a:gd name="T17" fmla="*/ 447 h 1061"/>
                <a:gd name="T18" fmla="*/ 660 w 2278"/>
                <a:gd name="T19" fmla="*/ 251 h 1061"/>
                <a:gd name="T20" fmla="*/ 654 w 2278"/>
                <a:gd name="T21" fmla="*/ 243 h 1061"/>
                <a:gd name="T22" fmla="*/ 477 w 2278"/>
                <a:gd name="T23" fmla="*/ 205 h 1061"/>
                <a:gd name="T24" fmla="*/ 298 w 2278"/>
                <a:gd name="T25" fmla="*/ 175 h 1061"/>
                <a:gd name="T26" fmla="*/ 233 w 2278"/>
                <a:gd name="T27" fmla="*/ 239 h 1061"/>
                <a:gd name="T28" fmla="*/ 77 w 2278"/>
                <a:gd name="T29" fmla="*/ 234 h 1061"/>
                <a:gd name="T30" fmla="*/ 5 w 2278"/>
                <a:gd name="T31" fmla="*/ 164 h 1061"/>
                <a:gd name="T32" fmla="*/ 55 w 2278"/>
                <a:gd name="T33" fmla="*/ 318 h 1061"/>
                <a:gd name="T34" fmla="*/ 241 w 2278"/>
                <a:gd name="T35" fmla="*/ 331 h 1061"/>
                <a:gd name="T36" fmla="*/ 642 w 2278"/>
                <a:gd name="T37" fmla="*/ 320 h 1061"/>
                <a:gd name="T38" fmla="*/ 342 w 2278"/>
                <a:gd name="T39" fmla="*/ 595 h 1061"/>
                <a:gd name="T40" fmla="*/ 188 w 2278"/>
                <a:gd name="T41" fmla="*/ 523 h 1061"/>
                <a:gd name="T42" fmla="*/ 52 w 2278"/>
                <a:gd name="T43" fmla="*/ 657 h 1061"/>
                <a:gd name="T44" fmla="*/ 78 w 2278"/>
                <a:gd name="T45" fmla="*/ 736 h 1061"/>
                <a:gd name="T46" fmla="*/ 185 w 2278"/>
                <a:gd name="T47" fmla="*/ 621 h 1061"/>
                <a:gd name="T48" fmla="*/ 331 w 2278"/>
                <a:gd name="T49" fmla="*/ 657 h 1061"/>
                <a:gd name="T50" fmla="*/ 390 w 2278"/>
                <a:gd name="T51" fmla="*/ 654 h 1061"/>
                <a:gd name="T52" fmla="*/ 575 w 2278"/>
                <a:gd name="T53" fmla="*/ 565 h 1061"/>
                <a:gd name="T54" fmla="*/ 688 w 2278"/>
                <a:gd name="T55" fmla="*/ 533 h 1061"/>
                <a:gd name="T56" fmla="*/ 432 w 2278"/>
                <a:gd name="T57" fmla="*/ 781 h 1061"/>
                <a:gd name="T58" fmla="*/ 342 w 2278"/>
                <a:gd name="T59" fmla="*/ 937 h 1061"/>
                <a:gd name="T60" fmla="*/ 244 w 2278"/>
                <a:gd name="T61" fmla="*/ 930 h 1061"/>
                <a:gd name="T62" fmla="*/ 213 w 2278"/>
                <a:gd name="T63" fmla="*/ 904 h 1061"/>
                <a:gd name="T64" fmla="*/ 187 w 2278"/>
                <a:gd name="T65" fmla="*/ 794 h 1061"/>
                <a:gd name="T66" fmla="*/ 123 w 2278"/>
                <a:gd name="T67" fmla="*/ 939 h 1061"/>
                <a:gd name="T68" fmla="*/ 289 w 2278"/>
                <a:gd name="T69" fmla="*/ 1037 h 1061"/>
                <a:gd name="T70" fmla="*/ 426 w 2278"/>
                <a:gd name="T71" fmla="*/ 953 h 1061"/>
                <a:gd name="T72" fmla="*/ 448 w 2278"/>
                <a:gd name="T73" fmla="*/ 856 h 1061"/>
                <a:gd name="T74" fmla="*/ 858 w 2278"/>
                <a:gd name="T75" fmla="*/ 728 h 1061"/>
                <a:gd name="T76" fmla="*/ 1015 w 2278"/>
                <a:gd name="T77" fmla="*/ 794 h 1061"/>
                <a:gd name="T78" fmla="*/ 1184 w 2278"/>
                <a:gd name="T79" fmla="*/ 800 h 1061"/>
                <a:gd name="T80" fmla="*/ 1331 w 2278"/>
                <a:gd name="T81" fmla="*/ 752 h 1061"/>
                <a:gd name="T82" fmla="*/ 1751 w 2278"/>
                <a:gd name="T83" fmla="*/ 871 h 1061"/>
                <a:gd name="T84" fmla="*/ 1762 w 2278"/>
                <a:gd name="T85" fmla="*/ 959 h 1061"/>
                <a:gd name="T86" fmla="*/ 1884 w 2278"/>
                <a:gd name="T87" fmla="*/ 1058 h 1061"/>
                <a:gd name="T88" fmla="*/ 2065 w 2278"/>
                <a:gd name="T89" fmla="*/ 982 h 1061"/>
                <a:gd name="T90" fmla="*/ 2039 w 2278"/>
                <a:gd name="T91" fmla="*/ 794 h 1061"/>
                <a:gd name="T92" fmla="*/ 1997 w 2278"/>
                <a:gd name="T93" fmla="*/ 909 h 1061"/>
                <a:gd name="T94" fmla="*/ 1962 w 2278"/>
                <a:gd name="T95" fmla="*/ 949 h 1061"/>
                <a:gd name="T96" fmla="*/ 1898 w 2278"/>
                <a:gd name="T97" fmla="*/ 964 h 1061"/>
                <a:gd name="T98" fmla="*/ 1766 w 2278"/>
                <a:gd name="T99" fmla="*/ 812 h 1061"/>
                <a:gd name="T100" fmla="*/ 1518 w 2278"/>
                <a:gd name="T101" fmla="*/ 576 h 1061"/>
                <a:gd name="T102" fmla="*/ 1620 w 2278"/>
                <a:gd name="T103" fmla="*/ 586 h 1061"/>
                <a:gd name="T104" fmla="*/ 1794 w 2278"/>
                <a:gd name="T105" fmla="*/ 673 h 1061"/>
                <a:gd name="T106" fmla="*/ 1853 w 2278"/>
                <a:gd name="T107" fmla="*/ 697 h 1061"/>
                <a:gd name="T108" fmla="*/ 1990 w 2278"/>
                <a:gd name="T109" fmla="*/ 641 h 1061"/>
                <a:gd name="T110" fmla="*/ 2114 w 2278"/>
                <a:gd name="T111" fmla="*/ 737 h 1061"/>
                <a:gd name="T112" fmla="*/ 2148 w 2278"/>
                <a:gd name="T113" fmla="*/ 711 h 1061"/>
                <a:gd name="T114" fmla="*/ 2037 w 2278"/>
                <a:gd name="T115" fmla="*/ 553 h 1061"/>
                <a:gd name="T116" fmla="*/ 1870 w 2278"/>
                <a:gd name="T117" fmla="*/ 596 h 1061"/>
                <a:gd name="T118" fmla="*/ 1986 w 2278"/>
                <a:gd name="T119" fmla="*/ 165 h 1061"/>
                <a:gd name="T120" fmla="*/ 2141 w 2278"/>
                <a:gd name="T121" fmla="*/ 235 h 1061"/>
                <a:gd name="T122" fmla="*/ 2277 w 2278"/>
                <a:gd name="T123" fmla="*/ 101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78" h="1061">
                  <a:moveTo>
                    <a:pt x="2272" y="42"/>
                  </a:moveTo>
                  <a:lnTo>
                    <a:pt x="2269" y="30"/>
                  </a:lnTo>
                  <a:lnTo>
                    <a:pt x="2264" y="20"/>
                  </a:lnTo>
                  <a:lnTo>
                    <a:pt x="2259" y="9"/>
                  </a:lnTo>
                  <a:lnTo>
                    <a:pt x="2254" y="0"/>
                  </a:lnTo>
                  <a:lnTo>
                    <a:pt x="2250" y="23"/>
                  </a:lnTo>
                  <a:lnTo>
                    <a:pt x="2243" y="46"/>
                  </a:lnTo>
                  <a:lnTo>
                    <a:pt x="2234" y="67"/>
                  </a:lnTo>
                  <a:lnTo>
                    <a:pt x="2221" y="85"/>
                  </a:lnTo>
                  <a:lnTo>
                    <a:pt x="2205" y="103"/>
                  </a:lnTo>
                  <a:lnTo>
                    <a:pt x="2187" y="118"/>
                  </a:lnTo>
                  <a:lnTo>
                    <a:pt x="2166" y="129"/>
                  </a:lnTo>
                  <a:lnTo>
                    <a:pt x="2143" y="137"/>
                  </a:lnTo>
                  <a:lnTo>
                    <a:pt x="2120" y="142"/>
                  </a:lnTo>
                  <a:lnTo>
                    <a:pt x="2097" y="143"/>
                  </a:lnTo>
                  <a:lnTo>
                    <a:pt x="2075" y="141"/>
                  </a:lnTo>
                  <a:lnTo>
                    <a:pt x="2054" y="135"/>
                  </a:lnTo>
                  <a:lnTo>
                    <a:pt x="2033" y="127"/>
                  </a:lnTo>
                  <a:lnTo>
                    <a:pt x="2015" y="115"/>
                  </a:lnTo>
                  <a:lnTo>
                    <a:pt x="1998" y="101"/>
                  </a:lnTo>
                  <a:lnTo>
                    <a:pt x="1983" y="85"/>
                  </a:lnTo>
                  <a:lnTo>
                    <a:pt x="1983" y="84"/>
                  </a:lnTo>
                  <a:lnTo>
                    <a:pt x="1982" y="84"/>
                  </a:lnTo>
                  <a:lnTo>
                    <a:pt x="1977" y="85"/>
                  </a:lnTo>
                  <a:lnTo>
                    <a:pt x="1963" y="92"/>
                  </a:lnTo>
                  <a:lnTo>
                    <a:pt x="1944" y="101"/>
                  </a:lnTo>
                  <a:lnTo>
                    <a:pt x="1917" y="114"/>
                  </a:lnTo>
                  <a:lnTo>
                    <a:pt x="1886" y="129"/>
                  </a:lnTo>
                  <a:lnTo>
                    <a:pt x="1853" y="145"/>
                  </a:lnTo>
                  <a:lnTo>
                    <a:pt x="1816" y="164"/>
                  </a:lnTo>
                  <a:lnTo>
                    <a:pt x="1779" y="182"/>
                  </a:lnTo>
                  <a:lnTo>
                    <a:pt x="1741" y="201"/>
                  </a:lnTo>
                  <a:lnTo>
                    <a:pt x="1705" y="219"/>
                  </a:lnTo>
                  <a:lnTo>
                    <a:pt x="1672" y="236"/>
                  </a:lnTo>
                  <a:lnTo>
                    <a:pt x="1641" y="251"/>
                  </a:lnTo>
                  <a:lnTo>
                    <a:pt x="1615" y="264"/>
                  </a:lnTo>
                  <a:lnTo>
                    <a:pt x="1596" y="273"/>
                  </a:lnTo>
                  <a:lnTo>
                    <a:pt x="1583" y="280"/>
                  </a:lnTo>
                  <a:lnTo>
                    <a:pt x="1578" y="282"/>
                  </a:lnTo>
                  <a:lnTo>
                    <a:pt x="1577" y="287"/>
                  </a:lnTo>
                  <a:lnTo>
                    <a:pt x="1574" y="298"/>
                  </a:lnTo>
                  <a:lnTo>
                    <a:pt x="1567" y="316"/>
                  </a:lnTo>
                  <a:lnTo>
                    <a:pt x="1556" y="340"/>
                  </a:lnTo>
                  <a:lnTo>
                    <a:pt x="1544" y="368"/>
                  </a:lnTo>
                  <a:lnTo>
                    <a:pt x="1527" y="399"/>
                  </a:lnTo>
                  <a:lnTo>
                    <a:pt x="1507" y="431"/>
                  </a:lnTo>
                  <a:lnTo>
                    <a:pt x="1483" y="465"/>
                  </a:lnTo>
                  <a:lnTo>
                    <a:pt x="1454" y="500"/>
                  </a:lnTo>
                  <a:lnTo>
                    <a:pt x="1422" y="532"/>
                  </a:lnTo>
                  <a:lnTo>
                    <a:pt x="1385" y="563"/>
                  </a:lnTo>
                  <a:lnTo>
                    <a:pt x="1343" y="591"/>
                  </a:lnTo>
                  <a:lnTo>
                    <a:pt x="1296" y="615"/>
                  </a:lnTo>
                  <a:lnTo>
                    <a:pt x="1245" y="633"/>
                  </a:lnTo>
                  <a:lnTo>
                    <a:pt x="1188" y="644"/>
                  </a:lnTo>
                  <a:lnTo>
                    <a:pt x="1126" y="649"/>
                  </a:lnTo>
                  <a:lnTo>
                    <a:pt x="1051" y="644"/>
                  </a:lnTo>
                  <a:lnTo>
                    <a:pt x="985" y="631"/>
                  </a:lnTo>
                  <a:lnTo>
                    <a:pt x="926" y="612"/>
                  </a:lnTo>
                  <a:lnTo>
                    <a:pt x="876" y="585"/>
                  </a:lnTo>
                  <a:lnTo>
                    <a:pt x="831" y="555"/>
                  </a:lnTo>
                  <a:lnTo>
                    <a:pt x="793" y="522"/>
                  </a:lnTo>
                  <a:lnTo>
                    <a:pt x="761" y="485"/>
                  </a:lnTo>
                  <a:lnTo>
                    <a:pt x="735" y="447"/>
                  </a:lnTo>
                  <a:lnTo>
                    <a:pt x="713" y="410"/>
                  </a:lnTo>
                  <a:lnTo>
                    <a:pt x="696" y="373"/>
                  </a:lnTo>
                  <a:lnTo>
                    <a:pt x="682" y="340"/>
                  </a:lnTo>
                  <a:lnTo>
                    <a:pt x="673" y="310"/>
                  </a:lnTo>
                  <a:lnTo>
                    <a:pt x="666" y="283"/>
                  </a:lnTo>
                  <a:lnTo>
                    <a:pt x="661" y="264"/>
                  </a:lnTo>
                  <a:lnTo>
                    <a:pt x="660" y="251"/>
                  </a:lnTo>
                  <a:lnTo>
                    <a:pt x="659" y="247"/>
                  </a:lnTo>
                  <a:lnTo>
                    <a:pt x="659" y="245"/>
                  </a:lnTo>
                  <a:lnTo>
                    <a:pt x="659" y="245"/>
                  </a:lnTo>
                  <a:lnTo>
                    <a:pt x="659" y="245"/>
                  </a:lnTo>
                  <a:lnTo>
                    <a:pt x="659" y="245"/>
                  </a:lnTo>
                  <a:lnTo>
                    <a:pt x="659" y="245"/>
                  </a:lnTo>
                  <a:lnTo>
                    <a:pt x="654" y="243"/>
                  </a:lnTo>
                  <a:lnTo>
                    <a:pt x="643" y="240"/>
                  </a:lnTo>
                  <a:lnTo>
                    <a:pt x="624" y="235"/>
                  </a:lnTo>
                  <a:lnTo>
                    <a:pt x="601" y="229"/>
                  </a:lnTo>
                  <a:lnTo>
                    <a:pt x="574" y="224"/>
                  </a:lnTo>
                  <a:lnTo>
                    <a:pt x="543" y="218"/>
                  </a:lnTo>
                  <a:lnTo>
                    <a:pt x="510" y="211"/>
                  </a:lnTo>
                  <a:lnTo>
                    <a:pt x="477" y="205"/>
                  </a:lnTo>
                  <a:lnTo>
                    <a:pt x="442" y="199"/>
                  </a:lnTo>
                  <a:lnTo>
                    <a:pt x="410" y="194"/>
                  </a:lnTo>
                  <a:lnTo>
                    <a:pt x="379" y="188"/>
                  </a:lnTo>
                  <a:lnTo>
                    <a:pt x="351" y="183"/>
                  </a:lnTo>
                  <a:lnTo>
                    <a:pt x="328" y="180"/>
                  </a:lnTo>
                  <a:lnTo>
                    <a:pt x="310" y="176"/>
                  </a:lnTo>
                  <a:lnTo>
                    <a:pt x="298" y="175"/>
                  </a:lnTo>
                  <a:lnTo>
                    <a:pt x="294" y="175"/>
                  </a:lnTo>
                  <a:lnTo>
                    <a:pt x="293" y="175"/>
                  </a:lnTo>
                  <a:lnTo>
                    <a:pt x="293" y="176"/>
                  </a:lnTo>
                  <a:lnTo>
                    <a:pt x="281" y="195"/>
                  </a:lnTo>
                  <a:lnTo>
                    <a:pt x="267" y="212"/>
                  </a:lnTo>
                  <a:lnTo>
                    <a:pt x="250" y="227"/>
                  </a:lnTo>
                  <a:lnTo>
                    <a:pt x="233" y="239"/>
                  </a:lnTo>
                  <a:lnTo>
                    <a:pt x="212" y="248"/>
                  </a:lnTo>
                  <a:lnTo>
                    <a:pt x="191" y="255"/>
                  </a:lnTo>
                  <a:lnTo>
                    <a:pt x="168" y="257"/>
                  </a:lnTo>
                  <a:lnTo>
                    <a:pt x="145" y="257"/>
                  </a:lnTo>
                  <a:lnTo>
                    <a:pt x="121" y="252"/>
                  </a:lnTo>
                  <a:lnTo>
                    <a:pt x="98" y="245"/>
                  </a:lnTo>
                  <a:lnTo>
                    <a:pt x="77" y="234"/>
                  </a:lnTo>
                  <a:lnTo>
                    <a:pt x="59" y="220"/>
                  </a:lnTo>
                  <a:lnTo>
                    <a:pt x="43" y="204"/>
                  </a:lnTo>
                  <a:lnTo>
                    <a:pt x="29" y="184"/>
                  </a:lnTo>
                  <a:lnTo>
                    <a:pt x="18" y="164"/>
                  </a:lnTo>
                  <a:lnTo>
                    <a:pt x="11" y="142"/>
                  </a:lnTo>
                  <a:lnTo>
                    <a:pt x="7" y="152"/>
                  </a:lnTo>
                  <a:lnTo>
                    <a:pt x="5" y="164"/>
                  </a:lnTo>
                  <a:lnTo>
                    <a:pt x="1" y="174"/>
                  </a:lnTo>
                  <a:lnTo>
                    <a:pt x="0" y="186"/>
                  </a:lnTo>
                  <a:lnTo>
                    <a:pt x="0" y="217"/>
                  </a:lnTo>
                  <a:lnTo>
                    <a:pt x="7" y="245"/>
                  </a:lnTo>
                  <a:lnTo>
                    <a:pt x="18" y="273"/>
                  </a:lnTo>
                  <a:lnTo>
                    <a:pt x="34" y="297"/>
                  </a:lnTo>
                  <a:lnTo>
                    <a:pt x="55" y="318"/>
                  </a:lnTo>
                  <a:lnTo>
                    <a:pt x="81" y="334"/>
                  </a:lnTo>
                  <a:lnTo>
                    <a:pt x="108" y="346"/>
                  </a:lnTo>
                  <a:lnTo>
                    <a:pt x="138" y="351"/>
                  </a:lnTo>
                  <a:lnTo>
                    <a:pt x="166" y="353"/>
                  </a:lnTo>
                  <a:lnTo>
                    <a:pt x="192" y="349"/>
                  </a:lnTo>
                  <a:lnTo>
                    <a:pt x="218" y="342"/>
                  </a:lnTo>
                  <a:lnTo>
                    <a:pt x="241" y="331"/>
                  </a:lnTo>
                  <a:lnTo>
                    <a:pt x="261" y="317"/>
                  </a:lnTo>
                  <a:lnTo>
                    <a:pt x="280" y="300"/>
                  </a:lnTo>
                  <a:lnTo>
                    <a:pt x="294" y="279"/>
                  </a:lnTo>
                  <a:lnTo>
                    <a:pt x="304" y="255"/>
                  </a:lnTo>
                  <a:lnTo>
                    <a:pt x="642" y="315"/>
                  </a:lnTo>
                  <a:lnTo>
                    <a:pt x="642" y="317"/>
                  </a:lnTo>
                  <a:lnTo>
                    <a:pt x="642" y="320"/>
                  </a:lnTo>
                  <a:lnTo>
                    <a:pt x="642" y="324"/>
                  </a:lnTo>
                  <a:lnTo>
                    <a:pt x="642" y="327"/>
                  </a:lnTo>
                  <a:lnTo>
                    <a:pt x="643" y="357"/>
                  </a:lnTo>
                  <a:lnTo>
                    <a:pt x="645" y="387"/>
                  </a:lnTo>
                  <a:lnTo>
                    <a:pt x="650" y="416"/>
                  </a:lnTo>
                  <a:lnTo>
                    <a:pt x="657" y="445"/>
                  </a:lnTo>
                  <a:lnTo>
                    <a:pt x="342" y="595"/>
                  </a:lnTo>
                  <a:lnTo>
                    <a:pt x="327" y="573"/>
                  </a:lnTo>
                  <a:lnTo>
                    <a:pt x="310" y="554"/>
                  </a:lnTo>
                  <a:lnTo>
                    <a:pt x="289" y="540"/>
                  </a:lnTo>
                  <a:lnTo>
                    <a:pt x="266" y="530"/>
                  </a:lnTo>
                  <a:lnTo>
                    <a:pt x="241" y="524"/>
                  </a:lnTo>
                  <a:lnTo>
                    <a:pt x="215" y="522"/>
                  </a:lnTo>
                  <a:lnTo>
                    <a:pt x="188" y="523"/>
                  </a:lnTo>
                  <a:lnTo>
                    <a:pt x="161" y="529"/>
                  </a:lnTo>
                  <a:lnTo>
                    <a:pt x="132" y="540"/>
                  </a:lnTo>
                  <a:lnTo>
                    <a:pt x="107" y="556"/>
                  </a:lnTo>
                  <a:lnTo>
                    <a:pt x="86" y="577"/>
                  </a:lnTo>
                  <a:lnTo>
                    <a:pt x="70" y="601"/>
                  </a:lnTo>
                  <a:lnTo>
                    <a:pt x="58" y="628"/>
                  </a:lnTo>
                  <a:lnTo>
                    <a:pt x="52" y="657"/>
                  </a:lnTo>
                  <a:lnTo>
                    <a:pt x="51" y="687"/>
                  </a:lnTo>
                  <a:lnTo>
                    <a:pt x="55" y="718"/>
                  </a:lnTo>
                  <a:lnTo>
                    <a:pt x="59" y="729"/>
                  </a:lnTo>
                  <a:lnTo>
                    <a:pt x="63" y="740"/>
                  </a:lnTo>
                  <a:lnTo>
                    <a:pt x="69" y="750"/>
                  </a:lnTo>
                  <a:lnTo>
                    <a:pt x="75" y="759"/>
                  </a:lnTo>
                  <a:lnTo>
                    <a:pt x="78" y="736"/>
                  </a:lnTo>
                  <a:lnTo>
                    <a:pt x="84" y="713"/>
                  </a:lnTo>
                  <a:lnTo>
                    <a:pt x="94" y="692"/>
                  </a:lnTo>
                  <a:lnTo>
                    <a:pt x="107" y="673"/>
                  </a:lnTo>
                  <a:lnTo>
                    <a:pt x="123" y="656"/>
                  </a:lnTo>
                  <a:lnTo>
                    <a:pt x="142" y="642"/>
                  </a:lnTo>
                  <a:lnTo>
                    <a:pt x="162" y="629"/>
                  </a:lnTo>
                  <a:lnTo>
                    <a:pt x="185" y="621"/>
                  </a:lnTo>
                  <a:lnTo>
                    <a:pt x="208" y="616"/>
                  </a:lnTo>
                  <a:lnTo>
                    <a:pt x="231" y="615"/>
                  </a:lnTo>
                  <a:lnTo>
                    <a:pt x="253" y="618"/>
                  </a:lnTo>
                  <a:lnTo>
                    <a:pt x="274" y="623"/>
                  </a:lnTo>
                  <a:lnTo>
                    <a:pt x="295" y="631"/>
                  </a:lnTo>
                  <a:lnTo>
                    <a:pt x="313" y="643"/>
                  </a:lnTo>
                  <a:lnTo>
                    <a:pt x="331" y="657"/>
                  </a:lnTo>
                  <a:lnTo>
                    <a:pt x="346" y="673"/>
                  </a:lnTo>
                  <a:lnTo>
                    <a:pt x="346" y="675"/>
                  </a:lnTo>
                  <a:lnTo>
                    <a:pt x="347" y="674"/>
                  </a:lnTo>
                  <a:lnTo>
                    <a:pt x="350" y="673"/>
                  </a:lnTo>
                  <a:lnTo>
                    <a:pt x="359" y="669"/>
                  </a:lnTo>
                  <a:lnTo>
                    <a:pt x="373" y="664"/>
                  </a:lnTo>
                  <a:lnTo>
                    <a:pt x="390" y="654"/>
                  </a:lnTo>
                  <a:lnTo>
                    <a:pt x="412" y="644"/>
                  </a:lnTo>
                  <a:lnTo>
                    <a:pt x="437" y="633"/>
                  </a:lnTo>
                  <a:lnTo>
                    <a:pt x="463" y="620"/>
                  </a:lnTo>
                  <a:lnTo>
                    <a:pt x="491" y="606"/>
                  </a:lnTo>
                  <a:lnTo>
                    <a:pt x="518" y="592"/>
                  </a:lnTo>
                  <a:lnTo>
                    <a:pt x="547" y="578"/>
                  </a:lnTo>
                  <a:lnTo>
                    <a:pt x="575" y="565"/>
                  </a:lnTo>
                  <a:lnTo>
                    <a:pt x="601" y="552"/>
                  </a:lnTo>
                  <a:lnTo>
                    <a:pt x="626" y="539"/>
                  </a:lnTo>
                  <a:lnTo>
                    <a:pt x="646" y="529"/>
                  </a:lnTo>
                  <a:lnTo>
                    <a:pt x="665" y="520"/>
                  </a:lnTo>
                  <a:lnTo>
                    <a:pt x="679" y="513"/>
                  </a:lnTo>
                  <a:lnTo>
                    <a:pt x="683" y="523"/>
                  </a:lnTo>
                  <a:lnTo>
                    <a:pt x="688" y="533"/>
                  </a:lnTo>
                  <a:lnTo>
                    <a:pt x="694" y="544"/>
                  </a:lnTo>
                  <a:lnTo>
                    <a:pt x="699" y="554"/>
                  </a:lnTo>
                  <a:lnTo>
                    <a:pt x="704" y="565"/>
                  </a:lnTo>
                  <a:lnTo>
                    <a:pt x="710" y="574"/>
                  </a:lnTo>
                  <a:lnTo>
                    <a:pt x="717" y="584"/>
                  </a:lnTo>
                  <a:lnTo>
                    <a:pt x="722" y="593"/>
                  </a:lnTo>
                  <a:lnTo>
                    <a:pt x="432" y="781"/>
                  </a:lnTo>
                  <a:lnTo>
                    <a:pt x="431" y="788"/>
                  </a:lnTo>
                  <a:lnTo>
                    <a:pt x="429" y="808"/>
                  </a:lnTo>
                  <a:lnTo>
                    <a:pt x="423" y="834"/>
                  </a:lnTo>
                  <a:lnTo>
                    <a:pt x="412" y="864"/>
                  </a:lnTo>
                  <a:lnTo>
                    <a:pt x="396" y="894"/>
                  </a:lnTo>
                  <a:lnTo>
                    <a:pt x="373" y="919"/>
                  </a:lnTo>
                  <a:lnTo>
                    <a:pt x="342" y="937"/>
                  </a:lnTo>
                  <a:lnTo>
                    <a:pt x="301" y="940"/>
                  </a:lnTo>
                  <a:lnTo>
                    <a:pt x="290" y="939"/>
                  </a:lnTo>
                  <a:lnTo>
                    <a:pt x="281" y="938"/>
                  </a:lnTo>
                  <a:lnTo>
                    <a:pt x="272" y="937"/>
                  </a:lnTo>
                  <a:lnTo>
                    <a:pt x="263" y="934"/>
                  </a:lnTo>
                  <a:lnTo>
                    <a:pt x="253" y="932"/>
                  </a:lnTo>
                  <a:lnTo>
                    <a:pt x="244" y="930"/>
                  </a:lnTo>
                  <a:lnTo>
                    <a:pt x="236" y="926"/>
                  </a:lnTo>
                  <a:lnTo>
                    <a:pt x="228" y="922"/>
                  </a:lnTo>
                  <a:lnTo>
                    <a:pt x="227" y="921"/>
                  </a:lnTo>
                  <a:lnTo>
                    <a:pt x="226" y="919"/>
                  </a:lnTo>
                  <a:lnTo>
                    <a:pt x="225" y="919"/>
                  </a:lnTo>
                  <a:lnTo>
                    <a:pt x="225" y="918"/>
                  </a:lnTo>
                  <a:lnTo>
                    <a:pt x="213" y="904"/>
                  </a:lnTo>
                  <a:lnTo>
                    <a:pt x="204" y="891"/>
                  </a:lnTo>
                  <a:lnTo>
                    <a:pt x="197" y="876"/>
                  </a:lnTo>
                  <a:lnTo>
                    <a:pt x="191" y="859"/>
                  </a:lnTo>
                  <a:lnTo>
                    <a:pt x="187" y="843"/>
                  </a:lnTo>
                  <a:lnTo>
                    <a:pt x="185" y="827"/>
                  </a:lnTo>
                  <a:lnTo>
                    <a:pt x="185" y="810"/>
                  </a:lnTo>
                  <a:lnTo>
                    <a:pt x="187" y="794"/>
                  </a:lnTo>
                  <a:lnTo>
                    <a:pt x="139" y="794"/>
                  </a:lnTo>
                  <a:lnTo>
                    <a:pt x="127" y="817"/>
                  </a:lnTo>
                  <a:lnTo>
                    <a:pt x="117" y="841"/>
                  </a:lnTo>
                  <a:lnTo>
                    <a:pt x="112" y="865"/>
                  </a:lnTo>
                  <a:lnTo>
                    <a:pt x="112" y="891"/>
                  </a:lnTo>
                  <a:lnTo>
                    <a:pt x="115" y="916"/>
                  </a:lnTo>
                  <a:lnTo>
                    <a:pt x="123" y="939"/>
                  </a:lnTo>
                  <a:lnTo>
                    <a:pt x="136" y="962"/>
                  </a:lnTo>
                  <a:lnTo>
                    <a:pt x="153" y="982"/>
                  </a:lnTo>
                  <a:lnTo>
                    <a:pt x="181" y="1005"/>
                  </a:lnTo>
                  <a:lnTo>
                    <a:pt x="208" y="1021"/>
                  </a:lnTo>
                  <a:lnTo>
                    <a:pt x="236" y="1031"/>
                  </a:lnTo>
                  <a:lnTo>
                    <a:pt x="263" y="1036"/>
                  </a:lnTo>
                  <a:lnTo>
                    <a:pt x="289" y="1037"/>
                  </a:lnTo>
                  <a:lnTo>
                    <a:pt x="313" y="1033"/>
                  </a:lnTo>
                  <a:lnTo>
                    <a:pt x="336" y="1025"/>
                  </a:lnTo>
                  <a:lnTo>
                    <a:pt x="358" y="1015"/>
                  </a:lnTo>
                  <a:lnTo>
                    <a:pt x="379" y="1002"/>
                  </a:lnTo>
                  <a:lnTo>
                    <a:pt x="396" y="987"/>
                  </a:lnTo>
                  <a:lnTo>
                    <a:pt x="412" y="970"/>
                  </a:lnTo>
                  <a:lnTo>
                    <a:pt x="426" y="953"/>
                  </a:lnTo>
                  <a:lnTo>
                    <a:pt x="437" y="934"/>
                  </a:lnTo>
                  <a:lnTo>
                    <a:pt x="445" y="917"/>
                  </a:lnTo>
                  <a:lnTo>
                    <a:pt x="450" y="899"/>
                  </a:lnTo>
                  <a:lnTo>
                    <a:pt x="452" y="882"/>
                  </a:lnTo>
                  <a:lnTo>
                    <a:pt x="452" y="873"/>
                  </a:lnTo>
                  <a:lnTo>
                    <a:pt x="450" y="864"/>
                  </a:lnTo>
                  <a:lnTo>
                    <a:pt x="448" y="856"/>
                  </a:lnTo>
                  <a:lnTo>
                    <a:pt x="447" y="847"/>
                  </a:lnTo>
                  <a:lnTo>
                    <a:pt x="766" y="650"/>
                  </a:lnTo>
                  <a:lnTo>
                    <a:pt x="783" y="667"/>
                  </a:lnTo>
                  <a:lnTo>
                    <a:pt x="801" y="684"/>
                  </a:lnTo>
                  <a:lnTo>
                    <a:pt x="819" y="699"/>
                  </a:lnTo>
                  <a:lnTo>
                    <a:pt x="839" y="714"/>
                  </a:lnTo>
                  <a:lnTo>
                    <a:pt x="858" y="728"/>
                  </a:lnTo>
                  <a:lnTo>
                    <a:pt x="879" y="741"/>
                  </a:lnTo>
                  <a:lnTo>
                    <a:pt x="900" y="752"/>
                  </a:lnTo>
                  <a:lnTo>
                    <a:pt x="922" y="763"/>
                  </a:lnTo>
                  <a:lnTo>
                    <a:pt x="944" y="772"/>
                  </a:lnTo>
                  <a:lnTo>
                    <a:pt x="967" y="780"/>
                  </a:lnTo>
                  <a:lnTo>
                    <a:pt x="991" y="788"/>
                  </a:lnTo>
                  <a:lnTo>
                    <a:pt x="1015" y="794"/>
                  </a:lnTo>
                  <a:lnTo>
                    <a:pt x="1039" y="798"/>
                  </a:lnTo>
                  <a:lnTo>
                    <a:pt x="1065" y="802"/>
                  </a:lnTo>
                  <a:lnTo>
                    <a:pt x="1090" y="803"/>
                  </a:lnTo>
                  <a:lnTo>
                    <a:pt x="1115" y="804"/>
                  </a:lnTo>
                  <a:lnTo>
                    <a:pt x="1138" y="804"/>
                  </a:lnTo>
                  <a:lnTo>
                    <a:pt x="1161" y="802"/>
                  </a:lnTo>
                  <a:lnTo>
                    <a:pt x="1184" y="800"/>
                  </a:lnTo>
                  <a:lnTo>
                    <a:pt x="1206" y="795"/>
                  </a:lnTo>
                  <a:lnTo>
                    <a:pt x="1228" y="790"/>
                  </a:lnTo>
                  <a:lnTo>
                    <a:pt x="1249" y="785"/>
                  </a:lnTo>
                  <a:lnTo>
                    <a:pt x="1271" y="778"/>
                  </a:lnTo>
                  <a:lnTo>
                    <a:pt x="1291" y="770"/>
                  </a:lnTo>
                  <a:lnTo>
                    <a:pt x="1311" y="762"/>
                  </a:lnTo>
                  <a:lnTo>
                    <a:pt x="1331" y="752"/>
                  </a:lnTo>
                  <a:lnTo>
                    <a:pt x="1350" y="742"/>
                  </a:lnTo>
                  <a:lnTo>
                    <a:pt x="1369" y="730"/>
                  </a:lnTo>
                  <a:lnTo>
                    <a:pt x="1386" y="718"/>
                  </a:lnTo>
                  <a:lnTo>
                    <a:pt x="1403" y="705"/>
                  </a:lnTo>
                  <a:lnTo>
                    <a:pt x="1421" y="691"/>
                  </a:lnTo>
                  <a:lnTo>
                    <a:pt x="1437" y="677"/>
                  </a:lnTo>
                  <a:lnTo>
                    <a:pt x="1751" y="871"/>
                  </a:lnTo>
                  <a:lnTo>
                    <a:pt x="1750" y="880"/>
                  </a:lnTo>
                  <a:lnTo>
                    <a:pt x="1748" y="888"/>
                  </a:lnTo>
                  <a:lnTo>
                    <a:pt x="1747" y="897"/>
                  </a:lnTo>
                  <a:lnTo>
                    <a:pt x="1747" y="907"/>
                  </a:lnTo>
                  <a:lnTo>
                    <a:pt x="1748" y="923"/>
                  </a:lnTo>
                  <a:lnTo>
                    <a:pt x="1753" y="941"/>
                  </a:lnTo>
                  <a:lnTo>
                    <a:pt x="1762" y="959"/>
                  </a:lnTo>
                  <a:lnTo>
                    <a:pt x="1772" y="977"/>
                  </a:lnTo>
                  <a:lnTo>
                    <a:pt x="1786" y="994"/>
                  </a:lnTo>
                  <a:lnTo>
                    <a:pt x="1801" y="1012"/>
                  </a:lnTo>
                  <a:lnTo>
                    <a:pt x="1819" y="1026"/>
                  </a:lnTo>
                  <a:lnTo>
                    <a:pt x="1839" y="1039"/>
                  </a:lnTo>
                  <a:lnTo>
                    <a:pt x="1861" y="1050"/>
                  </a:lnTo>
                  <a:lnTo>
                    <a:pt x="1884" y="1058"/>
                  </a:lnTo>
                  <a:lnTo>
                    <a:pt x="1909" y="1061"/>
                  </a:lnTo>
                  <a:lnTo>
                    <a:pt x="1934" y="1060"/>
                  </a:lnTo>
                  <a:lnTo>
                    <a:pt x="1961" y="1054"/>
                  </a:lnTo>
                  <a:lnTo>
                    <a:pt x="1989" y="1044"/>
                  </a:lnTo>
                  <a:lnTo>
                    <a:pt x="2017" y="1028"/>
                  </a:lnTo>
                  <a:lnTo>
                    <a:pt x="2045" y="1005"/>
                  </a:lnTo>
                  <a:lnTo>
                    <a:pt x="2065" y="982"/>
                  </a:lnTo>
                  <a:lnTo>
                    <a:pt x="2078" y="956"/>
                  </a:lnTo>
                  <a:lnTo>
                    <a:pt x="2085" y="929"/>
                  </a:lnTo>
                  <a:lnTo>
                    <a:pt x="2088" y="900"/>
                  </a:lnTo>
                  <a:lnTo>
                    <a:pt x="2083" y="871"/>
                  </a:lnTo>
                  <a:lnTo>
                    <a:pt x="2074" y="843"/>
                  </a:lnTo>
                  <a:lnTo>
                    <a:pt x="2059" y="817"/>
                  </a:lnTo>
                  <a:lnTo>
                    <a:pt x="2039" y="794"/>
                  </a:lnTo>
                  <a:lnTo>
                    <a:pt x="2006" y="794"/>
                  </a:lnTo>
                  <a:lnTo>
                    <a:pt x="2010" y="812"/>
                  </a:lnTo>
                  <a:lnTo>
                    <a:pt x="2013" y="832"/>
                  </a:lnTo>
                  <a:lnTo>
                    <a:pt x="2013" y="851"/>
                  </a:lnTo>
                  <a:lnTo>
                    <a:pt x="2010" y="871"/>
                  </a:lnTo>
                  <a:lnTo>
                    <a:pt x="2005" y="891"/>
                  </a:lnTo>
                  <a:lnTo>
                    <a:pt x="1997" y="909"/>
                  </a:lnTo>
                  <a:lnTo>
                    <a:pt x="1986" y="926"/>
                  </a:lnTo>
                  <a:lnTo>
                    <a:pt x="1974" y="942"/>
                  </a:lnTo>
                  <a:lnTo>
                    <a:pt x="1972" y="944"/>
                  </a:lnTo>
                  <a:lnTo>
                    <a:pt x="1972" y="944"/>
                  </a:lnTo>
                  <a:lnTo>
                    <a:pt x="1971" y="945"/>
                  </a:lnTo>
                  <a:lnTo>
                    <a:pt x="1970" y="946"/>
                  </a:lnTo>
                  <a:lnTo>
                    <a:pt x="1962" y="949"/>
                  </a:lnTo>
                  <a:lnTo>
                    <a:pt x="1953" y="953"/>
                  </a:lnTo>
                  <a:lnTo>
                    <a:pt x="1945" y="956"/>
                  </a:lnTo>
                  <a:lnTo>
                    <a:pt x="1936" y="959"/>
                  </a:lnTo>
                  <a:lnTo>
                    <a:pt x="1926" y="961"/>
                  </a:lnTo>
                  <a:lnTo>
                    <a:pt x="1917" y="962"/>
                  </a:lnTo>
                  <a:lnTo>
                    <a:pt x="1908" y="963"/>
                  </a:lnTo>
                  <a:lnTo>
                    <a:pt x="1898" y="964"/>
                  </a:lnTo>
                  <a:lnTo>
                    <a:pt x="1856" y="960"/>
                  </a:lnTo>
                  <a:lnTo>
                    <a:pt x="1824" y="944"/>
                  </a:lnTo>
                  <a:lnTo>
                    <a:pt x="1801" y="918"/>
                  </a:lnTo>
                  <a:lnTo>
                    <a:pt x="1785" y="888"/>
                  </a:lnTo>
                  <a:lnTo>
                    <a:pt x="1774" y="858"/>
                  </a:lnTo>
                  <a:lnTo>
                    <a:pt x="1768" y="832"/>
                  </a:lnTo>
                  <a:lnTo>
                    <a:pt x="1766" y="812"/>
                  </a:lnTo>
                  <a:lnTo>
                    <a:pt x="1765" y="805"/>
                  </a:lnTo>
                  <a:lnTo>
                    <a:pt x="1485" y="623"/>
                  </a:lnTo>
                  <a:lnTo>
                    <a:pt x="1492" y="614"/>
                  </a:lnTo>
                  <a:lnTo>
                    <a:pt x="1499" y="605"/>
                  </a:lnTo>
                  <a:lnTo>
                    <a:pt x="1506" y="596"/>
                  </a:lnTo>
                  <a:lnTo>
                    <a:pt x="1513" y="585"/>
                  </a:lnTo>
                  <a:lnTo>
                    <a:pt x="1518" y="576"/>
                  </a:lnTo>
                  <a:lnTo>
                    <a:pt x="1524" y="566"/>
                  </a:lnTo>
                  <a:lnTo>
                    <a:pt x="1530" y="555"/>
                  </a:lnTo>
                  <a:lnTo>
                    <a:pt x="1536" y="545"/>
                  </a:lnTo>
                  <a:lnTo>
                    <a:pt x="1553" y="553"/>
                  </a:lnTo>
                  <a:lnTo>
                    <a:pt x="1573" y="563"/>
                  </a:lnTo>
                  <a:lnTo>
                    <a:pt x="1596" y="575"/>
                  </a:lnTo>
                  <a:lnTo>
                    <a:pt x="1620" y="586"/>
                  </a:lnTo>
                  <a:lnTo>
                    <a:pt x="1645" y="599"/>
                  </a:lnTo>
                  <a:lnTo>
                    <a:pt x="1672" y="613"/>
                  </a:lnTo>
                  <a:lnTo>
                    <a:pt x="1698" y="626"/>
                  </a:lnTo>
                  <a:lnTo>
                    <a:pt x="1724" y="638"/>
                  </a:lnTo>
                  <a:lnTo>
                    <a:pt x="1749" y="651"/>
                  </a:lnTo>
                  <a:lnTo>
                    <a:pt x="1772" y="662"/>
                  </a:lnTo>
                  <a:lnTo>
                    <a:pt x="1794" y="673"/>
                  </a:lnTo>
                  <a:lnTo>
                    <a:pt x="1812" y="682"/>
                  </a:lnTo>
                  <a:lnTo>
                    <a:pt x="1828" y="689"/>
                  </a:lnTo>
                  <a:lnTo>
                    <a:pt x="1841" y="695"/>
                  </a:lnTo>
                  <a:lnTo>
                    <a:pt x="1848" y="697"/>
                  </a:lnTo>
                  <a:lnTo>
                    <a:pt x="1851" y="698"/>
                  </a:lnTo>
                  <a:lnTo>
                    <a:pt x="1853" y="698"/>
                  </a:lnTo>
                  <a:lnTo>
                    <a:pt x="1853" y="697"/>
                  </a:lnTo>
                  <a:lnTo>
                    <a:pt x="1868" y="681"/>
                  </a:lnTo>
                  <a:lnTo>
                    <a:pt x="1885" y="667"/>
                  </a:lnTo>
                  <a:lnTo>
                    <a:pt x="1903" y="656"/>
                  </a:lnTo>
                  <a:lnTo>
                    <a:pt x="1924" y="647"/>
                  </a:lnTo>
                  <a:lnTo>
                    <a:pt x="1945" y="642"/>
                  </a:lnTo>
                  <a:lnTo>
                    <a:pt x="1967" y="639"/>
                  </a:lnTo>
                  <a:lnTo>
                    <a:pt x="1990" y="641"/>
                  </a:lnTo>
                  <a:lnTo>
                    <a:pt x="2013" y="645"/>
                  </a:lnTo>
                  <a:lnTo>
                    <a:pt x="2036" y="653"/>
                  </a:lnTo>
                  <a:lnTo>
                    <a:pt x="2057" y="665"/>
                  </a:lnTo>
                  <a:lnTo>
                    <a:pt x="2075" y="680"/>
                  </a:lnTo>
                  <a:lnTo>
                    <a:pt x="2091" y="697"/>
                  </a:lnTo>
                  <a:lnTo>
                    <a:pt x="2104" y="717"/>
                  </a:lnTo>
                  <a:lnTo>
                    <a:pt x="2114" y="737"/>
                  </a:lnTo>
                  <a:lnTo>
                    <a:pt x="2120" y="759"/>
                  </a:lnTo>
                  <a:lnTo>
                    <a:pt x="2123" y="782"/>
                  </a:lnTo>
                  <a:lnTo>
                    <a:pt x="2129" y="773"/>
                  </a:lnTo>
                  <a:lnTo>
                    <a:pt x="2135" y="763"/>
                  </a:lnTo>
                  <a:lnTo>
                    <a:pt x="2138" y="752"/>
                  </a:lnTo>
                  <a:lnTo>
                    <a:pt x="2142" y="741"/>
                  </a:lnTo>
                  <a:lnTo>
                    <a:pt x="2148" y="711"/>
                  </a:lnTo>
                  <a:lnTo>
                    <a:pt x="2146" y="681"/>
                  </a:lnTo>
                  <a:lnTo>
                    <a:pt x="2139" y="652"/>
                  </a:lnTo>
                  <a:lnTo>
                    <a:pt x="2128" y="626"/>
                  </a:lnTo>
                  <a:lnTo>
                    <a:pt x="2112" y="601"/>
                  </a:lnTo>
                  <a:lnTo>
                    <a:pt x="2091" y="581"/>
                  </a:lnTo>
                  <a:lnTo>
                    <a:pt x="2066" y="565"/>
                  </a:lnTo>
                  <a:lnTo>
                    <a:pt x="2037" y="553"/>
                  </a:lnTo>
                  <a:lnTo>
                    <a:pt x="2010" y="547"/>
                  </a:lnTo>
                  <a:lnTo>
                    <a:pt x="1983" y="546"/>
                  </a:lnTo>
                  <a:lnTo>
                    <a:pt x="1956" y="548"/>
                  </a:lnTo>
                  <a:lnTo>
                    <a:pt x="1932" y="554"/>
                  </a:lnTo>
                  <a:lnTo>
                    <a:pt x="1909" y="565"/>
                  </a:lnTo>
                  <a:lnTo>
                    <a:pt x="1888" y="578"/>
                  </a:lnTo>
                  <a:lnTo>
                    <a:pt x="1870" y="596"/>
                  </a:lnTo>
                  <a:lnTo>
                    <a:pt x="1856" y="618"/>
                  </a:lnTo>
                  <a:lnTo>
                    <a:pt x="1563" y="479"/>
                  </a:lnTo>
                  <a:lnTo>
                    <a:pt x="1570" y="454"/>
                  </a:lnTo>
                  <a:lnTo>
                    <a:pt x="1577" y="429"/>
                  </a:lnTo>
                  <a:lnTo>
                    <a:pt x="1582" y="403"/>
                  </a:lnTo>
                  <a:lnTo>
                    <a:pt x="1585" y="377"/>
                  </a:lnTo>
                  <a:lnTo>
                    <a:pt x="1986" y="165"/>
                  </a:lnTo>
                  <a:lnTo>
                    <a:pt x="2000" y="187"/>
                  </a:lnTo>
                  <a:lnTo>
                    <a:pt x="2018" y="204"/>
                  </a:lnTo>
                  <a:lnTo>
                    <a:pt x="2039" y="218"/>
                  </a:lnTo>
                  <a:lnTo>
                    <a:pt x="2062" y="228"/>
                  </a:lnTo>
                  <a:lnTo>
                    <a:pt x="2086" y="234"/>
                  </a:lnTo>
                  <a:lnTo>
                    <a:pt x="2113" y="236"/>
                  </a:lnTo>
                  <a:lnTo>
                    <a:pt x="2141" y="235"/>
                  </a:lnTo>
                  <a:lnTo>
                    <a:pt x="2167" y="229"/>
                  </a:lnTo>
                  <a:lnTo>
                    <a:pt x="2196" y="218"/>
                  </a:lnTo>
                  <a:lnTo>
                    <a:pt x="2221" y="202"/>
                  </a:lnTo>
                  <a:lnTo>
                    <a:pt x="2242" y="181"/>
                  </a:lnTo>
                  <a:lnTo>
                    <a:pt x="2258" y="157"/>
                  </a:lnTo>
                  <a:lnTo>
                    <a:pt x="2270" y="130"/>
                  </a:lnTo>
                  <a:lnTo>
                    <a:pt x="2277" y="101"/>
                  </a:lnTo>
                  <a:lnTo>
                    <a:pt x="2278" y="72"/>
                  </a:lnTo>
                  <a:lnTo>
                    <a:pt x="2272" y="42"/>
                  </a:lnTo>
                  <a:close/>
                </a:path>
              </a:pathLst>
            </a:custGeom>
            <a:solidFill>
              <a:schemeClr val="tx2">
                <a:lumMod val="75000"/>
              </a:schemeClr>
            </a:solidFill>
            <a:ln>
              <a:noFill/>
            </a:ln>
          </p:spPr>
          <p:txBody>
            <a:bodyPr vert="horz" wrap="square" lIns="91440" tIns="45720" rIns="91440" bIns="45720" numCol="1" anchor="t" anchorCtr="0" compatLnSpc="1">
              <a:prstTxWarp prst="textNoShape">
                <a:avLst/>
              </a:prstTxWarp>
            </a:bodyPr>
            <a:lstStyle/>
            <a:p>
              <a:endParaRPr lang="cs-CZ"/>
            </a:p>
          </p:txBody>
        </p:sp>
        <p:sp>
          <p:nvSpPr>
            <p:cNvPr id="2076" name="Freeform 14"/>
            <p:cNvSpPr>
              <a:spLocks/>
            </p:cNvSpPr>
            <p:nvPr>
              <p:custDataLst>
                <p:tags r:id="rId34"/>
              </p:custDataLst>
            </p:nvPr>
          </p:nvSpPr>
          <p:spPr bwMode="auto">
            <a:xfrm>
              <a:off x="8324850" y="1901826"/>
              <a:ext cx="581025" cy="684213"/>
            </a:xfrm>
            <a:custGeom>
              <a:avLst/>
              <a:gdLst>
                <a:gd name="T0" fmla="*/ 663 w 732"/>
                <a:gd name="T1" fmla="*/ 376 h 863"/>
                <a:gd name="T2" fmla="*/ 606 w 732"/>
                <a:gd name="T3" fmla="*/ 349 h 863"/>
                <a:gd name="T4" fmla="*/ 554 w 732"/>
                <a:gd name="T5" fmla="*/ 342 h 863"/>
                <a:gd name="T6" fmla="*/ 506 w 732"/>
                <a:gd name="T7" fmla="*/ 354 h 863"/>
                <a:gd name="T8" fmla="*/ 464 w 732"/>
                <a:gd name="T9" fmla="*/ 377 h 863"/>
                <a:gd name="T10" fmla="*/ 431 w 732"/>
                <a:gd name="T11" fmla="*/ 409 h 863"/>
                <a:gd name="T12" fmla="*/ 407 w 732"/>
                <a:gd name="T13" fmla="*/ 445 h 863"/>
                <a:gd name="T14" fmla="*/ 393 w 732"/>
                <a:gd name="T15" fmla="*/ 481 h 863"/>
                <a:gd name="T16" fmla="*/ 392 w 732"/>
                <a:gd name="T17" fmla="*/ 506 h 863"/>
                <a:gd name="T18" fmla="*/ 394 w 732"/>
                <a:gd name="T19" fmla="*/ 523 h 863"/>
                <a:gd name="T20" fmla="*/ 148 w 732"/>
                <a:gd name="T21" fmla="*/ 708 h 863"/>
                <a:gd name="T22" fmla="*/ 159 w 732"/>
                <a:gd name="T23" fmla="*/ 692 h 863"/>
                <a:gd name="T24" fmla="*/ 173 w 732"/>
                <a:gd name="T25" fmla="*/ 673 h 863"/>
                <a:gd name="T26" fmla="*/ 186 w 732"/>
                <a:gd name="T27" fmla="*/ 655 h 863"/>
                <a:gd name="T28" fmla="*/ 194 w 732"/>
                <a:gd name="T29" fmla="*/ 636 h 863"/>
                <a:gd name="T30" fmla="*/ 212 w 732"/>
                <a:gd name="T31" fmla="*/ 537 h 863"/>
                <a:gd name="T32" fmla="*/ 203 w 732"/>
                <a:gd name="T33" fmla="*/ 442 h 863"/>
                <a:gd name="T34" fmla="*/ 175 w 732"/>
                <a:gd name="T35" fmla="*/ 348 h 863"/>
                <a:gd name="T36" fmla="*/ 133 w 732"/>
                <a:gd name="T37" fmla="*/ 258 h 863"/>
                <a:gd name="T38" fmla="*/ 106 w 732"/>
                <a:gd name="T39" fmla="*/ 179 h 863"/>
                <a:gd name="T40" fmla="*/ 96 w 732"/>
                <a:gd name="T41" fmla="*/ 95 h 863"/>
                <a:gd name="T42" fmla="*/ 95 w 732"/>
                <a:gd name="T43" fmla="*/ 28 h 863"/>
                <a:gd name="T44" fmla="*/ 96 w 732"/>
                <a:gd name="T45" fmla="*/ 0 h 863"/>
                <a:gd name="T46" fmla="*/ 82 w 732"/>
                <a:gd name="T47" fmla="*/ 28 h 863"/>
                <a:gd name="T48" fmla="*/ 54 w 732"/>
                <a:gd name="T49" fmla="*/ 95 h 863"/>
                <a:gd name="T50" fmla="*/ 37 w 732"/>
                <a:gd name="T51" fmla="*/ 179 h 863"/>
                <a:gd name="T52" fmla="*/ 52 w 732"/>
                <a:gd name="T53" fmla="*/ 257 h 863"/>
                <a:gd name="T54" fmla="*/ 91 w 732"/>
                <a:gd name="T55" fmla="*/ 340 h 863"/>
                <a:gd name="T56" fmla="*/ 118 w 732"/>
                <a:gd name="T57" fmla="*/ 432 h 863"/>
                <a:gd name="T58" fmla="*/ 129 w 732"/>
                <a:gd name="T59" fmla="*/ 526 h 863"/>
                <a:gd name="T60" fmla="*/ 122 w 732"/>
                <a:gd name="T61" fmla="*/ 607 h 863"/>
                <a:gd name="T62" fmla="*/ 99 w 732"/>
                <a:gd name="T63" fmla="*/ 663 h 863"/>
                <a:gd name="T64" fmla="*/ 56 w 732"/>
                <a:gd name="T65" fmla="*/ 750 h 863"/>
                <a:gd name="T66" fmla="*/ 16 w 732"/>
                <a:gd name="T67" fmla="*/ 831 h 863"/>
                <a:gd name="T68" fmla="*/ 0 w 732"/>
                <a:gd name="T69" fmla="*/ 863 h 863"/>
                <a:gd name="T70" fmla="*/ 411 w 732"/>
                <a:gd name="T71" fmla="*/ 591 h 863"/>
                <a:gd name="T72" fmla="*/ 419 w 732"/>
                <a:gd name="T73" fmla="*/ 545 h 863"/>
                <a:gd name="T74" fmla="*/ 446 w 732"/>
                <a:gd name="T75" fmla="*/ 485 h 863"/>
                <a:gd name="T76" fmla="*/ 500 w 732"/>
                <a:gd name="T77" fmla="*/ 444 h 863"/>
                <a:gd name="T78" fmla="*/ 552 w 732"/>
                <a:gd name="T79" fmla="*/ 440 h 863"/>
                <a:gd name="T80" fmla="*/ 570 w 732"/>
                <a:gd name="T81" fmla="*/ 443 h 863"/>
                <a:gd name="T82" fmla="*/ 589 w 732"/>
                <a:gd name="T83" fmla="*/ 447 h 863"/>
                <a:gd name="T84" fmla="*/ 607 w 732"/>
                <a:gd name="T85" fmla="*/ 454 h 863"/>
                <a:gd name="T86" fmla="*/ 616 w 732"/>
                <a:gd name="T87" fmla="*/ 459 h 863"/>
                <a:gd name="T88" fmla="*/ 618 w 732"/>
                <a:gd name="T89" fmla="*/ 460 h 863"/>
                <a:gd name="T90" fmla="*/ 630 w 732"/>
                <a:gd name="T91" fmla="*/ 475 h 863"/>
                <a:gd name="T92" fmla="*/ 648 w 732"/>
                <a:gd name="T93" fmla="*/ 507 h 863"/>
                <a:gd name="T94" fmla="*/ 657 w 732"/>
                <a:gd name="T95" fmla="*/ 541 h 863"/>
                <a:gd name="T96" fmla="*/ 658 w 732"/>
                <a:gd name="T97" fmla="*/ 575 h 863"/>
                <a:gd name="T98" fmla="*/ 699 w 732"/>
                <a:gd name="T99" fmla="*/ 592 h 863"/>
                <a:gd name="T100" fmla="*/ 724 w 732"/>
                <a:gd name="T101" fmla="*/ 544 h 863"/>
                <a:gd name="T102" fmla="*/ 732 w 732"/>
                <a:gd name="T103" fmla="*/ 492 h 863"/>
                <a:gd name="T104" fmla="*/ 720 w 732"/>
                <a:gd name="T105" fmla="*/ 442 h 863"/>
                <a:gd name="T106" fmla="*/ 690 w 732"/>
                <a:gd name="T107" fmla="*/ 399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32" h="863">
                  <a:moveTo>
                    <a:pt x="690" y="399"/>
                  </a:moveTo>
                  <a:lnTo>
                    <a:pt x="663" y="376"/>
                  </a:lnTo>
                  <a:lnTo>
                    <a:pt x="634" y="360"/>
                  </a:lnTo>
                  <a:lnTo>
                    <a:pt x="606" y="349"/>
                  </a:lnTo>
                  <a:lnTo>
                    <a:pt x="580" y="344"/>
                  </a:lnTo>
                  <a:lnTo>
                    <a:pt x="554" y="342"/>
                  </a:lnTo>
                  <a:lnTo>
                    <a:pt x="529" y="346"/>
                  </a:lnTo>
                  <a:lnTo>
                    <a:pt x="506" y="354"/>
                  </a:lnTo>
                  <a:lnTo>
                    <a:pt x="484" y="364"/>
                  </a:lnTo>
                  <a:lnTo>
                    <a:pt x="464" y="377"/>
                  </a:lnTo>
                  <a:lnTo>
                    <a:pt x="446" y="392"/>
                  </a:lnTo>
                  <a:lnTo>
                    <a:pt x="431" y="409"/>
                  </a:lnTo>
                  <a:lnTo>
                    <a:pt x="417" y="427"/>
                  </a:lnTo>
                  <a:lnTo>
                    <a:pt x="407" y="445"/>
                  </a:lnTo>
                  <a:lnTo>
                    <a:pt x="399" y="462"/>
                  </a:lnTo>
                  <a:lnTo>
                    <a:pt x="393" y="481"/>
                  </a:lnTo>
                  <a:lnTo>
                    <a:pt x="392" y="497"/>
                  </a:lnTo>
                  <a:lnTo>
                    <a:pt x="392" y="506"/>
                  </a:lnTo>
                  <a:lnTo>
                    <a:pt x="393" y="515"/>
                  </a:lnTo>
                  <a:lnTo>
                    <a:pt x="394" y="523"/>
                  </a:lnTo>
                  <a:lnTo>
                    <a:pt x="396" y="533"/>
                  </a:lnTo>
                  <a:lnTo>
                    <a:pt x="148" y="708"/>
                  </a:lnTo>
                  <a:lnTo>
                    <a:pt x="152" y="701"/>
                  </a:lnTo>
                  <a:lnTo>
                    <a:pt x="159" y="692"/>
                  </a:lnTo>
                  <a:lnTo>
                    <a:pt x="165" y="683"/>
                  </a:lnTo>
                  <a:lnTo>
                    <a:pt x="173" y="673"/>
                  </a:lnTo>
                  <a:lnTo>
                    <a:pt x="179" y="664"/>
                  </a:lnTo>
                  <a:lnTo>
                    <a:pt x="186" y="655"/>
                  </a:lnTo>
                  <a:lnTo>
                    <a:pt x="190" y="645"/>
                  </a:lnTo>
                  <a:lnTo>
                    <a:pt x="194" y="636"/>
                  </a:lnTo>
                  <a:lnTo>
                    <a:pt x="206" y="587"/>
                  </a:lnTo>
                  <a:lnTo>
                    <a:pt x="212" y="537"/>
                  </a:lnTo>
                  <a:lnTo>
                    <a:pt x="211" y="489"/>
                  </a:lnTo>
                  <a:lnTo>
                    <a:pt x="203" y="442"/>
                  </a:lnTo>
                  <a:lnTo>
                    <a:pt x="191" y="394"/>
                  </a:lnTo>
                  <a:lnTo>
                    <a:pt x="175" y="348"/>
                  </a:lnTo>
                  <a:lnTo>
                    <a:pt x="154" y="303"/>
                  </a:lnTo>
                  <a:lnTo>
                    <a:pt x="133" y="258"/>
                  </a:lnTo>
                  <a:lnTo>
                    <a:pt x="118" y="220"/>
                  </a:lnTo>
                  <a:lnTo>
                    <a:pt x="106" y="179"/>
                  </a:lnTo>
                  <a:lnTo>
                    <a:pt x="99" y="136"/>
                  </a:lnTo>
                  <a:lnTo>
                    <a:pt x="96" y="95"/>
                  </a:lnTo>
                  <a:lnTo>
                    <a:pt x="95" y="58"/>
                  </a:lnTo>
                  <a:lnTo>
                    <a:pt x="95" y="28"/>
                  </a:lnTo>
                  <a:lnTo>
                    <a:pt x="96" y="7"/>
                  </a:lnTo>
                  <a:lnTo>
                    <a:pt x="96" y="0"/>
                  </a:lnTo>
                  <a:lnTo>
                    <a:pt x="92" y="7"/>
                  </a:lnTo>
                  <a:lnTo>
                    <a:pt x="82" y="28"/>
                  </a:lnTo>
                  <a:lnTo>
                    <a:pt x="68" y="58"/>
                  </a:lnTo>
                  <a:lnTo>
                    <a:pt x="54" y="95"/>
                  </a:lnTo>
                  <a:lnTo>
                    <a:pt x="43" y="136"/>
                  </a:lnTo>
                  <a:lnTo>
                    <a:pt x="37" y="179"/>
                  </a:lnTo>
                  <a:lnTo>
                    <a:pt x="39" y="220"/>
                  </a:lnTo>
                  <a:lnTo>
                    <a:pt x="52" y="257"/>
                  </a:lnTo>
                  <a:lnTo>
                    <a:pt x="73" y="296"/>
                  </a:lnTo>
                  <a:lnTo>
                    <a:pt x="91" y="340"/>
                  </a:lnTo>
                  <a:lnTo>
                    <a:pt x="106" y="385"/>
                  </a:lnTo>
                  <a:lnTo>
                    <a:pt x="118" y="432"/>
                  </a:lnTo>
                  <a:lnTo>
                    <a:pt x="126" y="480"/>
                  </a:lnTo>
                  <a:lnTo>
                    <a:pt x="129" y="526"/>
                  </a:lnTo>
                  <a:lnTo>
                    <a:pt x="128" y="568"/>
                  </a:lnTo>
                  <a:lnTo>
                    <a:pt x="122" y="607"/>
                  </a:lnTo>
                  <a:lnTo>
                    <a:pt x="114" y="628"/>
                  </a:lnTo>
                  <a:lnTo>
                    <a:pt x="99" y="663"/>
                  </a:lnTo>
                  <a:lnTo>
                    <a:pt x="80" y="705"/>
                  </a:lnTo>
                  <a:lnTo>
                    <a:pt x="56" y="750"/>
                  </a:lnTo>
                  <a:lnTo>
                    <a:pt x="35" y="794"/>
                  </a:lnTo>
                  <a:lnTo>
                    <a:pt x="16" y="831"/>
                  </a:lnTo>
                  <a:lnTo>
                    <a:pt x="3" y="855"/>
                  </a:lnTo>
                  <a:lnTo>
                    <a:pt x="0" y="863"/>
                  </a:lnTo>
                  <a:lnTo>
                    <a:pt x="410" y="598"/>
                  </a:lnTo>
                  <a:lnTo>
                    <a:pt x="411" y="591"/>
                  </a:lnTo>
                  <a:lnTo>
                    <a:pt x="414" y="572"/>
                  </a:lnTo>
                  <a:lnTo>
                    <a:pt x="419" y="545"/>
                  </a:lnTo>
                  <a:lnTo>
                    <a:pt x="430" y="515"/>
                  </a:lnTo>
                  <a:lnTo>
                    <a:pt x="446" y="485"/>
                  </a:lnTo>
                  <a:lnTo>
                    <a:pt x="469" y="460"/>
                  </a:lnTo>
                  <a:lnTo>
                    <a:pt x="500" y="444"/>
                  </a:lnTo>
                  <a:lnTo>
                    <a:pt x="542" y="439"/>
                  </a:lnTo>
                  <a:lnTo>
                    <a:pt x="552" y="440"/>
                  </a:lnTo>
                  <a:lnTo>
                    <a:pt x="561" y="442"/>
                  </a:lnTo>
                  <a:lnTo>
                    <a:pt x="570" y="443"/>
                  </a:lnTo>
                  <a:lnTo>
                    <a:pt x="581" y="445"/>
                  </a:lnTo>
                  <a:lnTo>
                    <a:pt x="589" y="447"/>
                  </a:lnTo>
                  <a:lnTo>
                    <a:pt x="598" y="451"/>
                  </a:lnTo>
                  <a:lnTo>
                    <a:pt x="607" y="454"/>
                  </a:lnTo>
                  <a:lnTo>
                    <a:pt x="615" y="458"/>
                  </a:lnTo>
                  <a:lnTo>
                    <a:pt x="616" y="459"/>
                  </a:lnTo>
                  <a:lnTo>
                    <a:pt x="618" y="459"/>
                  </a:lnTo>
                  <a:lnTo>
                    <a:pt x="618" y="460"/>
                  </a:lnTo>
                  <a:lnTo>
                    <a:pt x="619" y="461"/>
                  </a:lnTo>
                  <a:lnTo>
                    <a:pt x="630" y="475"/>
                  </a:lnTo>
                  <a:lnTo>
                    <a:pt x="639" y="491"/>
                  </a:lnTo>
                  <a:lnTo>
                    <a:pt x="648" y="507"/>
                  </a:lnTo>
                  <a:lnTo>
                    <a:pt x="653" y="523"/>
                  </a:lnTo>
                  <a:lnTo>
                    <a:pt x="657" y="541"/>
                  </a:lnTo>
                  <a:lnTo>
                    <a:pt x="658" y="558"/>
                  </a:lnTo>
                  <a:lnTo>
                    <a:pt x="658" y="575"/>
                  </a:lnTo>
                  <a:lnTo>
                    <a:pt x="656" y="592"/>
                  </a:lnTo>
                  <a:lnTo>
                    <a:pt x="699" y="592"/>
                  </a:lnTo>
                  <a:lnTo>
                    <a:pt x="713" y="569"/>
                  </a:lnTo>
                  <a:lnTo>
                    <a:pt x="724" y="544"/>
                  </a:lnTo>
                  <a:lnTo>
                    <a:pt x="731" y="519"/>
                  </a:lnTo>
                  <a:lnTo>
                    <a:pt x="732" y="492"/>
                  </a:lnTo>
                  <a:lnTo>
                    <a:pt x="728" y="467"/>
                  </a:lnTo>
                  <a:lnTo>
                    <a:pt x="720" y="442"/>
                  </a:lnTo>
                  <a:lnTo>
                    <a:pt x="707" y="419"/>
                  </a:lnTo>
                  <a:lnTo>
                    <a:pt x="690" y="399"/>
                  </a:lnTo>
                  <a:close/>
                </a:path>
              </a:pathLst>
            </a:custGeom>
            <a:solidFill>
              <a:schemeClr val="tx2">
                <a:lumMod val="75000"/>
              </a:schemeClr>
            </a:solidFill>
            <a:ln>
              <a:noFill/>
            </a:ln>
          </p:spPr>
          <p:txBody>
            <a:bodyPr vert="horz" wrap="square" lIns="91440" tIns="45720" rIns="91440" bIns="45720" numCol="1" anchor="t" anchorCtr="0" compatLnSpc="1">
              <a:prstTxWarp prst="textNoShape">
                <a:avLst/>
              </a:prstTxWarp>
            </a:bodyPr>
            <a:lstStyle/>
            <a:p>
              <a:endParaRPr lang="cs-CZ"/>
            </a:p>
          </p:txBody>
        </p:sp>
        <p:sp>
          <p:nvSpPr>
            <p:cNvPr id="2077" name="Freeform 15"/>
            <p:cNvSpPr>
              <a:spLocks/>
            </p:cNvSpPr>
            <p:nvPr>
              <p:custDataLst>
                <p:tags r:id="rId35"/>
              </p:custDataLst>
            </p:nvPr>
          </p:nvSpPr>
          <p:spPr bwMode="auto">
            <a:xfrm>
              <a:off x="7162800" y="1901826"/>
              <a:ext cx="581025" cy="657225"/>
            </a:xfrm>
            <a:custGeom>
              <a:avLst/>
              <a:gdLst>
                <a:gd name="T0" fmla="*/ 615 w 731"/>
                <a:gd name="T1" fmla="*/ 558 h 828"/>
                <a:gd name="T2" fmla="*/ 617 w 731"/>
                <a:gd name="T3" fmla="*/ 470 h 828"/>
                <a:gd name="T4" fmla="*/ 637 w 731"/>
                <a:gd name="T5" fmla="*/ 379 h 828"/>
                <a:gd name="T6" fmla="*/ 669 w 731"/>
                <a:gd name="T7" fmla="*/ 293 h 828"/>
                <a:gd name="T8" fmla="*/ 703 w 731"/>
                <a:gd name="T9" fmla="*/ 219 h 828"/>
                <a:gd name="T10" fmla="*/ 697 w 731"/>
                <a:gd name="T11" fmla="*/ 138 h 828"/>
                <a:gd name="T12" fmla="*/ 670 w 731"/>
                <a:gd name="T13" fmla="*/ 58 h 828"/>
                <a:gd name="T14" fmla="*/ 646 w 731"/>
                <a:gd name="T15" fmla="*/ 7 h 828"/>
                <a:gd name="T16" fmla="*/ 642 w 731"/>
                <a:gd name="T17" fmla="*/ 7 h 828"/>
                <a:gd name="T18" fmla="*/ 644 w 731"/>
                <a:gd name="T19" fmla="*/ 57 h 828"/>
                <a:gd name="T20" fmla="*/ 639 w 731"/>
                <a:gd name="T21" fmla="*/ 134 h 828"/>
                <a:gd name="T22" fmla="*/ 622 w 731"/>
                <a:gd name="T23" fmla="*/ 216 h 828"/>
                <a:gd name="T24" fmla="*/ 585 w 731"/>
                <a:gd name="T25" fmla="*/ 295 h 828"/>
                <a:gd name="T26" fmla="*/ 549 w 731"/>
                <a:gd name="T27" fmla="*/ 383 h 828"/>
                <a:gd name="T28" fmla="*/ 531 w 731"/>
                <a:gd name="T29" fmla="*/ 474 h 828"/>
                <a:gd name="T30" fmla="*/ 536 w 731"/>
                <a:gd name="T31" fmla="*/ 571 h 828"/>
                <a:gd name="T32" fmla="*/ 555 w 731"/>
                <a:gd name="T33" fmla="*/ 635 h 828"/>
                <a:gd name="T34" fmla="*/ 568 w 731"/>
                <a:gd name="T35" fmla="*/ 661 h 828"/>
                <a:gd name="T36" fmla="*/ 582 w 731"/>
                <a:gd name="T37" fmla="*/ 685 h 828"/>
                <a:gd name="T38" fmla="*/ 598 w 731"/>
                <a:gd name="T39" fmla="*/ 707 h 828"/>
                <a:gd name="T40" fmla="*/ 339 w 731"/>
                <a:gd name="T41" fmla="*/ 606 h 828"/>
                <a:gd name="T42" fmla="*/ 340 w 731"/>
                <a:gd name="T43" fmla="*/ 589 h 828"/>
                <a:gd name="T44" fmla="*/ 337 w 731"/>
                <a:gd name="T45" fmla="*/ 571 h 828"/>
                <a:gd name="T46" fmla="*/ 325 w 731"/>
                <a:gd name="T47" fmla="*/ 538 h 828"/>
                <a:gd name="T48" fmla="*/ 299 w 731"/>
                <a:gd name="T49" fmla="*/ 506 h 828"/>
                <a:gd name="T50" fmla="*/ 264 w 731"/>
                <a:gd name="T51" fmla="*/ 477 h 828"/>
                <a:gd name="T52" fmla="*/ 221 w 731"/>
                <a:gd name="T53" fmla="*/ 457 h 828"/>
                <a:gd name="T54" fmla="*/ 174 w 731"/>
                <a:gd name="T55" fmla="*/ 449 h 828"/>
                <a:gd name="T56" fmla="*/ 124 w 731"/>
                <a:gd name="T57" fmla="*/ 454 h 828"/>
                <a:gd name="T58" fmla="*/ 74 w 731"/>
                <a:gd name="T59" fmla="*/ 481 h 828"/>
                <a:gd name="T60" fmla="*/ 25 w 731"/>
                <a:gd name="T61" fmla="*/ 529 h 828"/>
                <a:gd name="T62" fmla="*/ 0 w 731"/>
                <a:gd name="T63" fmla="*/ 603 h 828"/>
                <a:gd name="T64" fmla="*/ 19 w 731"/>
                <a:gd name="T65" fmla="*/ 679 h 828"/>
                <a:gd name="T66" fmla="*/ 84 w 731"/>
                <a:gd name="T67" fmla="*/ 653 h 828"/>
                <a:gd name="T68" fmla="*/ 94 w 731"/>
                <a:gd name="T69" fmla="*/ 602 h 828"/>
                <a:gd name="T70" fmla="*/ 108 w 731"/>
                <a:gd name="T71" fmla="*/ 576 h 828"/>
                <a:gd name="T72" fmla="*/ 109 w 731"/>
                <a:gd name="T73" fmla="*/ 574 h 828"/>
                <a:gd name="T74" fmla="*/ 117 w 731"/>
                <a:gd name="T75" fmla="*/ 567 h 828"/>
                <a:gd name="T76" fmla="*/ 133 w 731"/>
                <a:gd name="T77" fmla="*/ 558 h 828"/>
                <a:gd name="T78" fmla="*/ 151 w 731"/>
                <a:gd name="T79" fmla="*/ 551 h 828"/>
                <a:gd name="T80" fmla="*/ 169 w 731"/>
                <a:gd name="T81" fmla="*/ 544 h 828"/>
                <a:gd name="T82" fmla="*/ 220 w 731"/>
                <a:gd name="T83" fmla="*/ 538 h 828"/>
                <a:gd name="T84" fmla="*/ 281 w 731"/>
                <a:gd name="T85" fmla="*/ 570 h 828"/>
                <a:gd name="T86" fmla="*/ 318 w 731"/>
                <a:gd name="T87" fmla="*/ 624 h 828"/>
                <a:gd name="T88" fmla="*/ 334 w 731"/>
                <a:gd name="T89" fmla="*/ 666 h 828"/>
                <a:gd name="T90" fmla="*/ 731 w 731"/>
                <a:gd name="T91" fmla="*/ 828 h 828"/>
                <a:gd name="T92" fmla="*/ 688 w 731"/>
                <a:gd name="T93" fmla="*/ 738 h 828"/>
                <a:gd name="T94" fmla="*/ 666 w 731"/>
                <a:gd name="T95" fmla="*/ 700 h 828"/>
                <a:gd name="T96" fmla="*/ 645 w 731"/>
                <a:gd name="T97" fmla="*/ 658 h 828"/>
                <a:gd name="T98" fmla="*/ 628 w 731"/>
                <a:gd name="T99" fmla="*/ 617 h 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31" h="828">
                  <a:moveTo>
                    <a:pt x="622" y="596"/>
                  </a:moveTo>
                  <a:lnTo>
                    <a:pt x="615" y="558"/>
                  </a:lnTo>
                  <a:lnTo>
                    <a:pt x="614" y="515"/>
                  </a:lnTo>
                  <a:lnTo>
                    <a:pt x="617" y="470"/>
                  </a:lnTo>
                  <a:lnTo>
                    <a:pt x="625" y="424"/>
                  </a:lnTo>
                  <a:lnTo>
                    <a:pt x="637" y="379"/>
                  </a:lnTo>
                  <a:lnTo>
                    <a:pt x="652" y="335"/>
                  </a:lnTo>
                  <a:lnTo>
                    <a:pt x="669" y="293"/>
                  </a:lnTo>
                  <a:lnTo>
                    <a:pt x="690" y="255"/>
                  </a:lnTo>
                  <a:lnTo>
                    <a:pt x="703" y="219"/>
                  </a:lnTo>
                  <a:lnTo>
                    <a:pt x="704" y="179"/>
                  </a:lnTo>
                  <a:lnTo>
                    <a:pt x="697" y="138"/>
                  </a:lnTo>
                  <a:lnTo>
                    <a:pt x="685" y="96"/>
                  </a:lnTo>
                  <a:lnTo>
                    <a:pt x="670" y="58"/>
                  </a:lnTo>
                  <a:lnTo>
                    <a:pt x="657" y="28"/>
                  </a:lnTo>
                  <a:lnTo>
                    <a:pt x="646" y="7"/>
                  </a:lnTo>
                  <a:lnTo>
                    <a:pt x="642" y="0"/>
                  </a:lnTo>
                  <a:lnTo>
                    <a:pt x="642" y="7"/>
                  </a:lnTo>
                  <a:lnTo>
                    <a:pt x="643" y="27"/>
                  </a:lnTo>
                  <a:lnTo>
                    <a:pt x="644" y="57"/>
                  </a:lnTo>
                  <a:lnTo>
                    <a:pt x="643" y="94"/>
                  </a:lnTo>
                  <a:lnTo>
                    <a:pt x="639" y="134"/>
                  </a:lnTo>
                  <a:lnTo>
                    <a:pt x="632" y="176"/>
                  </a:lnTo>
                  <a:lnTo>
                    <a:pt x="622" y="216"/>
                  </a:lnTo>
                  <a:lnTo>
                    <a:pt x="607" y="253"/>
                  </a:lnTo>
                  <a:lnTo>
                    <a:pt x="585" y="295"/>
                  </a:lnTo>
                  <a:lnTo>
                    <a:pt x="566" y="338"/>
                  </a:lnTo>
                  <a:lnTo>
                    <a:pt x="549" y="383"/>
                  </a:lnTo>
                  <a:lnTo>
                    <a:pt x="538" y="428"/>
                  </a:lnTo>
                  <a:lnTo>
                    <a:pt x="531" y="474"/>
                  </a:lnTo>
                  <a:lnTo>
                    <a:pt x="530" y="522"/>
                  </a:lnTo>
                  <a:lnTo>
                    <a:pt x="536" y="571"/>
                  </a:lnTo>
                  <a:lnTo>
                    <a:pt x="549" y="621"/>
                  </a:lnTo>
                  <a:lnTo>
                    <a:pt x="555" y="635"/>
                  </a:lnTo>
                  <a:lnTo>
                    <a:pt x="561" y="648"/>
                  </a:lnTo>
                  <a:lnTo>
                    <a:pt x="568" y="661"/>
                  </a:lnTo>
                  <a:lnTo>
                    <a:pt x="575" y="673"/>
                  </a:lnTo>
                  <a:lnTo>
                    <a:pt x="582" y="685"/>
                  </a:lnTo>
                  <a:lnTo>
                    <a:pt x="590" y="696"/>
                  </a:lnTo>
                  <a:lnTo>
                    <a:pt x="598" y="707"/>
                  </a:lnTo>
                  <a:lnTo>
                    <a:pt x="606" y="717"/>
                  </a:lnTo>
                  <a:lnTo>
                    <a:pt x="339" y="606"/>
                  </a:lnTo>
                  <a:lnTo>
                    <a:pt x="340" y="597"/>
                  </a:lnTo>
                  <a:lnTo>
                    <a:pt x="340" y="589"/>
                  </a:lnTo>
                  <a:lnTo>
                    <a:pt x="339" y="580"/>
                  </a:lnTo>
                  <a:lnTo>
                    <a:pt x="337" y="571"/>
                  </a:lnTo>
                  <a:lnTo>
                    <a:pt x="333" y="555"/>
                  </a:lnTo>
                  <a:lnTo>
                    <a:pt x="325" y="538"/>
                  </a:lnTo>
                  <a:lnTo>
                    <a:pt x="313" y="522"/>
                  </a:lnTo>
                  <a:lnTo>
                    <a:pt x="299" y="506"/>
                  </a:lnTo>
                  <a:lnTo>
                    <a:pt x="282" y="491"/>
                  </a:lnTo>
                  <a:lnTo>
                    <a:pt x="264" y="477"/>
                  </a:lnTo>
                  <a:lnTo>
                    <a:pt x="244" y="466"/>
                  </a:lnTo>
                  <a:lnTo>
                    <a:pt x="221" y="457"/>
                  </a:lnTo>
                  <a:lnTo>
                    <a:pt x="198" y="451"/>
                  </a:lnTo>
                  <a:lnTo>
                    <a:pt x="174" y="449"/>
                  </a:lnTo>
                  <a:lnTo>
                    <a:pt x="148" y="449"/>
                  </a:lnTo>
                  <a:lnTo>
                    <a:pt x="124" y="454"/>
                  </a:lnTo>
                  <a:lnTo>
                    <a:pt x="99" y="465"/>
                  </a:lnTo>
                  <a:lnTo>
                    <a:pt x="74" y="481"/>
                  </a:lnTo>
                  <a:lnTo>
                    <a:pt x="49" y="502"/>
                  </a:lnTo>
                  <a:lnTo>
                    <a:pt x="25" y="529"/>
                  </a:lnTo>
                  <a:lnTo>
                    <a:pt x="7" y="565"/>
                  </a:lnTo>
                  <a:lnTo>
                    <a:pt x="0" y="603"/>
                  </a:lnTo>
                  <a:lnTo>
                    <a:pt x="4" y="642"/>
                  </a:lnTo>
                  <a:lnTo>
                    <a:pt x="19" y="679"/>
                  </a:lnTo>
                  <a:lnTo>
                    <a:pt x="86" y="679"/>
                  </a:lnTo>
                  <a:lnTo>
                    <a:pt x="84" y="653"/>
                  </a:lnTo>
                  <a:lnTo>
                    <a:pt x="87" y="627"/>
                  </a:lnTo>
                  <a:lnTo>
                    <a:pt x="94" y="602"/>
                  </a:lnTo>
                  <a:lnTo>
                    <a:pt x="107" y="578"/>
                  </a:lnTo>
                  <a:lnTo>
                    <a:pt x="108" y="576"/>
                  </a:lnTo>
                  <a:lnTo>
                    <a:pt x="108" y="575"/>
                  </a:lnTo>
                  <a:lnTo>
                    <a:pt x="109" y="574"/>
                  </a:lnTo>
                  <a:lnTo>
                    <a:pt x="109" y="573"/>
                  </a:lnTo>
                  <a:lnTo>
                    <a:pt x="117" y="567"/>
                  </a:lnTo>
                  <a:lnTo>
                    <a:pt x="124" y="563"/>
                  </a:lnTo>
                  <a:lnTo>
                    <a:pt x="133" y="558"/>
                  </a:lnTo>
                  <a:lnTo>
                    <a:pt x="142" y="555"/>
                  </a:lnTo>
                  <a:lnTo>
                    <a:pt x="151" y="551"/>
                  </a:lnTo>
                  <a:lnTo>
                    <a:pt x="160" y="548"/>
                  </a:lnTo>
                  <a:lnTo>
                    <a:pt x="169" y="544"/>
                  </a:lnTo>
                  <a:lnTo>
                    <a:pt x="178" y="542"/>
                  </a:lnTo>
                  <a:lnTo>
                    <a:pt x="220" y="538"/>
                  </a:lnTo>
                  <a:lnTo>
                    <a:pt x="253" y="549"/>
                  </a:lnTo>
                  <a:lnTo>
                    <a:pt x="281" y="570"/>
                  </a:lnTo>
                  <a:lnTo>
                    <a:pt x="303" y="595"/>
                  </a:lnTo>
                  <a:lnTo>
                    <a:pt x="318" y="624"/>
                  </a:lnTo>
                  <a:lnTo>
                    <a:pt x="328" y="648"/>
                  </a:lnTo>
                  <a:lnTo>
                    <a:pt x="334" y="666"/>
                  </a:lnTo>
                  <a:lnTo>
                    <a:pt x="336" y="673"/>
                  </a:lnTo>
                  <a:lnTo>
                    <a:pt x="731" y="828"/>
                  </a:lnTo>
                  <a:lnTo>
                    <a:pt x="698" y="755"/>
                  </a:lnTo>
                  <a:lnTo>
                    <a:pt x="688" y="738"/>
                  </a:lnTo>
                  <a:lnTo>
                    <a:pt x="676" y="719"/>
                  </a:lnTo>
                  <a:lnTo>
                    <a:pt x="666" y="700"/>
                  </a:lnTo>
                  <a:lnTo>
                    <a:pt x="655" y="679"/>
                  </a:lnTo>
                  <a:lnTo>
                    <a:pt x="645" y="658"/>
                  </a:lnTo>
                  <a:lnTo>
                    <a:pt x="636" y="638"/>
                  </a:lnTo>
                  <a:lnTo>
                    <a:pt x="628" y="617"/>
                  </a:lnTo>
                  <a:lnTo>
                    <a:pt x="622" y="596"/>
                  </a:lnTo>
                  <a:close/>
                </a:path>
              </a:pathLst>
            </a:custGeom>
            <a:solidFill>
              <a:schemeClr val="tx2">
                <a:lumMod val="75000"/>
              </a:schemeClr>
            </a:solidFill>
            <a:ln>
              <a:noFill/>
            </a:ln>
          </p:spPr>
          <p:txBody>
            <a:bodyPr vert="horz" wrap="square" lIns="91440" tIns="45720" rIns="91440" bIns="45720" numCol="1" anchor="t" anchorCtr="0" compatLnSpc="1">
              <a:prstTxWarp prst="textNoShape">
                <a:avLst/>
              </a:prstTxWarp>
            </a:bodyPr>
            <a:lstStyle/>
            <a:p>
              <a:endParaRPr lang="cs-CZ"/>
            </a:p>
          </p:txBody>
        </p:sp>
        <p:sp>
          <p:nvSpPr>
            <p:cNvPr id="2078" name="Freeform 16"/>
            <p:cNvSpPr>
              <a:spLocks/>
            </p:cNvSpPr>
            <p:nvPr>
              <p:custDataLst>
                <p:tags r:id="rId36"/>
              </p:custDataLst>
            </p:nvPr>
          </p:nvSpPr>
          <p:spPr bwMode="auto">
            <a:xfrm>
              <a:off x="8039100" y="2674938"/>
              <a:ext cx="95250" cy="127000"/>
            </a:xfrm>
            <a:custGeom>
              <a:avLst/>
              <a:gdLst>
                <a:gd name="T0" fmla="*/ 0 w 119"/>
                <a:gd name="T1" fmla="*/ 22 h 160"/>
                <a:gd name="T2" fmla="*/ 0 w 119"/>
                <a:gd name="T3" fmla="*/ 160 h 160"/>
                <a:gd name="T4" fmla="*/ 16 w 119"/>
                <a:gd name="T5" fmla="*/ 160 h 160"/>
                <a:gd name="T6" fmla="*/ 32 w 119"/>
                <a:gd name="T7" fmla="*/ 158 h 160"/>
                <a:gd name="T8" fmla="*/ 48 w 119"/>
                <a:gd name="T9" fmla="*/ 155 h 160"/>
                <a:gd name="T10" fmla="*/ 63 w 119"/>
                <a:gd name="T11" fmla="*/ 153 h 160"/>
                <a:gd name="T12" fmla="*/ 78 w 119"/>
                <a:gd name="T13" fmla="*/ 149 h 160"/>
                <a:gd name="T14" fmla="*/ 92 w 119"/>
                <a:gd name="T15" fmla="*/ 144 h 160"/>
                <a:gd name="T16" fmla="*/ 106 w 119"/>
                <a:gd name="T17" fmla="*/ 139 h 160"/>
                <a:gd name="T18" fmla="*/ 119 w 119"/>
                <a:gd name="T19" fmla="*/ 134 h 160"/>
                <a:gd name="T20" fmla="*/ 119 w 119"/>
                <a:gd name="T21" fmla="*/ 0 h 160"/>
                <a:gd name="T22" fmla="*/ 107 w 119"/>
                <a:gd name="T23" fmla="*/ 5 h 160"/>
                <a:gd name="T24" fmla="*/ 93 w 119"/>
                <a:gd name="T25" fmla="*/ 9 h 160"/>
                <a:gd name="T26" fmla="*/ 78 w 119"/>
                <a:gd name="T27" fmla="*/ 13 h 160"/>
                <a:gd name="T28" fmla="*/ 63 w 119"/>
                <a:gd name="T29" fmla="*/ 16 h 160"/>
                <a:gd name="T30" fmla="*/ 48 w 119"/>
                <a:gd name="T31" fmla="*/ 18 h 160"/>
                <a:gd name="T32" fmla="*/ 32 w 119"/>
                <a:gd name="T33" fmla="*/ 21 h 160"/>
                <a:gd name="T34" fmla="*/ 16 w 119"/>
                <a:gd name="T35" fmla="*/ 22 h 160"/>
                <a:gd name="T36" fmla="*/ 0 w 119"/>
                <a:gd name="T37" fmla="*/ 2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9" h="160">
                  <a:moveTo>
                    <a:pt x="0" y="22"/>
                  </a:moveTo>
                  <a:lnTo>
                    <a:pt x="0" y="160"/>
                  </a:lnTo>
                  <a:lnTo>
                    <a:pt x="16" y="160"/>
                  </a:lnTo>
                  <a:lnTo>
                    <a:pt x="32" y="158"/>
                  </a:lnTo>
                  <a:lnTo>
                    <a:pt x="48" y="155"/>
                  </a:lnTo>
                  <a:lnTo>
                    <a:pt x="63" y="153"/>
                  </a:lnTo>
                  <a:lnTo>
                    <a:pt x="78" y="149"/>
                  </a:lnTo>
                  <a:lnTo>
                    <a:pt x="92" y="144"/>
                  </a:lnTo>
                  <a:lnTo>
                    <a:pt x="106" y="139"/>
                  </a:lnTo>
                  <a:lnTo>
                    <a:pt x="119" y="134"/>
                  </a:lnTo>
                  <a:lnTo>
                    <a:pt x="119" y="0"/>
                  </a:lnTo>
                  <a:lnTo>
                    <a:pt x="107" y="5"/>
                  </a:lnTo>
                  <a:lnTo>
                    <a:pt x="93" y="9"/>
                  </a:lnTo>
                  <a:lnTo>
                    <a:pt x="78" y="13"/>
                  </a:lnTo>
                  <a:lnTo>
                    <a:pt x="63" y="16"/>
                  </a:lnTo>
                  <a:lnTo>
                    <a:pt x="48" y="18"/>
                  </a:lnTo>
                  <a:lnTo>
                    <a:pt x="32" y="21"/>
                  </a:lnTo>
                  <a:lnTo>
                    <a:pt x="16" y="22"/>
                  </a:lnTo>
                  <a:lnTo>
                    <a:pt x="0" y="22"/>
                  </a:lnTo>
                  <a:close/>
                </a:path>
              </a:pathLst>
            </a:custGeom>
            <a:solidFill>
              <a:srgbClr val="7F00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079" name="Freeform 17"/>
            <p:cNvSpPr>
              <a:spLocks/>
            </p:cNvSpPr>
            <p:nvPr>
              <p:custDataLst>
                <p:tags r:id="rId37"/>
              </p:custDataLst>
            </p:nvPr>
          </p:nvSpPr>
          <p:spPr bwMode="auto">
            <a:xfrm>
              <a:off x="7924800" y="2678113"/>
              <a:ext cx="82550" cy="127000"/>
            </a:xfrm>
            <a:custGeom>
              <a:avLst/>
              <a:gdLst>
                <a:gd name="T0" fmla="*/ 0 w 103"/>
                <a:gd name="T1" fmla="*/ 0 h 160"/>
                <a:gd name="T2" fmla="*/ 0 w 103"/>
                <a:gd name="T3" fmla="*/ 134 h 160"/>
                <a:gd name="T4" fmla="*/ 11 w 103"/>
                <a:gd name="T5" fmla="*/ 140 h 160"/>
                <a:gd name="T6" fmla="*/ 24 w 103"/>
                <a:gd name="T7" fmla="*/ 144 h 160"/>
                <a:gd name="T8" fmla="*/ 36 w 103"/>
                <a:gd name="T9" fmla="*/ 148 h 160"/>
                <a:gd name="T10" fmla="*/ 49 w 103"/>
                <a:gd name="T11" fmla="*/ 152 h 160"/>
                <a:gd name="T12" fmla="*/ 63 w 103"/>
                <a:gd name="T13" fmla="*/ 155 h 160"/>
                <a:gd name="T14" fmla="*/ 76 w 103"/>
                <a:gd name="T15" fmla="*/ 157 h 160"/>
                <a:gd name="T16" fmla="*/ 89 w 103"/>
                <a:gd name="T17" fmla="*/ 159 h 160"/>
                <a:gd name="T18" fmla="*/ 103 w 103"/>
                <a:gd name="T19" fmla="*/ 160 h 160"/>
                <a:gd name="T20" fmla="*/ 103 w 103"/>
                <a:gd name="T21" fmla="*/ 22 h 160"/>
                <a:gd name="T22" fmla="*/ 91 w 103"/>
                <a:gd name="T23" fmla="*/ 21 h 160"/>
                <a:gd name="T24" fmla="*/ 77 w 103"/>
                <a:gd name="T25" fmla="*/ 20 h 160"/>
                <a:gd name="T26" fmla="*/ 64 w 103"/>
                <a:gd name="T27" fmla="*/ 18 h 160"/>
                <a:gd name="T28" fmla="*/ 51 w 103"/>
                <a:gd name="T29" fmla="*/ 14 h 160"/>
                <a:gd name="T30" fmla="*/ 38 w 103"/>
                <a:gd name="T31" fmla="*/ 12 h 160"/>
                <a:gd name="T32" fmla="*/ 25 w 103"/>
                <a:gd name="T33" fmla="*/ 8 h 160"/>
                <a:gd name="T34" fmla="*/ 12 w 103"/>
                <a:gd name="T35" fmla="*/ 5 h 160"/>
                <a:gd name="T36" fmla="*/ 0 w 103"/>
                <a:gd name="T37"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3" h="160">
                  <a:moveTo>
                    <a:pt x="0" y="0"/>
                  </a:moveTo>
                  <a:lnTo>
                    <a:pt x="0" y="134"/>
                  </a:lnTo>
                  <a:lnTo>
                    <a:pt x="11" y="140"/>
                  </a:lnTo>
                  <a:lnTo>
                    <a:pt x="24" y="144"/>
                  </a:lnTo>
                  <a:lnTo>
                    <a:pt x="36" y="148"/>
                  </a:lnTo>
                  <a:lnTo>
                    <a:pt x="49" y="152"/>
                  </a:lnTo>
                  <a:lnTo>
                    <a:pt x="63" y="155"/>
                  </a:lnTo>
                  <a:lnTo>
                    <a:pt x="76" y="157"/>
                  </a:lnTo>
                  <a:lnTo>
                    <a:pt x="89" y="159"/>
                  </a:lnTo>
                  <a:lnTo>
                    <a:pt x="103" y="160"/>
                  </a:lnTo>
                  <a:lnTo>
                    <a:pt x="103" y="22"/>
                  </a:lnTo>
                  <a:lnTo>
                    <a:pt x="91" y="21"/>
                  </a:lnTo>
                  <a:lnTo>
                    <a:pt x="77" y="20"/>
                  </a:lnTo>
                  <a:lnTo>
                    <a:pt x="64" y="18"/>
                  </a:lnTo>
                  <a:lnTo>
                    <a:pt x="51" y="14"/>
                  </a:lnTo>
                  <a:lnTo>
                    <a:pt x="38" y="12"/>
                  </a:lnTo>
                  <a:lnTo>
                    <a:pt x="25" y="8"/>
                  </a:lnTo>
                  <a:lnTo>
                    <a:pt x="12" y="5"/>
                  </a:lnTo>
                  <a:lnTo>
                    <a:pt x="0" y="0"/>
                  </a:lnTo>
                  <a:close/>
                </a:path>
              </a:pathLst>
            </a:custGeom>
            <a:solidFill>
              <a:srgbClr val="7F00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320" name="Freeform 18"/>
            <p:cNvSpPr>
              <a:spLocks/>
            </p:cNvSpPr>
            <p:nvPr>
              <p:custDataLst>
                <p:tags r:id="rId38"/>
              </p:custDataLst>
            </p:nvPr>
          </p:nvSpPr>
          <p:spPr bwMode="auto">
            <a:xfrm>
              <a:off x="8169275" y="2608263"/>
              <a:ext cx="79375" cy="153988"/>
            </a:xfrm>
            <a:custGeom>
              <a:avLst/>
              <a:gdLst>
                <a:gd name="T0" fmla="*/ 100 w 100"/>
                <a:gd name="T1" fmla="*/ 20 h 194"/>
                <a:gd name="T2" fmla="*/ 100 w 100"/>
                <a:gd name="T3" fmla="*/ 15 h 194"/>
                <a:gd name="T4" fmla="*/ 100 w 100"/>
                <a:gd name="T5" fmla="*/ 9 h 194"/>
                <a:gd name="T6" fmla="*/ 100 w 100"/>
                <a:gd name="T7" fmla="*/ 5 h 194"/>
                <a:gd name="T8" fmla="*/ 99 w 100"/>
                <a:gd name="T9" fmla="*/ 0 h 194"/>
                <a:gd name="T10" fmla="*/ 88 w 100"/>
                <a:gd name="T11" fmla="*/ 8 h 194"/>
                <a:gd name="T12" fmla="*/ 77 w 100"/>
                <a:gd name="T13" fmla="*/ 16 h 194"/>
                <a:gd name="T14" fmla="*/ 65 w 100"/>
                <a:gd name="T15" fmla="*/ 25 h 194"/>
                <a:gd name="T16" fmla="*/ 53 w 100"/>
                <a:gd name="T17" fmla="*/ 33 h 194"/>
                <a:gd name="T18" fmla="*/ 40 w 100"/>
                <a:gd name="T19" fmla="*/ 41 h 194"/>
                <a:gd name="T20" fmla="*/ 27 w 100"/>
                <a:gd name="T21" fmla="*/ 48 h 194"/>
                <a:gd name="T22" fmla="*/ 14 w 100"/>
                <a:gd name="T23" fmla="*/ 56 h 194"/>
                <a:gd name="T24" fmla="*/ 0 w 100"/>
                <a:gd name="T25" fmla="*/ 63 h 194"/>
                <a:gd name="T26" fmla="*/ 0 w 100"/>
                <a:gd name="T27" fmla="*/ 194 h 194"/>
                <a:gd name="T28" fmla="*/ 22 w 100"/>
                <a:gd name="T29" fmla="*/ 177 h 194"/>
                <a:gd name="T30" fmla="*/ 42 w 100"/>
                <a:gd name="T31" fmla="*/ 160 h 194"/>
                <a:gd name="T32" fmla="*/ 59 w 100"/>
                <a:gd name="T33" fmla="*/ 141 h 194"/>
                <a:gd name="T34" fmla="*/ 73 w 100"/>
                <a:gd name="T35" fmla="*/ 119 h 194"/>
                <a:gd name="T36" fmla="*/ 84 w 100"/>
                <a:gd name="T37" fmla="*/ 96 h 194"/>
                <a:gd name="T38" fmla="*/ 93 w 100"/>
                <a:gd name="T39" fmla="*/ 71 h 194"/>
                <a:gd name="T40" fmla="*/ 98 w 100"/>
                <a:gd name="T41" fmla="*/ 46 h 194"/>
                <a:gd name="T42" fmla="*/ 100 w 100"/>
                <a:gd name="T43" fmla="*/ 2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 h="194">
                  <a:moveTo>
                    <a:pt x="100" y="20"/>
                  </a:moveTo>
                  <a:lnTo>
                    <a:pt x="100" y="15"/>
                  </a:lnTo>
                  <a:lnTo>
                    <a:pt x="100" y="9"/>
                  </a:lnTo>
                  <a:lnTo>
                    <a:pt x="100" y="5"/>
                  </a:lnTo>
                  <a:lnTo>
                    <a:pt x="99" y="0"/>
                  </a:lnTo>
                  <a:lnTo>
                    <a:pt x="88" y="8"/>
                  </a:lnTo>
                  <a:lnTo>
                    <a:pt x="77" y="16"/>
                  </a:lnTo>
                  <a:lnTo>
                    <a:pt x="65" y="25"/>
                  </a:lnTo>
                  <a:lnTo>
                    <a:pt x="53" y="33"/>
                  </a:lnTo>
                  <a:lnTo>
                    <a:pt x="40" y="41"/>
                  </a:lnTo>
                  <a:lnTo>
                    <a:pt x="27" y="48"/>
                  </a:lnTo>
                  <a:lnTo>
                    <a:pt x="14" y="56"/>
                  </a:lnTo>
                  <a:lnTo>
                    <a:pt x="0" y="63"/>
                  </a:lnTo>
                  <a:lnTo>
                    <a:pt x="0" y="194"/>
                  </a:lnTo>
                  <a:lnTo>
                    <a:pt x="22" y="177"/>
                  </a:lnTo>
                  <a:lnTo>
                    <a:pt x="42" y="160"/>
                  </a:lnTo>
                  <a:lnTo>
                    <a:pt x="59" y="141"/>
                  </a:lnTo>
                  <a:lnTo>
                    <a:pt x="73" y="119"/>
                  </a:lnTo>
                  <a:lnTo>
                    <a:pt x="84" y="96"/>
                  </a:lnTo>
                  <a:lnTo>
                    <a:pt x="93" y="71"/>
                  </a:lnTo>
                  <a:lnTo>
                    <a:pt x="98" y="46"/>
                  </a:lnTo>
                  <a:lnTo>
                    <a:pt x="100" y="20"/>
                  </a:lnTo>
                  <a:close/>
                </a:path>
              </a:pathLst>
            </a:custGeom>
            <a:solidFill>
              <a:srgbClr val="7F00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321" name="Freeform 19"/>
            <p:cNvSpPr>
              <a:spLocks/>
            </p:cNvSpPr>
            <p:nvPr>
              <p:custDataLst>
                <p:tags r:id="rId39"/>
              </p:custDataLst>
            </p:nvPr>
          </p:nvSpPr>
          <p:spPr bwMode="auto">
            <a:xfrm>
              <a:off x="7793038" y="2617788"/>
              <a:ext cx="100013" cy="153988"/>
            </a:xfrm>
            <a:custGeom>
              <a:avLst/>
              <a:gdLst>
                <a:gd name="T0" fmla="*/ 0 w 126"/>
                <a:gd name="T1" fmla="*/ 0 h 195"/>
                <a:gd name="T2" fmla="*/ 4 w 126"/>
                <a:gd name="T3" fmla="*/ 30 h 195"/>
                <a:gd name="T4" fmla="*/ 11 w 126"/>
                <a:gd name="T5" fmla="*/ 59 h 195"/>
                <a:gd name="T6" fmla="*/ 21 w 126"/>
                <a:gd name="T7" fmla="*/ 86 h 195"/>
                <a:gd name="T8" fmla="*/ 36 w 126"/>
                <a:gd name="T9" fmla="*/ 112 h 195"/>
                <a:gd name="T10" fmla="*/ 55 w 126"/>
                <a:gd name="T11" fmla="*/ 136 h 195"/>
                <a:gd name="T12" fmla="*/ 75 w 126"/>
                <a:gd name="T13" fmla="*/ 158 h 195"/>
                <a:gd name="T14" fmla="*/ 100 w 126"/>
                <a:gd name="T15" fmla="*/ 178 h 195"/>
                <a:gd name="T16" fmla="*/ 126 w 126"/>
                <a:gd name="T17" fmla="*/ 195 h 195"/>
                <a:gd name="T18" fmla="*/ 126 w 126"/>
                <a:gd name="T19" fmla="*/ 66 h 195"/>
                <a:gd name="T20" fmla="*/ 108 w 126"/>
                <a:gd name="T21" fmla="*/ 58 h 195"/>
                <a:gd name="T22" fmla="*/ 90 w 126"/>
                <a:gd name="T23" fmla="*/ 51 h 195"/>
                <a:gd name="T24" fmla="*/ 74 w 126"/>
                <a:gd name="T25" fmla="*/ 43 h 195"/>
                <a:gd name="T26" fmla="*/ 58 w 126"/>
                <a:gd name="T27" fmla="*/ 34 h 195"/>
                <a:gd name="T28" fmla="*/ 42 w 126"/>
                <a:gd name="T29" fmla="*/ 26 h 195"/>
                <a:gd name="T30" fmla="*/ 27 w 126"/>
                <a:gd name="T31" fmla="*/ 18 h 195"/>
                <a:gd name="T32" fmla="*/ 13 w 126"/>
                <a:gd name="T33" fmla="*/ 8 h 195"/>
                <a:gd name="T34" fmla="*/ 0 w 126"/>
                <a:gd name="T35"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6" h="195">
                  <a:moveTo>
                    <a:pt x="0" y="0"/>
                  </a:moveTo>
                  <a:lnTo>
                    <a:pt x="4" y="30"/>
                  </a:lnTo>
                  <a:lnTo>
                    <a:pt x="11" y="59"/>
                  </a:lnTo>
                  <a:lnTo>
                    <a:pt x="21" y="86"/>
                  </a:lnTo>
                  <a:lnTo>
                    <a:pt x="36" y="112"/>
                  </a:lnTo>
                  <a:lnTo>
                    <a:pt x="55" y="136"/>
                  </a:lnTo>
                  <a:lnTo>
                    <a:pt x="75" y="158"/>
                  </a:lnTo>
                  <a:lnTo>
                    <a:pt x="100" y="178"/>
                  </a:lnTo>
                  <a:lnTo>
                    <a:pt x="126" y="195"/>
                  </a:lnTo>
                  <a:lnTo>
                    <a:pt x="126" y="66"/>
                  </a:lnTo>
                  <a:lnTo>
                    <a:pt x="108" y="58"/>
                  </a:lnTo>
                  <a:lnTo>
                    <a:pt x="90" y="51"/>
                  </a:lnTo>
                  <a:lnTo>
                    <a:pt x="74" y="43"/>
                  </a:lnTo>
                  <a:lnTo>
                    <a:pt x="58" y="34"/>
                  </a:lnTo>
                  <a:lnTo>
                    <a:pt x="42" y="26"/>
                  </a:lnTo>
                  <a:lnTo>
                    <a:pt x="27" y="18"/>
                  </a:lnTo>
                  <a:lnTo>
                    <a:pt x="13" y="8"/>
                  </a:lnTo>
                  <a:lnTo>
                    <a:pt x="0" y="0"/>
                  </a:lnTo>
                  <a:close/>
                </a:path>
              </a:pathLst>
            </a:custGeom>
            <a:solidFill>
              <a:srgbClr val="7F00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grpSp>
      <p:grpSp>
        <p:nvGrpSpPr>
          <p:cNvPr id="4325" name="Skupina 4324"/>
          <p:cNvGrpSpPr/>
          <p:nvPr>
            <p:custDataLst>
              <p:tags r:id="rId20"/>
            </p:custDataLst>
          </p:nvPr>
        </p:nvGrpSpPr>
        <p:grpSpPr>
          <a:xfrm>
            <a:off x="7721534" y="2427009"/>
            <a:ext cx="1285843" cy="1569660"/>
            <a:chOff x="7393591" y="2815232"/>
            <a:chExt cx="1285843" cy="1569660"/>
          </a:xfrm>
        </p:grpSpPr>
        <p:sp>
          <p:nvSpPr>
            <p:cNvPr id="4323" name="Obdélník 4322"/>
            <p:cNvSpPr/>
            <p:nvPr>
              <p:custDataLst>
                <p:tags r:id="rId25"/>
              </p:custDataLst>
            </p:nvPr>
          </p:nvSpPr>
          <p:spPr>
            <a:xfrm>
              <a:off x="7393591" y="3292207"/>
              <a:ext cx="487633"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cs-CZ"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a:t>
              </a:r>
              <a:endParaRPr lang="cs-CZ"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76" name="Obdélník 175"/>
            <p:cNvSpPr/>
            <p:nvPr>
              <p:custDataLst>
                <p:tags r:id="rId26"/>
              </p:custDataLst>
            </p:nvPr>
          </p:nvSpPr>
          <p:spPr>
            <a:xfrm>
              <a:off x="7811364" y="2815232"/>
              <a:ext cx="487633" cy="156966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cs-CZ"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a:t>
              </a:r>
              <a:br>
                <a:rPr lang="cs-CZ"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cs-CZ"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a:t>
              </a:r>
              <a:br>
                <a:rPr lang="cs-CZ"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cs-CZ"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a:t>
              </a:r>
              <a:endParaRPr lang="cs-CZ"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77" name="Obdélník 176"/>
            <p:cNvSpPr/>
            <p:nvPr>
              <p:custDataLst>
                <p:tags r:id="rId27"/>
              </p:custDataLst>
            </p:nvPr>
          </p:nvSpPr>
          <p:spPr>
            <a:xfrm>
              <a:off x="8214242" y="3303447"/>
              <a:ext cx="465192"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cs-CZ"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V</a:t>
              </a:r>
              <a:endParaRPr lang="cs-CZ"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81" name="TextovéPole 180"/>
          <p:cNvSpPr txBox="1"/>
          <p:nvPr>
            <p:custDataLst>
              <p:tags r:id="rId21"/>
            </p:custDataLst>
          </p:nvPr>
        </p:nvSpPr>
        <p:spPr>
          <a:xfrm>
            <a:off x="5450329" y="1455407"/>
            <a:ext cx="2215864"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pPr algn="ctr"/>
            <a:r>
              <a:rPr lang="cs-CZ" dirty="0" smtClean="0"/>
              <a:t>Poškození </a:t>
            </a:r>
            <a:r>
              <a:rPr lang="cs-CZ" dirty="0" err="1" smtClean="0"/>
              <a:t>hepatocytu</a:t>
            </a:r>
            <a:endParaRPr lang="cs-CZ" dirty="0"/>
          </a:p>
        </p:txBody>
      </p:sp>
      <p:cxnSp>
        <p:nvCxnSpPr>
          <p:cNvPr id="9" name="Přímá spojnice 8"/>
          <p:cNvCxnSpPr/>
          <p:nvPr>
            <p:custDataLst>
              <p:tags r:id="rId22"/>
            </p:custDataLst>
          </p:nvPr>
        </p:nvCxnSpPr>
        <p:spPr>
          <a:xfrm>
            <a:off x="5275247" y="1928834"/>
            <a:ext cx="0" cy="383783"/>
          </a:xfrm>
          <a:prstGeom prst="line">
            <a:avLst/>
          </a:prstGeom>
          <a:ln w="762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48" name="Přímá spojnice 47"/>
          <p:cNvCxnSpPr/>
          <p:nvPr>
            <p:custDataLst>
              <p:tags r:id="rId23"/>
            </p:custDataLst>
          </p:nvPr>
        </p:nvCxnSpPr>
        <p:spPr>
          <a:xfrm>
            <a:off x="4860032" y="2465017"/>
            <a:ext cx="0" cy="383783"/>
          </a:xfrm>
          <a:prstGeom prst="line">
            <a:avLst/>
          </a:prstGeom>
          <a:ln w="76200">
            <a:solidFill>
              <a:srgbClr val="FF0000"/>
            </a:solidFill>
            <a:prstDash val="sysDot"/>
          </a:ln>
        </p:spPr>
        <p:style>
          <a:lnRef idx="3">
            <a:schemeClr val="accent2"/>
          </a:lnRef>
          <a:fillRef idx="0">
            <a:schemeClr val="accent2"/>
          </a:fillRef>
          <a:effectRef idx="2">
            <a:schemeClr val="accent2"/>
          </a:effectRef>
          <a:fontRef idx="minor">
            <a:schemeClr val="tx1"/>
          </a:fontRef>
        </p:style>
      </p:cxnSp>
      <p:cxnSp>
        <p:nvCxnSpPr>
          <p:cNvPr id="49" name="Přímá spojnice 48"/>
          <p:cNvCxnSpPr/>
          <p:nvPr>
            <p:custDataLst>
              <p:tags r:id="rId24"/>
            </p:custDataLst>
          </p:nvPr>
        </p:nvCxnSpPr>
        <p:spPr>
          <a:xfrm>
            <a:off x="3388399" y="4087705"/>
            <a:ext cx="442255" cy="24189"/>
          </a:xfrm>
          <a:prstGeom prst="line">
            <a:avLst/>
          </a:prstGeom>
          <a:ln w="76200">
            <a:solidFill>
              <a:srgbClr val="FF0000"/>
            </a:solidFill>
          </a:ln>
        </p:spPr>
        <p:style>
          <a:lnRef idx="3">
            <a:schemeClr val="accent2"/>
          </a:lnRef>
          <a:fillRef idx="0">
            <a:schemeClr val="accent2"/>
          </a:fillRef>
          <a:effectRef idx="2">
            <a:schemeClr val="accent2"/>
          </a:effectRef>
          <a:fontRef idx="minor">
            <a:schemeClr val="tx1"/>
          </a:fontRef>
        </p:style>
      </p:cxnSp>
    </p:spTree>
    <p:custDataLst>
      <p:tags r:id="rId1"/>
    </p:custDataLst>
    <p:extLst>
      <p:ext uri="{BB962C8B-B14F-4D97-AF65-F5344CB8AC3E}">
        <p14:creationId xmlns:p14="http://schemas.microsoft.com/office/powerpoint/2010/main" val="3513262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mph" presetSubtype="2" fill="hold" nodeType="clickEffect">
                                  <p:stCondLst>
                                    <p:cond delay="0"/>
                                  </p:stCondLst>
                                  <p:childTnLst>
                                    <p:animClr clrSpc="rgb" dir="cw">
                                      <p:cBhvr>
                                        <p:cTn id="14" dur="2000" fill="hold"/>
                                        <p:tgtEl>
                                          <p:spTgt spid="3"/>
                                        </p:tgtEl>
                                        <p:attrNameLst>
                                          <p:attrName>fillcolor</p:attrName>
                                        </p:attrNameLst>
                                      </p:cBhvr>
                                      <p:to>
                                        <a:schemeClr val="accent2"/>
                                      </p:to>
                                    </p:animClr>
                                    <p:set>
                                      <p:cBhvr>
                                        <p:cTn id="15" dur="2000" fill="hold"/>
                                        <p:tgtEl>
                                          <p:spTgt spid="3"/>
                                        </p:tgtEl>
                                        <p:attrNameLst>
                                          <p:attrName>fill.type</p:attrName>
                                        </p:attrNameLst>
                                      </p:cBhvr>
                                      <p:to>
                                        <p:strVal val="solid"/>
                                      </p:to>
                                    </p:set>
                                    <p:set>
                                      <p:cBhvr>
                                        <p:cTn id="16" dur="2000" fill="hold"/>
                                        <p:tgtEl>
                                          <p:spTgt spid="3"/>
                                        </p:tgtEl>
                                        <p:attrNameLst>
                                          <p:attrName>fill.on</p:attrName>
                                        </p:attrNameLst>
                                      </p:cBhvr>
                                      <p:to>
                                        <p:strVal val="true"/>
                                      </p:to>
                                    </p:set>
                                  </p:childTnLst>
                                </p:cTn>
                              </p:par>
                              <p:par>
                                <p:cTn id="17" presetID="7" presetClass="emph" presetSubtype="2" fill="hold" nodeType="withEffect">
                                  <p:stCondLst>
                                    <p:cond delay="0"/>
                                  </p:stCondLst>
                                  <p:childTnLst>
                                    <p:animClr clrSpc="rgb" dir="cw">
                                      <p:cBhvr>
                                        <p:cTn id="18" dur="2000" fill="hold"/>
                                        <p:tgtEl>
                                          <p:spTgt spid="3"/>
                                        </p:tgtEl>
                                        <p:attrNameLst>
                                          <p:attrName>stroke.color</p:attrName>
                                        </p:attrNameLst>
                                      </p:cBhvr>
                                      <p:to>
                                        <a:schemeClr val="accent2"/>
                                      </p:to>
                                    </p:animClr>
                                    <p:set>
                                      <p:cBhvr>
                                        <p:cTn id="19" dur="2000" fill="hold"/>
                                        <p:tgtEl>
                                          <p:spTgt spid="3"/>
                                        </p:tgtEl>
                                        <p:attrNameLst>
                                          <p:attrName>stroke.on</p:attrName>
                                        </p:attrNameLst>
                                      </p:cBhvr>
                                      <p:to>
                                        <p:strVal val="true"/>
                                      </p:to>
                                    </p:set>
                                  </p:childTnLst>
                                </p:cTn>
                              </p:par>
                            </p:childTnLst>
                          </p:cTn>
                        </p:par>
                      </p:childTnLst>
                    </p:cTn>
                  </p:par>
                  <p:par>
                    <p:cTn id="20" fill="hold">
                      <p:stCondLst>
                        <p:cond delay="indefinite"/>
                      </p:stCondLst>
                      <p:childTnLst>
                        <p:par>
                          <p:cTn id="21" fill="hold">
                            <p:stCondLst>
                              <p:cond delay="0"/>
                            </p:stCondLst>
                            <p:childTnLst>
                              <p:par>
                                <p:cTn id="22" presetID="1" presetClass="emph" presetSubtype="2" fill="hold" nodeType="clickEffect">
                                  <p:stCondLst>
                                    <p:cond delay="0"/>
                                  </p:stCondLst>
                                  <p:childTnLst>
                                    <p:animClr clrSpc="rgb" dir="cw">
                                      <p:cBhvr>
                                        <p:cTn id="23" dur="2000" fill="hold"/>
                                        <p:tgtEl>
                                          <p:spTgt spid="104"/>
                                        </p:tgtEl>
                                        <p:attrNameLst>
                                          <p:attrName>fillcolor</p:attrName>
                                        </p:attrNameLst>
                                      </p:cBhvr>
                                      <p:to>
                                        <a:schemeClr val="accent2"/>
                                      </p:to>
                                    </p:animClr>
                                    <p:set>
                                      <p:cBhvr>
                                        <p:cTn id="24" dur="2000" fill="hold"/>
                                        <p:tgtEl>
                                          <p:spTgt spid="104"/>
                                        </p:tgtEl>
                                        <p:attrNameLst>
                                          <p:attrName>fill.type</p:attrName>
                                        </p:attrNameLst>
                                      </p:cBhvr>
                                      <p:to>
                                        <p:strVal val="solid"/>
                                      </p:to>
                                    </p:set>
                                    <p:set>
                                      <p:cBhvr>
                                        <p:cTn id="25" dur="2000" fill="hold"/>
                                        <p:tgtEl>
                                          <p:spTgt spid="104"/>
                                        </p:tgtEl>
                                        <p:attrNameLst>
                                          <p:attrName>fill.on</p:attrName>
                                        </p:attrNameLst>
                                      </p:cBhvr>
                                      <p:to>
                                        <p:strVal val="true"/>
                                      </p:to>
                                    </p:set>
                                  </p:childTnLst>
                                </p:cTn>
                              </p:par>
                              <p:par>
                                <p:cTn id="26" presetID="7" presetClass="emph" presetSubtype="2" fill="hold" nodeType="withEffect">
                                  <p:stCondLst>
                                    <p:cond delay="0"/>
                                  </p:stCondLst>
                                  <p:childTnLst>
                                    <p:animClr clrSpc="rgb" dir="cw">
                                      <p:cBhvr>
                                        <p:cTn id="27" dur="2000" fill="hold"/>
                                        <p:tgtEl>
                                          <p:spTgt spid="104"/>
                                        </p:tgtEl>
                                        <p:attrNameLst>
                                          <p:attrName>stroke.color</p:attrName>
                                        </p:attrNameLst>
                                      </p:cBhvr>
                                      <p:to>
                                        <a:schemeClr val="accent2"/>
                                      </p:to>
                                    </p:animClr>
                                    <p:set>
                                      <p:cBhvr>
                                        <p:cTn id="28" dur="2000" fill="hold"/>
                                        <p:tgtEl>
                                          <p:spTgt spid="104"/>
                                        </p:tgtEl>
                                        <p:attrNameLst>
                                          <p:attrName>stroke.on</p:attrName>
                                        </p:attrNameLst>
                                      </p:cBhvr>
                                      <p:to>
                                        <p:strVal val="tru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mph" presetSubtype="2" fill="hold" nodeType="clickEffect">
                                  <p:stCondLst>
                                    <p:cond delay="0"/>
                                  </p:stCondLst>
                                  <p:childTnLst>
                                    <p:animClr clrSpc="rgb" dir="cw">
                                      <p:cBhvr>
                                        <p:cTn id="36" dur="2000" fill="hold"/>
                                        <p:tgtEl>
                                          <p:spTgt spid="149"/>
                                        </p:tgtEl>
                                        <p:attrNameLst>
                                          <p:attrName>fillcolor</p:attrName>
                                        </p:attrNameLst>
                                      </p:cBhvr>
                                      <p:to>
                                        <a:schemeClr val="accent2"/>
                                      </p:to>
                                    </p:animClr>
                                    <p:set>
                                      <p:cBhvr>
                                        <p:cTn id="37" dur="2000" fill="hold"/>
                                        <p:tgtEl>
                                          <p:spTgt spid="149"/>
                                        </p:tgtEl>
                                        <p:attrNameLst>
                                          <p:attrName>fill.type</p:attrName>
                                        </p:attrNameLst>
                                      </p:cBhvr>
                                      <p:to>
                                        <p:strVal val="solid"/>
                                      </p:to>
                                    </p:set>
                                    <p:set>
                                      <p:cBhvr>
                                        <p:cTn id="38" dur="2000" fill="hold"/>
                                        <p:tgtEl>
                                          <p:spTgt spid="149"/>
                                        </p:tgtEl>
                                        <p:attrNameLst>
                                          <p:attrName>fill.on</p:attrName>
                                        </p:attrNameLst>
                                      </p:cBhvr>
                                      <p:to>
                                        <p:strVal val="true"/>
                                      </p:to>
                                    </p:set>
                                  </p:childTnLst>
                                </p:cTn>
                              </p:par>
                              <p:par>
                                <p:cTn id="39" presetID="1" presetClass="emph" presetSubtype="2" fill="hold" nodeType="withEffect">
                                  <p:stCondLst>
                                    <p:cond delay="0"/>
                                  </p:stCondLst>
                                  <p:childTnLst>
                                    <p:animClr clrSpc="rgb" dir="cw">
                                      <p:cBhvr>
                                        <p:cTn id="40" dur="2000" fill="hold"/>
                                        <p:tgtEl>
                                          <p:spTgt spid="149"/>
                                        </p:tgtEl>
                                        <p:attrNameLst>
                                          <p:attrName>fillcolor</p:attrName>
                                        </p:attrNameLst>
                                      </p:cBhvr>
                                      <p:to>
                                        <a:schemeClr val="accent2"/>
                                      </p:to>
                                    </p:animClr>
                                    <p:set>
                                      <p:cBhvr>
                                        <p:cTn id="41" dur="2000" fill="hold"/>
                                        <p:tgtEl>
                                          <p:spTgt spid="149"/>
                                        </p:tgtEl>
                                        <p:attrNameLst>
                                          <p:attrName>fill.type</p:attrName>
                                        </p:attrNameLst>
                                      </p:cBhvr>
                                      <p:to>
                                        <p:strVal val="solid"/>
                                      </p:to>
                                    </p:set>
                                    <p:set>
                                      <p:cBhvr>
                                        <p:cTn id="42" dur="2000" fill="hold"/>
                                        <p:tgtEl>
                                          <p:spTgt spid="149"/>
                                        </p:tgtEl>
                                        <p:attrNameLst>
                                          <p:attrName>fill.on</p:attrName>
                                        </p:attrNameLst>
                                      </p:cBhvr>
                                      <p:to>
                                        <p:strVal val="tru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32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3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custDataLst>
              <p:tags r:id="rId2"/>
            </p:custDataLst>
          </p:nvPr>
        </p:nvSpPr>
        <p:spPr/>
        <p:txBody>
          <a:bodyPr>
            <a:normAutofit/>
          </a:bodyPr>
          <a:lstStyle/>
          <a:p>
            <a:r>
              <a:rPr lang="cs-CZ" dirty="0" err="1" smtClean="0"/>
              <a:t>Hyperbilirubinémie</a:t>
            </a:r>
            <a:r>
              <a:rPr lang="cs-CZ" dirty="0" smtClean="0"/>
              <a:t> - cholestáza</a:t>
            </a:r>
            <a:endParaRPr lang="cs-CZ" dirty="0"/>
          </a:p>
        </p:txBody>
      </p:sp>
      <p:pic>
        <p:nvPicPr>
          <p:cNvPr id="5" name="Picture 199" descr="C:\!!!PRACE\MOJO\UK Lekarska Tendr\Duben 2012\ledvina.png"/>
          <p:cNvPicPr>
            <a:picLocks noChangeAspect="1" noChangeArrowheads="1"/>
          </p:cNvPicPr>
          <p:nvPr/>
        </p:nvPicPr>
        <p:blipFill rotWithShape="1">
          <a:blip r:embed="rId30"/>
          <a:srcRect l="32576" t="24905" r="24570" b="23252"/>
          <a:stretch/>
        </p:blipFill>
        <p:spPr bwMode="auto">
          <a:xfrm rot="10513530">
            <a:off x="6285842" y="3255131"/>
            <a:ext cx="1078002" cy="1636966"/>
          </a:xfrm>
          <a:prstGeom prst="rect">
            <a:avLst/>
          </a:prstGeom>
          <a:noFill/>
        </p:spPr>
      </p:pic>
      <p:pic>
        <p:nvPicPr>
          <p:cNvPr id="6" name="Picture 3" descr="C:\!!!PRACE\MOJO\UK Lekarska Tendr\Hotovo Kveten\jatra.png"/>
          <p:cNvPicPr>
            <a:picLocks noChangeAspect="1" noChangeArrowheads="1"/>
          </p:cNvPicPr>
          <p:nvPr/>
        </p:nvPicPr>
        <p:blipFill rotWithShape="1">
          <a:blip r:embed="rId31"/>
          <a:srcRect b="25926"/>
          <a:stretch/>
        </p:blipFill>
        <p:spPr bwMode="auto">
          <a:xfrm>
            <a:off x="2611629" y="3068961"/>
            <a:ext cx="2448272" cy="1440160"/>
          </a:xfrm>
          <a:prstGeom prst="rect">
            <a:avLst/>
          </a:prstGeom>
          <a:noFill/>
        </p:spPr>
      </p:pic>
      <p:pic>
        <p:nvPicPr>
          <p:cNvPr id="7" name="Picture 202" descr="C:\!!!PRACE\MOJO\UK Lekarska Tendr\Duben 2012\strevo.png"/>
          <p:cNvPicPr>
            <a:picLocks noChangeAspect="1" noChangeArrowheads="1"/>
          </p:cNvPicPr>
          <p:nvPr/>
        </p:nvPicPr>
        <p:blipFill>
          <a:blip r:embed="rId32"/>
          <a:srcRect/>
          <a:stretch>
            <a:fillRect/>
          </a:stretch>
        </p:blipFill>
        <p:spPr bwMode="auto">
          <a:xfrm>
            <a:off x="3252954" y="4581128"/>
            <a:ext cx="2022293" cy="2113452"/>
          </a:xfrm>
          <a:prstGeom prst="rect">
            <a:avLst/>
          </a:prstGeom>
          <a:noFill/>
        </p:spPr>
      </p:pic>
      <p:sp>
        <p:nvSpPr>
          <p:cNvPr id="4190" name="Freeform 47"/>
          <p:cNvSpPr>
            <a:spLocks noEditPoints="1"/>
          </p:cNvSpPr>
          <p:nvPr>
            <p:custDataLst>
              <p:tags r:id="rId3"/>
            </p:custDataLst>
          </p:nvPr>
        </p:nvSpPr>
        <p:spPr bwMode="auto">
          <a:xfrm>
            <a:off x="2899661" y="1340768"/>
            <a:ext cx="4968552" cy="3168352"/>
          </a:xfrm>
          <a:custGeom>
            <a:avLst/>
            <a:gdLst>
              <a:gd name="T0" fmla="*/ 278 w 11257"/>
              <a:gd name="T1" fmla="*/ 6635 h 6635"/>
              <a:gd name="T2" fmla="*/ 207 w 11257"/>
              <a:gd name="T3" fmla="*/ 6603 h 6635"/>
              <a:gd name="T4" fmla="*/ 22 w 11257"/>
              <a:gd name="T5" fmla="*/ 5098 h 6635"/>
              <a:gd name="T6" fmla="*/ 22 w 11257"/>
              <a:gd name="T7" fmla="*/ 2683 h 6635"/>
              <a:gd name="T8" fmla="*/ 2561 w 11257"/>
              <a:gd name="T9" fmla="*/ 72 h 6635"/>
              <a:gd name="T10" fmla="*/ 3230 w 11257"/>
              <a:gd name="T11" fmla="*/ 0 h 6635"/>
              <a:gd name="T12" fmla="*/ 6260 w 11257"/>
              <a:gd name="T13" fmla="*/ 281 h 6635"/>
              <a:gd name="T14" fmla="*/ 7643 w 11257"/>
              <a:gd name="T15" fmla="*/ 438 h 6635"/>
              <a:gd name="T16" fmla="*/ 8181 w 11257"/>
              <a:gd name="T17" fmla="*/ 454 h 6635"/>
              <a:gd name="T18" fmla="*/ 9604 w 11257"/>
              <a:gd name="T19" fmla="*/ 411 h 6635"/>
              <a:gd name="T20" fmla="*/ 10703 w 11257"/>
              <a:gd name="T21" fmla="*/ 376 h 6635"/>
              <a:gd name="T22" fmla="*/ 11244 w 11257"/>
              <a:gd name="T23" fmla="*/ 468 h 6635"/>
              <a:gd name="T24" fmla="*/ 11245 w 11257"/>
              <a:gd name="T25" fmla="*/ 545 h 6635"/>
              <a:gd name="T26" fmla="*/ 10131 w 11257"/>
              <a:gd name="T27" fmla="*/ 1712 h 6635"/>
              <a:gd name="T28" fmla="*/ 9354 w 11257"/>
              <a:gd name="T29" fmla="*/ 2357 h 6635"/>
              <a:gd name="T30" fmla="*/ 7070 w 11257"/>
              <a:gd name="T31" fmla="*/ 3679 h 6635"/>
              <a:gd name="T32" fmla="*/ 6962 w 11257"/>
              <a:gd name="T33" fmla="*/ 3673 h 6635"/>
              <a:gd name="T34" fmla="*/ 6700 w 11257"/>
              <a:gd name="T35" fmla="*/ 3660 h 6635"/>
              <a:gd name="T36" fmla="*/ 5464 w 11257"/>
              <a:gd name="T37" fmla="*/ 4173 h 6635"/>
              <a:gd name="T38" fmla="*/ 3293 w 11257"/>
              <a:gd name="T39" fmla="*/ 4986 h 6635"/>
              <a:gd name="T40" fmla="*/ 1605 w 11257"/>
              <a:gd name="T41" fmla="*/ 5984 h 6635"/>
              <a:gd name="T42" fmla="*/ 278 w 11257"/>
              <a:gd name="T43" fmla="*/ 6635 h 6635"/>
              <a:gd name="T44" fmla="*/ 3230 w 11257"/>
              <a:gd name="T45" fmla="*/ 116 h 6635"/>
              <a:gd name="T46" fmla="*/ 2599 w 11257"/>
              <a:gd name="T47" fmla="*/ 181 h 6635"/>
              <a:gd name="T48" fmla="*/ 137 w 11257"/>
              <a:gd name="T49" fmla="*/ 2685 h 6635"/>
              <a:gd name="T50" fmla="*/ 287 w 11257"/>
              <a:gd name="T51" fmla="*/ 6519 h 6635"/>
              <a:gd name="T52" fmla="*/ 1509 w 11257"/>
              <a:gd name="T53" fmla="*/ 5920 h 6635"/>
              <a:gd name="T54" fmla="*/ 3288 w 11257"/>
              <a:gd name="T55" fmla="*/ 4871 h 6635"/>
              <a:gd name="T56" fmla="*/ 5380 w 11257"/>
              <a:gd name="T57" fmla="*/ 4093 h 6635"/>
              <a:gd name="T58" fmla="*/ 6700 w 11257"/>
              <a:gd name="T59" fmla="*/ 3545 h 6635"/>
              <a:gd name="T60" fmla="*/ 6971 w 11257"/>
              <a:gd name="T61" fmla="*/ 3558 h 6635"/>
              <a:gd name="T62" fmla="*/ 7070 w 11257"/>
              <a:gd name="T63" fmla="*/ 3564 h 6635"/>
              <a:gd name="T64" fmla="*/ 9277 w 11257"/>
              <a:gd name="T65" fmla="*/ 2271 h 6635"/>
              <a:gd name="T66" fmla="*/ 10059 w 11257"/>
              <a:gd name="T67" fmla="*/ 1622 h 6635"/>
              <a:gd name="T68" fmla="*/ 11131 w 11257"/>
              <a:gd name="T69" fmla="*/ 522 h 6635"/>
              <a:gd name="T70" fmla="*/ 10703 w 11257"/>
              <a:gd name="T71" fmla="*/ 492 h 6635"/>
              <a:gd name="T72" fmla="*/ 9609 w 11257"/>
              <a:gd name="T73" fmla="*/ 527 h 6635"/>
              <a:gd name="T74" fmla="*/ 8181 w 11257"/>
              <a:gd name="T75" fmla="*/ 570 h 6635"/>
              <a:gd name="T76" fmla="*/ 7634 w 11257"/>
              <a:gd name="T77" fmla="*/ 553 h 6635"/>
              <a:gd name="T78" fmla="*/ 6246 w 11257"/>
              <a:gd name="T79" fmla="*/ 396 h 6635"/>
              <a:gd name="T80" fmla="*/ 3230 w 11257"/>
              <a:gd name="T81" fmla="*/ 116 h 6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257" h="6635">
                <a:moveTo>
                  <a:pt x="278" y="6635"/>
                </a:moveTo>
                <a:cubicBezTo>
                  <a:pt x="260" y="6635"/>
                  <a:pt x="233" y="6629"/>
                  <a:pt x="207" y="6603"/>
                </a:cubicBezTo>
                <a:cubicBezTo>
                  <a:pt x="167" y="6561"/>
                  <a:pt x="59" y="6452"/>
                  <a:pt x="22" y="5098"/>
                </a:cubicBezTo>
                <a:cubicBezTo>
                  <a:pt x="0" y="4290"/>
                  <a:pt x="10" y="3338"/>
                  <a:pt x="22" y="2683"/>
                </a:cubicBezTo>
                <a:cubicBezTo>
                  <a:pt x="51" y="1109"/>
                  <a:pt x="1807" y="333"/>
                  <a:pt x="2561" y="72"/>
                </a:cubicBezTo>
                <a:cubicBezTo>
                  <a:pt x="2700" y="24"/>
                  <a:pt x="2919" y="0"/>
                  <a:pt x="3230" y="0"/>
                </a:cubicBezTo>
                <a:cubicBezTo>
                  <a:pt x="4018" y="0"/>
                  <a:pt x="5261" y="156"/>
                  <a:pt x="6260" y="281"/>
                </a:cubicBezTo>
                <a:cubicBezTo>
                  <a:pt x="6827" y="352"/>
                  <a:pt x="7317" y="413"/>
                  <a:pt x="7643" y="438"/>
                </a:cubicBezTo>
                <a:cubicBezTo>
                  <a:pt x="7790" y="449"/>
                  <a:pt x="7966" y="454"/>
                  <a:pt x="8181" y="454"/>
                </a:cubicBezTo>
                <a:cubicBezTo>
                  <a:pt x="8615" y="454"/>
                  <a:pt x="9118" y="432"/>
                  <a:pt x="9604" y="411"/>
                </a:cubicBezTo>
                <a:cubicBezTo>
                  <a:pt x="10019" y="393"/>
                  <a:pt x="10412" y="376"/>
                  <a:pt x="10703" y="376"/>
                </a:cubicBezTo>
                <a:cubicBezTo>
                  <a:pt x="11113" y="376"/>
                  <a:pt x="11212" y="410"/>
                  <a:pt x="11244" y="468"/>
                </a:cubicBezTo>
                <a:cubicBezTo>
                  <a:pt x="11257" y="492"/>
                  <a:pt x="11257" y="519"/>
                  <a:pt x="11245" y="545"/>
                </a:cubicBezTo>
                <a:cubicBezTo>
                  <a:pt x="11157" y="894"/>
                  <a:pt x="10681" y="1273"/>
                  <a:pt x="10131" y="1712"/>
                </a:cubicBezTo>
                <a:cubicBezTo>
                  <a:pt x="9875" y="1916"/>
                  <a:pt x="9611" y="2127"/>
                  <a:pt x="9354" y="2357"/>
                </a:cubicBezTo>
                <a:cubicBezTo>
                  <a:pt x="8533" y="3093"/>
                  <a:pt x="7298" y="3679"/>
                  <a:pt x="7070" y="3679"/>
                </a:cubicBezTo>
                <a:cubicBezTo>
                  <a:pt x="7042" y="3679"/>
                  <a:pt x="7007" y="3676"/>
                  <a:pt x="6962" y="3673"/>
                </a:cubicBezTo>
                <a:cubicBezTo>
                  <a:pt x="6891" y="3667"/>
                  <a:pt x="6803" y="3660"/>
                  <a:pt x="6700" y="3660"/>
                </a:cubicBezTo>
                <a:cubicBezTo>
                  <a:pt x="6206" y="3660"/>
                  <a:pt x="5790" y="3833"/>
                  <a:pt x="5464" y="4173"/>
                </a:cubicBezTo>
                <a:cubicBezTo>
                  <a:pt x="4796" y="4870"/>
                  <a:pt x="4025" y="4957"/>
                  <a:pt x="3293" y="4986"/>
                </a:cubicBezTo>
                <a:cubicBezTo>
                  <a:pt x="2571" y="5015"/>
                  <a:pt x="1912" y="5524"/>
                  <a:pt x="1605" y="5984"/>
                </a:cubicBezTo>
                <a:cubicBezTo>
                  <a:pt x="1249" y="6518"/>
                  <a:pt x="527" y="6635"/>
                  <a:pt x="278" y="6635"/>
                </a:cubicBezTo>
                <a:close/>
                <a:moveTo>
                  <a:pt x="3230" y="116"/>
                </a:moveTo>
                <a:cubicBezTo>
                  <a:pt x="2936" y="116"/>
                  <a:pt x="2724" y="138"/>
                  <a:pt x="2599" y="181"/>
                </a:cubicBezTo>
                <a:cubicBezTo>
                  <a:pt x="1868" y="434"/>
                  <a:pt x="165" y="1184"/>
                  <a:pt x="137" y="2685"/>
                </a:cubicBezTo>
                <a:cubicBezTo>
                  <a:pt x="88" y="5355"/>
                  <a:pt x="186" y="6415"/>
                  <a:pt x="287" y="6519"/>
                </a:cubicBezTo>
                <a:cubicBezTo>
                  <a:pt x="511" y="6516"/>
                  <a:pt x="1187" y="6403"/>
                  <a:pt x="1509" y="5920"/>
                </a:cubicBezTo>
                <a:cubicBezTo>
                  <a:pt x="1831" y="5436"/>
                  <a:pt x="2526" y="4901"/>
                  <a:pt x="3288" y="4871"/>
                </a:cubicBezTo>
                <a:cubicBezTo>
                  <a:pt x="3997" y="4843"/>
                  <a:pt x="4742" y="4759"/>
                  <a:pt x="5380" y="4093"/>
                </a:cubicBezTo>
                <a:cubicBezTo>
                  <a:pt x="5729" y="3729"/>
                  <a:pt x="6173" y="3545"/>
                  <a:pt x="6700" y="3545"/>
                </a:cubicBezTo>
                <a:cubicBezTo>
                  <a:pt x="6808" y="3545"/>
                  <a:pt x="6902" y="3552"/>
                  <a:pt x="6971" y="3558"/>
                </a:cubicBezTo>
                <a:cubicBezTo>
                  <a:pt x="7013" y="3561"/>
                  <a:pt x="7047" y="3564"/>
                  <a:pt x="7070" y="3564"/>
                </a:cubicBezTo>
                <a:cubicBezTo>
                  <a:pt x="7249" y="3564"/>
                  <a:pt x="8449" y="3013"/>
                  <a:pt x="9277" y="2271"/>
                </a:cubicBezTo>
                <a:cubicBezTo>
                  <a:pt x="9536" y="2038"/>
                  <a:pt x="9802" y="1827"/>
                  <a:pt x="10059" y="1622"/>
                </a:cubicBezTo>
                <a:cubicBezTo>
                  <a:pt x="10590" y="1198"/>
                  <a:pt x="11050" y="832"/>
                  <a:pt x="11131" y="522"/>
                </a:cubicBezTo>
                <a:cubicBezTo>
                  <a:pt x="11096" y="510"/>
                  <a:pt x="10994" y="492"/>
                  <a:pt x="10703" y="492"/>
                </a:cubicBezTo>
                <a:cubicBezTo>
                  <a:pt x="10414" y="492"/>
                  <a:pt x="10023" y="509"/>
                  <a:pt x="9609" y="527"/>
                </a:cubicBezTo>
                <a:cubicBezTo>
                  <a:pt x="9122" y="548"/>
                  <a:pt x="8618" y="570"/>
                  <a:pt x="8181" y="570"/>
                </a:cubicBezTo>
                <a:cubicBezTo>
                  <a:pt x="7963" y="570"/>
                  <a:pt x="7784" y="564"/>
                  <a:pt x="7634" y="553"/>
                </a:cubicBezTo>
                <a:cubicBezTo>
                  <a:pt x="7305" y="529"/>
                  <a:pt x="6814" y="467"/>
                  <a:pt x="6246" y="396"/>
                </a:cubicBezTo>
                <a:cubicBezTo>
                  <a:pt x="5250" y="271"/>
                  <a:pt x="4011" y="116"/>
                  <a:pt x="3230" y="116"/>
                </a:cubicBezTo>
                <a:close/>
              </a:path>
            </a:pathLst>
          </a:custGeom>
          <a:solidFill>
            <a:srgbClr val="1E1E1C"/>
          </a:solidFill>
          <a:ln w="76200">
            <a:solidFill>
              <a:schemeClr val="accent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pic>
        <p:nvPicPr>
          <p:cNvPr id="288" name="Picture 9"/>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rot="20255070">
            <a:off x="83036" y="1583368"/>
            <a:ext cx="773151" cy="388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ovéPole 2"/>
          <p:cNvSpPr txBox="1"/>
          <p:nvPr>
            <p:custDataLst>
              <p:tags r:id="rId4"/>
            </p:custDataLst>
          </p:nvPr>
        </p:nvSpPr>
        <p:spPr>
          <a:xfrm>
            <a:off x="3252955" y="1820494"/>
            <a:ext cx="1774845" cy="646331"/>
          </a:xfrm>
          <a:prstGeom prst="rect">
            <a:avLst/>
          </a:prstGeom>
          <a:noFill/>
        </p:spPr>
        <p:txBody>
          <a:bodyPr wrap="none" rtlCol="0">
            <a:spAutoFit/>
          </a:bodyPr>
          <a:lstStyle/>
          <a:p>
            <a:pPr algn="ctr"/>
            <a:r>
              <a:rPr lang="cs-CZ" dirty="0" smtClean="0"/>
              <a:t>Nekonjugovaný</a:t>
            </a:r>
          </a:p>
          <a:p>
            <a:pPr algn="ctr"/>
            <a:r>
              <a:rPr lang="cs-CZ" dirty="0" smtClean="0"/>
              <a:t>bilirubin</a:t>
            </a:r>
            <a:endParaRPr lang="cs-CZ" dirty="0"/>
          </a:p>
        </p:txBody>
      </p:sp>
      <p:sp>
        <p:nvSpPr>
          <p:cNvPr id="104" name="TextovéPole 103"/>
          <p:cNvSpPr txBox="1"/>
          <p:nvPr>
            <p:custDataLst>
              <p:tags r:id="rId5"/>
            </p:custDataLst>
          </p:nvPr>
        </p:nvSpPr>
        <p:spPr>
          <a:xfrm>
            <a:off x="5522696" y="1823251"/>
            <a:ext cx="1518364" cy="646331"/>
          </a:xfrm>
          <a:prstGeom prst="rect">
            <a:avLst/>
          </a:prstGeom>
          <a:noFill/>
        </p:spPr>
        <p:txBody>
          <a:bodyPr wrap="none" rtlCol="0">
            <a:spAutoFit/>
          </a:bodyPr>
          <a:lstStyle>
            <a:defPPr>
              <a:defRPr lang="cs-CZ"/>
            </a:defPPr>
            <a:lvl1pPr algn="ctr"/>
          </a:lstStyle>
          <a:p>
            <a:r>
              <a:rPr lang="cs-CZ" dirty="0"/>
              <a:t>Konjugovaný</a:t>
            </a:r>
          </a:p>
          <a:p>
            <a:r>
              <a:rPr lang="cs-CZ" dirty="0"/>
              <a:t>bilirubin</a:t>
            </a:r>
          </a:p>
        </p:txBody>
      </p:sp>
      <p:cxnSp>
        <p:nvCxnSpPr>
          <p:cNvPr id="8" name="Přímá spojnice se šipkou 7"/>
          <p:cNvCxnSpPr>
            <a:stCxn id="3" idx="3"/>
            <a:endCxn id="104" idx="1"/>
          </p:cNvCxnSpPr>
          <p:nvPr>
            <p:custDataLst>
              <p:tags r:id="rId6"/>
            </p:custDataLst>
          </p:nvPr>
        </p:nvCxnSpPr>
        <p:spPr>
          <a:xfrm>
            <a:off x="5027800" y="2143660"/>
            <a:ext cx="494896" cy="275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286" name="Volný tvar 4285"/>
          <p:cNvSpPr/>
          <p:nvPr>
            <p:custDataLst>
              <p:tags r:id="rId7"/>
            </p:custDataLst>
          </p:nvPr>
        </p:nvSpPr>
        <p:spPr>
          <a:xfrm>
            <a:off x="3073955" y="2497540"/>
            <a:ext cx="3166281" cy="1255594"/>
          </a:xfrm>
          <a:custGeom>
            <a:avLst/>
            <a:gdLst>
              <a:gd name="connsiteX0" fmla="*/ 3166281 w 3166281"/>
              <a:gd name="connsiteY0" fmla="*/ 0 h 1255594"/>
              <a:gd name="connsiteX1" fmla="*/ 764275 w 3166281"/>
              <a:gd name="connsiteY1" fmla="*/ 395785 h 1255594"/>
              <a:gd name="connsiteX2" fmla="*/ 0 w 3166281"/>
              <a:gd name="connsiteY2" fmla="*/ 1255594 h 1255594"/>
              <a:gd name="connsiteX3" fmla="*/ 0 w 3166281"/>
              <a:gd name="connsiteY3" fmla="*/ 1255594 h 1255594"/>
            </a:gdLst>
            <a:ahLst/>
            <a:cxnLst>
              <a:cxn ang="0">
                <a:pos x="connsiteX0" y="connsiteY0"/>
              </a:cxn>
              <a:cxn ang="0">
                <a:pos x="connsiteX1" y="connsiteY1"/>
              </a:cxn>
              <a:cxn ang="0">
                <a:pos x="connsiteX2" y="connsiteY2"/>
              </a:cxn>
              <a:cxn ang="0">
                <a:pos x="connsiteX3" y="connsiteY3"/>
              </a:cxn>
            </a:cxnLst>
            <a:rect l="l" t="t" r="r" b="b"/>
            <a:pathLst>
              <a:path w="3166281" h="1255594">
                <a:moveTo>
                  <a:pt x="3166281" y="0"/>
                </a:moveTo>
                <a:cubicBezTo>
                  <a:pt x="2229134" y="93259"/>
                  <a:pt x="1291988" y="186519"/>
                  <a:pt x="764275" y="395785"/>
                </a:cubicBezTo>
                <a:cubicBezTo>
                  <a:pt x="236562" y="605051"/>
                  <a:pt x="0" y="1255594"/>
                  <a:pt x="0" y="1255594"/>
                </a:cubicBezTo>
                <a:lnTo>
                  <a:pt x="0" y="1255594"/>
                </a:lnTo>
              </a:path>
            </a:pathLst>
          </a:custGeom>
          <a:ln>
            <a:tailEnd type="arrow"/>
          </a:ln>
        </p:spPr>
        <p:style>
          <a:lnRef idx="2">
            <a:schemeClr val="dk1"/>
          </a:lnRef>
          <a:fillRef idx="0">
            <a:schemeClr val="dk1"/>
          </a:fillRef>
          <a:effectRef idx="1">
            <a:schemeClr val="dk1"/>
          </a:effectRef>
          <a:fontRef idx="minor">
            <a:schemeClr val="tx1"/>
          </a:fontRef>
        </p:style>
        <p:txBody>
          <a:bodyPr rtlCol="0" anchor="ctr"/>
          <a:lstStyle/>
          <a:p>
            <a:pPr algn="ctr"/>
            <a:endParaRPr lang="cs-CZ"/>
          </a:p>
        </p:txBody>
      </p:sp>
      <p:pic>
        <p:nvPicPr>
          <p:cNvPr id="2051" name="Picture 3"/>
          <p:cNvPicPr>
            <a:picLocks noChangeAspect="1" noChangeArrowheads="1"/>
          </p:cNvPicPr>
          <p:nvPr/>
        </p:nvPicPr>
        <p:blipFill>
          <a:blip r:embed="rId3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61391" y="4405933"/>
            <a:ext cx="2016224" cy="1723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2" name="TextovéPole 131"/>
          <p:cNvSpPr txBox="1"/>
          <p:nvPr>
            <p:custDataLst>
              <p:tags r:id="rId8"/>
            </p:custDataLst>
          </p:nvPr>
        </p:nvSpPr>
        <p:spPr>
          <a:xfrm>
            <a:off x="2140479" y="4851296"/>
            <a:ext cx="1518364" cy="646331"/>
          </a:xfrm>
          <a:prstGeom prst="rect">
            <a:avLst/>
          </a:prstGeom>
          <a:solidFill>
            <a:srgbClr val="DCE6F2">
              <a:alpha val="69804"/>
            </a:srgbClr>
          </a:solidFill>
        </p:spPr>
        <p:txBody>
          <a:bodyPr wrap="none" rtlCol="0">
            <a:spAutoFit/>
          </a:bodyPr>
          <a:lstStyle>
            <a:defPPr>
              <a:defRPr lang="cs-CZ"/>
            </a:defPPr>
            <a:lvl1pPr algn="ctr"/>
          </a:lstStyle>
          <a:p>
            <a:r>
              <a:rPr lang="cs-CZ" dirty="0"/>
              <a:t>Konjugovaný</a:t>
            </a:r>
          </a:p>
          <a:p>
            <a:r>
              <a:rPr lang="cs-CZ" dirty="0"/>
              <a:t>bilirubin</a:t>
            </a:r>
          </a:p>
        </p:txBody>
      </p:sp>
      <p:sp>
        <p:nvSpPr>
          <p:cNvPr id="133" name="TextovéPole 132"/>
          <p:cNvSpPr txBox="1"/>
          <p:nvPr>
            <p:custDataLst>
              <p:tags r:id="rId9"/>
            </p:custDataLst>
          </p:nvPr>
        </p:nvSpPr>
        <p:spPr>
          <a:xfrm>
            <a:off x="4209428" y="4989795"/>
            <a:ext cx="1736374" cy="369332"/>
          </a:xfrm>
          <a:prstGeom prst="rect">
            <a:avLst/>
          </a:prstGeom>
          <a:solidFill>
            <a:srgbClr val="DCE6F2">
              <a:alpha val="69804"/>
            </a:srgbClr>
          </a:solidFill>
        </p:spPr>
        <p:txBody>
          <a:bodyPr wrap="none" rtlCol="0">
            <a:spAutoFit/>
          </a:bodyPr>
          <a:lstStyle>
            <a:defPPr>
              <a:defRPr lang="cs-CZ"/>
            </a:defPPr>
            <a:lvl1pPr algn="ctr"/>
          </a:lstStyle>
          <a:p>
            <a:r>
              <a:rPr lang="cs-CZ" dirty="0" err="1"/>
              <a:t>sterkobilinogen</a:t>
            </a:r>
            <a:endParaRPr lang="cs-CZ" dirty="0"/>
          </a:p>
        </p:txBody>
      </p:sp>
      <p:cxnSp>
        <p:nvCxnSpPr>
          <p:cNvPr id="2048" name="Přímá spojnice se šipkou 2047"/>
          <p:cNvCxnSpPr>
            <a:stCxn id="132" idx="3"/>
            <a:endCxn id="133" idx="1"/>
          </p:cNvCxnSpPr>
          <p:nvPr>
            <p:custDataLst>
              <p:tags r:id="rId10"/>
            </p:custDataLst>
          </p:nvPr>
        </p:nvCxnSpPr>
        <p:spPr>
          <a:xfrm flipV="1">
            <a:off x="3658843" y="5174461"/>
            <a:ext cx="550585" cy="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054" name="Volný tvar 2053"/>
          <p:cNvSpPr/>
          <p:nvPr>
            <p:custDataLst>
              <p:tags r:id="rId11"/>
            </p:custDataLst>
          </p:nvPr>
        </p:nvSpPr>
        <p:spPr>
          <a:xfrm>
            <a:off x="3593079" y="3842657"/>
            <a:ext cx="1363780" cy="1143000"/>
          </a:xfrm>
          <a:custGeom>
            <a:avLst/>
            <a:gdLst>
              <a:gd name="connsiteX0" fmla="*/ 1363780 w 1363780"/>
              <a:gd name="connsiteY0" fmla="*/ 1143000 h 1143000"/>
              <a:gd name="connsiteX1" fmla="*/ 863037 w 1363780"/>
              <a:gd name="connsiteY1" fmla="*/ 729343 h 1143000"/>
              <a:gd name="connsiteX2" fmla="*/ 90151 w 1363780"/>
              <a:gd name="connsiteY2" fmla="*/ 685800 h 1143000"/>
              <a:gd name="connsiteX3" fmla="*/ 46608 w 1363780"/>
              <a:gd name="connsiteY3" fmla="*/ 0 h 1143000"/>
            </a:gdLst>
            <a:ahLst/>
            <a:cxnLst>
              <a:cxn ang="0">
                <a:pos x="connsiteX0" y="connsiteY0"/>
              </a:cxn>
              <a:cxn ang="0">
                <a:pos x="connsiteX1" y="connsiteY1"/>
              </a:cxn>
              <a:cxn ang="0">
                <a:pos x="connsiteX2" y="connsiteY2"/>
              </a:cxn>
              <a:cxn ang="0">
                <a:pos x="connsiteX3" y="connsiteY3"/>
              </a:cxn>
            </a:cxnLst>
            <a:rect l="l" t="t" r="r" b="b"/>
            <a:pathLst>
              <a:path w="1363780" h="1143000">
                <a:moveTo>
                  <a:pt x="1363780" y="1143000"/>
                </a:moveTo>
                <a:cubicBezTo>
                  <a:pt x="1219544" y="974271"/>
                  <a:pt x="1075308" y="805543"/>
                  <a:pt x="863037" y="729343"/>
                </a:cubicBezTo>
                <a:cubicBezTo>
                  <a:pt x="650766" y="653143"/>
                  <a:pt x="226222" y="807357"/>
                  <a:pt x="90151" y="685800"/>
                </a:cubicBezTo>
                <a:cubicBezTo>
                  <a:pt x="-45921" y="564243"/>
                  <a:pt x="343" y="282121"/>
                  <a:pt x="46608" y="0"/>
                </a:cubicBezTo>
              </a:path>
            </a:pathLst>
          </a:custGeom>
          <a:ln>
            <a:tailEnd type="arrow"/>
          </a:ln>
        </p:spPr>
        <p:style>
          <a:lnRef idx="3">
            <a:schemeClr val="dk1"/>
          </a:lnRef>
          <a:fillRef idx="0">
            <a:schemeClr val="dk1"/>
          </a:fillRef>
          <a:effectRef idx="2">
            <a:schemeClr val="dk1"/>
          </a:effectRef>
          <a:fontRef idx="minor">
            <a:schemeClr val="tx1"/>
          </a:fontRef>
        </p:style>
        <p:txBody>
          <a:bodyPr rtlCol="0" anchor="ctr"/>
          <a:lstStyle/>
          <a:p>
            <a:pPr algn="ctr"/>
            <a:endParaRPr lang="cs-CZ"/>
          </a:p>
        </p:txBody>
      </p:sp>
      <p:sp>
        <p:nvSpPr>
          <p:cNvPr id="2055" name="Volný tvar 2054"/>
          <p:cNvSpPr/>
          <p:nvPr>
            <p:custDataLst>
              <p:tags r:id="rId12"/>
            </p:custDataLst>
          </p:nvPr>
        </p:nvSpPr>
        <p:spPr>
          <a:xfrm>
            <a:off x="2877687" y="3918857"/>
            <a:ext cx="163286" cy="936172"/>
          </a:xfrm>
          <a:custGeom>
            <a:avLst/>
            <a:gdLst>
              <a:gd name="connsiteX0" fmla="*/ 163286 w 163286"/>
              <a:gd name="connsiteY0" fmla="*/ 0 h 936172"/>
              <a:gd name="connsiteX1" fmla="*/ 43543 w 163286"/>
              <a:gd name="connsiteY1" fmla="*/ 370114 h 936172"/>
              <a:gd name="connsiteX2" fmla="*/ 0 w 163286"/>
              <a:gd name="connsiteY2" fmla="*/ 936172 h 936172"/>
            </a:gdLst>
            <a:ahLst/>
            <a:cxnLst>
              <a:cxn ang="0">
                <a:pos x="connsiteX0" y="connsiteY0"/>
              </a:cxn>
              <a:cxn ang="0">
                <a:pos x="connsiteX1" y="connsiteY1"/>
              </a:cxn>
              <a:cxn ang="0">
                <a:pos x="connsiteX2" y="connsiteY2"/>
              </a:cxn>
            </a:cxnLst>
            <a:rect l="l" t="t" r="r" b="b"/>
            <a:pathLst>
              <a:path w="163286" h="936172">
                <a:moveTo>
                  <a:pt x="163286" y="0"/>
                </a:moveTo>
                <a:cubicBezTo>
                  <a:pt x="117021" y="107042"/>
                  <a:pt x="70757" y="214085"/>
                  <a:pt x="43543" y="370114"/>
                </a:cubicBezTo>
                <a:cubicBezTo>
                  <a:pt x="16329" y="526143"/>
                  <a:pt x="8164" y="731157"/>
                  <a:pt x="0" y="936172"/>
                </a:cubicBezTo>
              </a:path>
            </a:pathLst>
          </a:custGeom>
          <a:ln>
            <a:tailEnd type="arrow"/>
          </a:ln>
        </p:spPr>
        <p:style>
          <a:lnRef idx="2">
            <a:schemeClr val="dk1"/>
          </a:lnRef>
          <a:fillRef idx="0">
            <a:schemeClr val="dk1"/>
          </a:fillRef>
          <a:effectRef idx="1">
            <a:schemeClr val="dk1"/>
          </a:effectRef>
          <a:fontRef idx="minor">
            <a:schemeClr val="tx1"/>
          </a:fontRef>
        </p:style>
        <p:txBody>
          <a:bodyPr rtlCol="0" anchor="ctr"/>
          <a:lstStyle/>
          <a:p>
            <a:pPr algn="ctr"/>
            <a:endParaRPr lang="cs-CZ"/>
          </a:p>
        </p:txBody>
      </p:sp>
      <p:sp>
        <p:nvSpPr>
          <p:cNvPr id="2056" name="Volný tvar 2055"/>
          <p:cNvSpPr/>
          <p:nvPr>
            <p:custDataLst>
              <p:tags r:id="rId13"/>
            </p:custDataLst>
          </p:nvPr>
        </p:nvSpPr>
        <p:spPr>
          <a:xfrm>
            <a:off x="3607029" y="3832488"/>
            <a:ext cx="3108955" cy="456482"/>
          </a:xfrm>
          <a:custGeom>
            <a:avLst/>
            <a:gdLst>
              <a:gd name="connsiteX0" fmla="*/ 0 w 2275114"/>
              <a:gd name="connsiteY0" fmla="*/ 427241 h 623184"/>
              <a:gd name="connsiteX1" fmla="*/ 620486 w 2275114"/>
              <a:gd name="connsiteY1" fmla="*/ 2699 h 623184"/>
              <a:gd name="connsiteX2" fmla="*/ 1915886 w 2275114"/>
              <a:gd name="connsiteY2" fmla="*/ 263956 h 623184"/>
              <a:gd name="connsiteX3" fmla="*/ 2275114 w 2275114"/>
              <a:gd name="connsiteY3" fmla="*/ 623184 h 623184"/>
              <a:gd name="connsiteX0" fmla="*/ 0 w 2275114"/>
              <a:gd name="connsiteY0" fmla="*/ 466624 h 662567"/>
              <a:gd name="connsiteX1" fmla="*/ 620486 w 2275114"/>
              <a:gd name="connsiteY1" fmla="*/ 42082 h 662567"/>
              <a:gd name="connsiteX2" fmla="*/ 1862010 w 2275114"/>
              <a:gd name="connsiteY2" fmla="*/ 85625 h 662567"/>
              <a:gd name="connsiteX3" fmla="*/ 2275114 w 2275114"/>
              <a:gd name="connsiteY3" fmla="*/ 662567 h 662567"/>
              <a:gd name="connsiteX0" fmla="*/ 0 w 2198147"/>
              <a:gd name="connsiteY0" fmla="*/ 456482 h 456482"/>
              <a:gd name="connsiteX1" fmla="*/ 620486 w 2198147"/>
              <a:gd name="connsiteY1" fmla="*/ 31940 h 456482"/>
              <a:gd name="connsiteX2" fmla="*/ 1862010 w 2198147"/>
              <a:gd name="connsiteY2" fmla="*/ 75483 h 456482"/>
              <a:gd name="connsiteX3" fmla="*/ 2198147 w 2198147"/>
              <a:gd name="connsiteY3" fmla="*/ 434711 h 456482"/>
            </a:gdLst>
            <a:ahLst/>
            <a:cxnLst>
              <a:cxn ang="0">
                <a:pos x="connsiteX0" y="connsiteY0"/>
              </a:cxn>
              <a:cxn ang="0">
                <a:pos x="connsiteX1" y="connsiteY1"/>
              </a:cxn>
              <a:cxn ang="0">
                <a:pos x="connsiteX2" y="connsiteY2"/>
              </a:cxn>
              <a:cxn ang="0">
                <a:pos x="connsiteX3" y="connsiteY3"/>
              </a:cxn>
            </a:cxnLst>
            <a:rect l="l" t="t" r="r" b="b"/>
            <a:pathLst>
              <a:path w="2198147" h="456482">
                <a:moveTo>
                  <a:pt x="0" y="456482"/>
                </a:moveTo>
                <a:cubicBezTo>
                  <a:pt x="150586" y="257818"/>
                  <a:pt x="310151" y="95440"/>
                  <a:pt x="620486" y="31940"/>
                </a:cubicBezTo>
                <a:cubicBezTo>
                  <a:pt x="930821" y="-31560"/>
                  <a:pt x="1599067" y="8355"/>
                  <a:pt x="1862010" y="75483"/>
                </a:cubicBezTo>
                <a:cubicBezTo>
                  <a:pt x="2124953" y="142611"/>
                  <a:pt x="2156418" y="306804"/>
                  <a:pt x="2198147" y="434711"/>
                </a:cubicBezTo>
              </a:path>
            </a:pathLst>
          </a:custGeom>
          <a:ln>
            <a:tailEnd type="arrow"/>
          </a:ln>
        </p:spPr>
        <p:style>
          <a:lnRef idx="2">
            <a:schemeClr val="dk1"/>
          </a:lnRef>
          <a:fillRef idx="0">
            <a:schemeClr val="dk1"/>
          </a:fillRef>
          <a:effectRef idx="1">
            <a:schemeClr val="dk1"/>
          </a:effectRef>
          <a:fontRef idx="minor">
            <a:schemeClr val="tx1"/>
          </a:fontRef>
        </p:style>
        <p:txBody>
          <a:bodyPr rtlCol="0" anchor="ctr"/>
          <a:lstStyle/>
          <a:p>
            <a:pPr algn="ctr"/>
            <a:endParaRPr lang="cs-CZ"/>
          </a:p>
        </p:txBody>
      </p:sp>
      <p:cxnSp>
        <p:nvCxnSpPr>
          <p:cNvPr id="2058" name="Přímá spojnice se šipkou 2057"/>
          <p:cNvCxnSpPr/>
          <p:nvPr>
            <p:custDataLst>
              <p:tags r:id="rId14"/>
            </p:custDataLst>
          </p:nvPr>
        </p:nvCxnSpPr>
        <p:spPr>
          <a:xfrm>
            <a:off x="6882248" y="4582454"/>
            <a:ext cx="0" cy="115212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49" name="TextovéPole 148"/>
          <p:cNvSpPr txBox="1"/>
          <p:nvPr>
            <p:custDataLst>
              <p:tags r:id="rId15"/>
            </p:custDataLst>
          </p:nvPr>
        </p:nvSpPr>
        <p:spPr>
          <a:xfrm>
            <a:off x="6050790" y="5761195"/>
            <a:ext cx="1685078" cy="369332"/>
          </a:xfrm>
          <a:prstGeom prst="rect">
            <a:avLst/>
          </a:prstGeom>
          <a:noFill/>
        </p:spPr>
        <p:txBody>
          <a:bodyPr wrap="none" rtlCol="0">
            <a:spAutoFit/>
          </a:bodyPr>
          <a:lstStyle>
            <a:defPPr>
              <a:defRPr lang="cs-CZ"/>
            </a:defPPr>
            <a:lvl1pPr algn="ct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a:defRPr>
                <a:solidFill>
                  <a:schemeClr val="tx1"/>
                </a:solidFill>
                <a:latin typeface="Arial" charset="0"/>
              </a:defRPr>
            </a:lvl6pPr>
            <a:lvl7pPr>
              <a:defRPr>
                <a:solidFill>
                  <a:schemeClr val="tx1"/>
                </a:solidFill>
                <a:latin typeface="Arial" charset="0"/>
              </a:defRPr>
            </a:lvl7pPr>
            <a:lvl8pPr>
              <a:defRPr>
                <a:solidFill>
                  <a:schemeClr val="tx1"/>
                </a:solidFill>
                <a:latin typeface="Arial" charset="0"/>
              </a:defRPr>
            </a:lvl8pPr>
            <a:lvl9pPr>
              <a:defRPr>
                <a:solidFill>
                  <a:schemeClr val="tx1"/>
                </a:solidFill>
                <a:latin typeface="Arial" charset="0"/>
              </a:defRPr>
            </a:lvl9pPr>
          </a:lstStyle>
          <a:p>
            <a:r>
              <a:rPr lang="cs-CZ" dirty="0" smtClean="0"/>
              <a:t>U-</a:t>
            </a:r>
            <a:r>
              <a:rPr lang="cs-CZ" dirty="0" err="1" smtClean="0"/>
              <a:t>urobilinogen</a:t>
            </a:r>
            <a:endParaRPr lang="cs-CZ" dirty="0"/>
          </a:p>
        </p:txBody>
      </p:sp>
      <p:sp>
        <p:nvSpPr>
          <p:cNvPr id="150" name="TextovéPole 149"/>
          <p:cNvSpPr txBox="1"/>
          <p:nvPr>
            <p:custDataLst>
              <p:tags r:id="rId16"/>
            </p:custDataLst>
          </p:nvPr>
        </p:nvSpPr>
        <p:spPr>
          <a:xfrm>
            <a:off x="213182" y="3211840"/>
            <a:ext cx="2262158" cy="923330"/>
          </a:xfrm>
          <a:prstGeom prst="rect">
            <a:avLst/>
          </a:prstGeom>
          <a:noFill/>
        </p:spPr>
        <p:txBody>
          <a:bodyPr wrap="none" rtlCol="0">
            <a:spAutoFit/>
          </a:bodyPr>
          <a:lstStyle>
            <a:defPPr>
              <a:defRPr lang="cs-CZ"/>
            </a:defPPr>
            <a:lvl1pPr algn="ct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a:defRPr>
                <a:solidFill>
                  <a:schemeClr val="tx1"/>
                </a:solidFill>
                <a:latin typeface="Arial" charset="0"/>
              </a:defRPr>
            </a:lvl6pPr>
            <a:lvl7pPr>
              <a:defRPr>
                <a:solidFill>
                  <a:schemeClr val="tx1"/>
                </a:solidFill>
                <a:latin typeface="Arial" charset="0"/>
              </a:defRPr>
            </a:lvl7pPr>
            <a:lvl8pPr>
              <a:defRPr>
                <a:solidFill>
                  <a:schemeClr val="tx1"/>
                </a:solidFill>
                <a:latin typeface="Arial" charset="0"/>
              </a:defRPr>
            </a:lvl8pPr>
            <a:lvl9pPr>
              <a:defRPr>
                <a:solidFill>
                  <a:schemeClr val="tx1"/>
                </a:solidFill>
                <a:latin typeface="Arial" charset="0"/>
              </a:defRPr>
            </a:lvl9pPr>
          </a:lstStyle>
          <a:p>
            <a:r>
              <a:rPr lang="cs-CZ" dirty="0"/>
              <a:t>Nekonjugovaný</a:t>
            </a:r>
          </a:p>
          <a:p>
            <a:r>
              <a:rPr lang="cs-CZ" dirty="0"/>
              <a:t>bilirubin</a:t>
            </a:r>
          </a:p>
          <a:p>
            <a:r>
              <a:rPr lang="cs-CZ" dirty="0"/>
              <a:t>(vázaný na albumin)</a:t>
            </a:r>
          </a:p>
        </p:txBody>
      </p:sp>
      <p:sp>
        <p:nvSpPr>
          <p:cNvPr id="2059" name="TextovéPole 2058"/>
          <p:cNvSpPr txBox="1"/>
          <p:nvPr>
            <p:custDataLst>
              <p:tags r:id="rId17"/>
            </p:custDataLst>
          </p:nvPr>
        </p:nvSpPr>
        <p:spPr>
          <a:xfrm>
            <a:off x="611560" y="1971262"/>
            <a:ext cx="2133918" cy="523220"/>
          </a:xfrm>
          <a:prstGeom prst="rect">
            <a:avLst/>
          </a:prstGeom>
          <a:noFill/>
        </p:spPr>
        <p:txBody>
          <a:bodyPr wrap="none" rtlCol="0">
            <a:spAutoFit/>
          </a:bodyPr>
          <a:lstStyle/>
          <a:p>
            <a:pPr algn="ctr"/>
            <a:r>
              <a:rPr lang="cs-CZ" sz="1400" dirty="0" smtClean="0"/>
              <a:t>Degradace hemoglobinu</a:t>
            </a:r>
          </a:p>
          <a:p>
            <a:pPr algn="ctr"/>
            <a:r>
              <a:rPr lang="cs-CZ" sz="1400" dirty="0" smtClean="0"/>
              <a:t>(RES)</a:t>
            </a:r>
            <a:endParaRPr lang="cs-CZ" sz="1400" dirty="0"/>
          </a:p>
        </p:txBody>
      </p:sp>
      <p:cxnSp>
        <p:nvCxnSpPr>
          <p:cNvPr id="2061" name="Zakřivená spojnice 2060"/>
          <p:cNvCxnSpPr>
            <a:stCxn id="288" idx="2"/>
            <a:endCxn id="150" idx="0"/>
          </p:cNvCxnSpPr>
          <p:nvPr>
            <p:custDataLst>
              <p:tags r:id="rId18"/>
            </p:custDataLst>
          </p:nvPr>
        </p:nvCxnSpPr>
        <p:spPr>
          <a:xfrm rot="16200000" flipH="1">
            <a:off x="316614" y="2184192"/>
            <a:ext cx="1254705" cy="800589"/>
          </a:xfrm>
          <a:prstGeom prst="curvedConnector3">
            <a:avLst/>
          </a:prstGeom>
          <a:ln>
            <a:tailEnd type="arrow"/>
          </a:ln>
        </p:spPr>
        <p:style>
          <a:lnRef idx="2">
            <a:schemeClr val="dk1"/>
          </a:lnRef>
          <a:fillRef idx="0">
            <a:schemeClr val="dk1"/>
          </a:fillRef>
          <a:effectRef idx="1">
            <a:schemeClr val="dk1"/>
          </a:effectRef>
          <a:fontRef idx="minor">
            <a:schemeClr val="tx1"/>
          </a:fontRef>
        </p:style>
      </p:cxnSp>
      <p:cxnSp>
        <p:nvCxnSpPr>
          <p:cNvPr id="2063" name="Zakřivená spojnice 2062"/>
          <p:cNvCxnSpPr>
            <a:stCxn id="150" idx="3"/>
            <a:endCxn id="3" idx="1"/>
          </p:cNvCxnSpPr>
          <p:nvPr>
            <p:custDataLst>
              <p:tags r:id="rId19"/>
            </p:custDataLst>
          </p:nvPr>
        </p:nvCxnSpPr>
        <p:spPr>
          <a:xfrm flipV="1">
            <a:off x="2475340" y="2143660"/>
            <a:ext cx="777615" cy="1529845"/>
          </a:xfrm>
          <a:prstGeom prst="curvedConnector3">
            <a:avLst/>
          </a:prstGeom>
          <a:ln>
            <a:tailEnd type="arrow"/>
          </a:ln>
        </p:spPr>
        <p:style>
          <a:lnRef idx="2">
            <a:schemeClr val="dk1"/>
          </a:lnRef>
          <a:fillRef idx="0">
            <a:schemeClr val="dk1"/>
          </a:fillRef>
          <a:effectRef idx="1">
            <a:schemeClr val="dk1"/>
          </a:effectRef>
          <a:fontRef idx="minor">
            <a:schemeClr val="tx1"/>
          </a:fontRef>
        </p:style>
      </p:cxnSp>
      <p:sp>
        <p:nvSpPr>
          <p:cNvPr id="182" name="TextovéPole 181"/>
          <p:cNvSpPr txBox="1"/>
          <p:nvPr>
            <p:custDataLst>
              <p:tags r:id="rId20"/>
            </p:custDataLst>
          </p:nvPr>
        </p:nvSpPr>
        <p:spPr>
          <a:xfrm>
            <a:off x="45739" y="4184852"/>
            <a:ext cx="1208985"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pPr algn="ctr"/>
            <a:r>
              <a:rPr lang="cs-CZ" dirty="0" smtClean="0"/>
              <a:t>Cholestáza</a:t>
            </a:r>
            <a:endParaRPr lang="cs-CZ" dirty="0"/>
          </a:p>
        </p:txBody>
      </p:sp>
      <p:pic>
        <p:nvPicPr>
          <p:cNvPr id="2050" name="Picture 2" descr="C:\Users\rajdl\AppData\Local\Microsoft\Windows\Temporary Internet Files\Content.IE5\0S1Q18VI\MP900401623[1].jp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1475656" y="4134991"/>
            <a:ext cx="828732" cy="662851"/>
          </a:xfrm>
          <a:prstGeom prst="rect">
            <a:avLst/>
          </a:prstGeom>
          <a:noFill/>
          <a:extLst>
            <a:ext uri="{909E8E84-426E-40DD-AFC4-6F175D3DCCD1}">
              <a14:hiddenFill xmlns:a14="http://schemas.microsoft.com/office/drawing/2010/main">
                <a:solidFill>
                  <a:srgbClr val="FFFFFF"/>
                </a:solidFill>
              </a14:hiddenFill>
            </a:ext>
          </a:extLst>
        </p:spPr>
      </p:pic>
      <p:cxnSp>
        <p:nvCxnSpPr>
          <p:cNvPr id="46" name="Přímá spojnice 45"/>
          <p:cNvCxnSpPr/>
          <p:nvPr>
            <p:custDataLst>
              <p:tags r:id="rId21"/>
            </p:custDataLst>
          </p:nvPr>
        </p:nvCxnSpPr>
        <p:spPr>
          <a:xfrm>
            <a:off x="4657095" y="2494482"/>
            <a:ext cx="0" cy="383783"/>
          </a:xfrm>
          <a:prstGeom prst="line">
            <a:avLst/>
          </a:prstGeom>
          <a:ln w="762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47" name="Přímá spojnice 46"/>
          <p:cNvCxnSpPr/>
          <p:nvPr>
            <p:custDataLst>
              <p:tags r:id="rId22"/>
            </p:custDataLst>
          </p:nvPr>
        </p:nvCxnSpPr>
        <p:spPr>
          <a:xfrm>
            <a:off x="2643528" y="4354130"/>
            <a:ext cx="481550" cy="0"/>
          </a:xfrm>
          <a:prstGeom prst="line">
            <a:avLst/>
          </a:prstGeom>
          <a:ln w="76200">
            <a:solidFill>
              <a:srgbClr val="FF0000"/>
            </a:solidFill>
          </a:ln>
        </p:spPr>
        <p:style>
          <a:lnRef idx="3">
            <a:schemeClr val="accent2"/>
          </a:lnRef>
          <a:fillRef idx="0">
            <a:schemeClr val="accent2"/>
          </a:fillRef>
          <a:effectRef idx="2">
            <a:schemeClr val="accent2"/>
          </a:effectRef>
          <a:fontRef idx="minor">
            <a:schemeClr val="tx1"/>
          </a:fontRef>
        </p:style>
      </p:cxnSp>
      <p:sp>
        <p:nvSpPr>
          <p:cNvPr id="50" name="Obdélník 49"/>
          <p:cNvSpPr/>
          <p:nvPr>
            <p:custDataLst>
              <p:tags r:id="rId23"/>
            </p:custDataLst>
          </p:nvPr>
        </p:nvSpPr>
        <p:spPr>
          <a:xfrm>
            <a:off x="2113192" y="4851296"/>
            <a:ext cx="3832609" cy="646331"/>
          </a:xfrm>
          <a:prstGeom prst="rect">
            <a:avLst/>
          </a:prstGeom>
          <a:solidFill>
            <a:srgbClr val="4F81BD">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1" name="Obdélník 50"/>
          <p:cNvSpPr/>
          <p:nvPr>
            <p:custDataLst>
              <p:tags r:id="rId24"/>
            </p:custDataLst>
          </p:nvPr>
        </p:nvSpPr>
        <p:spPr>
          <a:xfrm>
            <a:off x="6104132" y="5761195"/>
            <a:ext cx="1631736" cy="395945"/>
          </a:xfrm>
          <a:prstGeom prst="rect">
            <a:avLst/>
          </a:prstGeom>
          <a:solidFill>
            <a:srgbClr val="4F81BD">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TextovéPole 9"/>
          <p:cNvSpPr txBox="1"/>
          <p:nvPr>
            <p:custDataLst>
              <p:tags r:id="rId25"/>
            </p:custDataLst>
          </p:nvPr>
        </p:nvSpPr>
        <p:spPr>
          <a:xfrm>
            <a:off x="210207" y="5134417"/>
            <a:ext cx="2089033" cy="1200329"/>
          </a:xfrm>
          <a:prstGeom prst="rect">
            <a:avLst/>
          </a:prstGeom>
          <a:noFill/>
        </p:spPr>
        <p:txBody>
          <a:bodyPr wrap="none" rtlCol="0">
            <a:spAutoFit/>
          </a:bodyPr>
          <a:lstStyle/>
          <a:p>
            <a:r>
              <a:rPr lang="cs-CZ" dirty="0" smtClean="0"/>
              <a:t>Příčiny:</a:t>
            </a:r>
          </a:p>
          <a:p>
            <a:pPr marL="285750" indent="-285750">
              <a:buFont typeface="Arial" pitchFamily="34" charset="0"/>
              <a:buChar char="•"/>
            </a:pPr>
            <a:r>
              <a:rPr lang="cs-CZ" dirty="0" smtClean="0"/>
              <a:t>Kámen, nádor</a:t>
            </a:r>
          </a:p>
          <a:p>
            <a:pPr marL="285750" indent="-285750">
              <a:buFont typeface="Arial" pitchFamily="34" charset="0"/>
              <a:buChar char="•"/>
            </a:pPr>
            <a:r>
              <a:rPr lang="cs-CZ" dirty="0" smtClean="0"/>
              <a:t>Cirhóza, atrézie</a:t>
            </a:r>
          </a:p>
          <a:p>
            <a:pPr marL="285750" indent="-285750">
              <a:buFont typeface="Arial" pitchFamily="34" charset="0"/>
              <a:buChar char="•"/>
            </a:pPr>
            <a:r>
              <a:rPr lang="cs-CZ" dirty="0" smtClean="0"/>
              <a:t>poléková</a:t>
            </a:r>
            <a:endParaRPr lang="cs-CZ" dirty="0"/>
          </a:p>
        </p:txBody>
      </p:sp>
      <p:sp>
        <p:nvSpPr>
          <p:cNvPr id="11" name="Volný tvar 10"/>
          <p:cNvSpPr/>
          <p:nvPr>
            <p:custDataLst>
              <p:tags r:id="rId26"/>
            </p:custDataLst>
          </p:nvPr>
        </p:nvSpPr>
        <p:spPr>
          <a:xfrm>
            <a:off x="6879265" y="2307265"/>
            <a:ext cx="393405" cy="2881423"/>
          </a:xfrm>
          <a:custGeom>
            <a:avLst/>
            <a:gdLst>
              <a:gd name="connsiteX0" fmla="*/ 0 w 393405"/>
              <a:gd name="connsiteY0" fmla="*/ 0 h 2881423"/>
              <a:gd name="connsiteX1" fmla="*/ 265814 w 393405"/>
              <a:gd name="connsiteY1" fmla="*/ 489098 h 2881423"/>
              <a:gd name="connsiteX2" fmla="*/ 276447 w 393405"/>
              <a:gd name="connsiteY2" fmla="*/ 1669312 h 2881423"/>
              <a:gd name="connsiteX3" fmla="*/ 393405 w 393405"/>
              <a:gd name="connsiteY3" fmla="*/ 2881423 h 2881423"/>
            </a:gdLst>
            <a:ahLst/>
            <a:cxnLst>
              <a:cxn ang="0">
                <a:pos x="connsiteX0" y="connsiteY0"/>
              </a:cxn>
              <a:cxn ang="0">
                <a:pos x="connsiteX1" y="connsiteY1"/>
              </a:cxn>
              <a:cxn ang="0">
                <a:pos x="connsiteX2" y="connsiteY2"/>
              </a:cxn>
              <a:cxn ang="0">
                <a:pos x="connsiteX3" y="connsiteY3"/>
              </a:cxn>
            </a:cxnLst>
            <a:rect l="l" t="t" r="r" b="b"/>
            <a:pathLst>
              <a:path w="393405" h="2881423">
                <a:moveTo>
                  <a:pt x="0" y="0"/>
                </a:moveTo>
                <a:cubicBezTo>
                  <a:pt x="109869" y="105439"/>
                  <a:pt x="219739" y="210879"/>
                  <a:pt x="265814" y="489098"/>
                </a:cubicBezTo>
                <a:cubicBezTo>
                  <a:pt x="311889" y="767317"/>
                  <a:pt x="255182" y="1270591"/>
                  <a:pt x="276447" y="1669312"/>
                </a:cubicBezTo>
                <a:cubicBezTo>
                  <a:pt x="297712" y="2068033"/>
                  <a:pt x="345558" y="2474728"/>
                  <a:pt x="393405" y="2881423"/>
                </a:cubicBezTo>
              </a:path>
            </a:pathLst>
          </a:custGeom>
          <a:ln w="101600">
            <a:tailEnd type="arrow"/>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cs-CZ"/>
          </a:p>
        </p:txBody>
      </p:sp>
      <p:sp>
        <p:nvSpPr>
          <p:cNvPr id="54" name="TextovéPole 53"/>
          <p:cNvSpPr txBox="1"/>
          <p:nvPr>
            <p:custDataLst>
              <p:tags r:id="rId27"/>
            </p:custDataLst>
          </p:nvPr>
        </p:nvSpPr>
        <p:spPr>
          <a:xfrm>
            <a:off x="7044189" y="5192572"/>
            <a:ext cx="1223413" cy="369332"/>
          </a:xfrm>
          <a:prstGeom prst="rect">
            <a:avLst/>
          </a:prstGeom>
          <a:noFill/>
        </p:spPr>
        <p:txBody>
          <a:bodyPr wrap="none" rtlCol="0">
            <a:spAutoFit/>
          </a:bodyPr>
          <a:lstStyle/>
          <a:p>
            <a:pPr algn="ctr"/>
            <a:r>
              <a:rPr lang="cs-CZ" dirty="0" smtClean="0"/>
              <a:t>U-bilirubin</a:t>
            </a:r>
            <a:endParaRPr lang="cs-CZ" dirty="0"/>
          </a:p>
        </p:txBody>
      </p:sp>
    </p:spTree>
    <p:custDataLst>
      <p:tags r:id="rId1"/>
    </p:custDataLst>
    <p:extLst>
      <p:ext uri="{BB962C8B-B14F-4D97-AF65-F5344CB8AC3E}">
        <p14:creationId xmlns:p14="http://schemas.microsoft.com/office/powerpoint/2010/main" val="876300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mph" presetSubtype="2" fill="hold" nodeType="clickEffect">
                                  <p:stCondLst>
                                    <p:cond delay="0"/>
                                  </p:stCondLst>
                                  <p:childTnLst>
                                    <p:animClr clrSpc="rgb" dir="cw">
                                      <p:cBhvr>
                                        <p:cTn id="18" dur="2000" fill="hold"/>
                                        <p:tgtEl>
                                          <p:spTgt spid="104"/>
                                        </p:tgtEl>
                                        <p:attrNameLst>
                                          <p:attrName>fillcolor</p:attrName>
                                        </p:attrNameLst>
                                      </p:cBhvr>
                                      <p:to>
                                        <a:schemeClr val="accent2"/>
                                      </p:to>
                                    </p:animClr>
                                    <p:set>
                                      <p:cBhvr>
                                        <p:cTn id="19" dur="2000" fill="hold"/>
                                        <p:tgtEl>
                                          <p:spTgt spid="104"/>
                                        </p:tgtEl>
                                        <p:attrNameLst>
                                          <p:attrName>fill.type</p:attrName>
                                        </p:attrNameLst>
                                      </p:cBhvr>
                                      <p:to>
                                        <p:strVal val="solid"/>
                                      </p:to>
                                    </p:set>
                                    <p:set>
                                      <p:cBhvr>
                                        <p:cTn id="20" dur="2000" fill="hold"/>
                                        <p:tgtEl>
                                          <p:spTgt spid="104"/>
                                        </p:tgtEl>
                                        <p:attrNameLst>
                                          <p:attrName>fill.on</p:attrName>
                                        </p:attrNameLst>
                                      </p:cBhvr>
                                      <p:to>
                                        <p:strVal val="true"/>
                                      </p:to>
                                    </p:set>
                                  </p:childTnLst>
                                </p:cTn>
                              </p:par>
                              <p:par>
                                <p:cTn id="21" presetID="7" presetClass="emph" presetSubtype="2" fill="hold" nodeType="withEffect">
                                  <p:stCondLst>
                                    <p:cond delay="0"/>
                                  </p:stCondLst>
                                  <p:childTnLst>
                                    <p:animClr clrSpc="rgb" dir="cw">
                                      <p:cBhvr>
                                        <p:cTn id="22" dur="2000" fill="hold"/>
                                        <p:tgtEl>
                                          <p:spTgt spid="104"/>
                                        </p:tgtEl>
                                        <p:attrNameLst>
                                          <p:attrName>stroke.color</p:attrName>
                                        </p:attrNameLst>
                                      </p:cBhvr>
                                      <p:to>
                                        <a:schemeClr val="accent2"/>
                                      </p:to>
                                    </p:animClr>
                                    <p:set>
                                      <p:cBhvr>
                                        <p:cTn id="23" dur="2000" fill="hold"/>
                                        <p:tgtEl>
                                          <p:spTgt spid="104"/>
                                        </p:tgtEl>
                                        <p:attrNameLst>
                                          <p:attrName>stroke.on</p:attrName>
                                        </p:attrNameLst>
                                      </p:cBhvr>
                                      <p:to>
                                        <p:strVal val="true"/>
                                      </p:to>
                                    </p:set>
                                  </p:childTnLst>
                                </p:cTn>
                              </p:par>
                            </p:childTnLst>
                          </p:cTn>
                        </p:par>
                      </p:childTnLst>
                    </p:cTn>
                  </p:par>
                  <p:par>
                    <p:cTn id="24" fill="hold">
                      <p:stCondLst>
                        <p:cond delay="indefinite"/>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54"/>
                                        </p:tgtEl>
                                        <p:attrNameLst>
                                          <p:attrName>fillcolor</p:attrName>
                                        </p:attrNameLst>
                                      </p:cBhvr>
                                      <p:to>
                                        <a:schemeClr val="accent2"/>
                                      </p:to>
                                    </p:animClr>
                                    <p:set>
                                      <p:cBhvr>
                                        <p:cTn id="28" dur="2000" fill="hold"/>
                                        <p:tgtEl>
                                          <p:spTgt spid="54"/>
                                        </p:tgtEl>
                                        <p:attrNameLst>
                                          <p:attrName>fill.type</p:attrName>
                                        </p:attrNameLst>
                                      </p:cBhvr>
                                      <p:to>
                                        <p:strVal val="solid"/>
                                      </p:to>
                                    </p:set>
                                    <p:set>
                                      <p:cBhvr>
                                        <p:cTn id="29" dur="2000" fill="hold"/>
                                        <p:tgtEl>
                                          <p:spTgt spid="54"/>
                                        </p:tgtEl>
                                        <p:attrNameLst>
                                          <p:attrName>fill.on</p:attrName>
                                        </p:attrNameLst>
                                      </p:cBhvr>
                                      <p:to>
                                        <p:strVal val="true"/>
                                      </p:to>
                                    </p:set>
                                  </p:childTnLst>
                                </p:cTn>
                              </p:par>
                            </p:childTnLst>
                          </p:cTn>
                        </p:par>
                      </p:childTnLst>
                    </p:cTn>
                  </p:par>
                  <p:par>
                    <p:cTn id="30" fill="hold">
                      <p:stCondLst>
                        <p:cond delay="indefinite"/>
                      </p:stCondLst>
                      <p:childTnLst>
                        <p:par>
                          <p:cTn id="31" fill="hold">
                            <p:stCondLst>
                              <p:cond delay="0"/>
                            </p:stCondLst>
                            <p:childTnLst>
                              <p:par>
                                <p:cTn id="32" presetID="7" presetClass="emph" presetSubtype="2" fill="hold" nodeType="clickEffect">
                                  <p:stCondLst>
                                    <p:cond delay="0"/>
                                  </p:stCondLst>
                                  <p:childTnLst>
                                    <p:animClr clrSpc="rgb" dir="cw">
                                      <p:cBhvr>
                                        <p:cTn id="33" dur="2000" fill="hold"/>
                                        <p:tgtEl>
                                          <p:spTgt spid="54"/>
                                        </p:tgtEl>
                                        <p:attrNameLst>
                                          <p:attrName>stroke.color</p:attrName>
                                        </p:attrNameLst>
                                      </p:cBhvr>
                                      <p:to>
                                        <a:schemeClr val="accent2"/>
                                      </p:to>
                                    </p:animClr>
                                    <p:set>
                                      <p:cBhvr>
                                        <p:cTn id="34" dur="2000" fill="hold"/>
                                        <p:tgtEl>
                                          <p:spTgt spid="54"/>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custDataLst>
              <p:tags r:id="rId2"/>
            </p:custDataLst>
          </p:nvPr>
        </p:nvSpPr>
        <p:spPr/>
        <p:txBody>
          <a:bodyPr>
            <a:normAutofit fontScale="90000"/>
          </a:bodyPr>
          <a:lstStyle/>
          <a:p>
            <a:r>
              <a:rPr lang="cs-CZ" dirty="0" err="1" smtClean="0"/>
              <a:t>Hyperbilirubinémie</a:t>
            </a:r>
            <a:r>
              <a:rPr lang="cs-CZ" dirty="0" smtClean="0"/>
              <a:t> – Gilbertův syndrom</a:t>
            </a:r>
            <a:endParaRPr lang="cs-CZ" dirty="0"/>
          </a:p>
        </p:txBody>
      </p:sp>
      <p:pic>
        <p:nvPicPr>
          <p:cNvPr id="5" name="Picture 199" descr="C:\!!!PRACE\MOJO\UK Lekarska Tendr\Duben 2012\ledvina.png"/>
          <p:cNvPicPr>
            <a:picLocks noChangeAspect="1" noChangeArrowheads="1"/>
          </p:cNvPicPr>
          <p:nvPr/>
        </p:nvPicPr>
        <p:blipFill rotWithShape="1">
          <a:blip r:embed="rId25"/>
          <a:srcRect l="32576" t="24905" r="24570" b="23252"/>
          <a:stretch/>
        </p:blipFill>
        <p:spPr bwMode="auto">
          <a:xfrm rot="10513530">
            <a:off x="6285842" y="3255131"/>
            <a:ext cx="1078002" cy="1636966"/>
          </a:xfrm>
          <a:prstGeom prst="rect">
            <a:avLst/>
          </a:prstGeom>
          <a:noFill/>
        </p:spPr>
      </p:pic>
      <p:pic>
        <p:nvPicPr>
          <p:cNvPr id="6" name="Picture 3" descr="C:\!!!PRACE\MOJO\UK Lekarska Tendr\Hotovo Kveten\jatra.png"/>
          <p:cNvPicPr>
            <a:picLocks noChangeAspect="1" noChangeArrowheads="1"/>
          </p:cNvPicPr>
          <p:nvPr/>
        </p:nvPicPr>
        <p:blipFill rotWithShape="1">
          <a:blip r:embed="rId26"/>
          <a:srcRect b="25926"/>
          <a:stretch/>
        </p:blipFill>
        <p:spPr bwMode="auto">
          <a:xfrm>
            <a:off x="2611629" y="3068961"/>
            <a:ext cx="2448272" cy="1440160"/>
          </a:xfrm>
          <a:prstGeom prst="rect">
            <a:avLst/>
          </a:prstGeom>
          <a:noFill/>
        </p:spPr>
      </p:pic>
      <p:pic>
        <p:nvPicPr>
          <p:cNvPr id="7" name="Picture 202" descr="C:\!!!PRACE\MOJO\UK Lekarska Tendr\Duben 2012\strevo.png"/>
          <p:cNvPicPr>
            <a:picLocks noChangeAspect="1" noChangeArrowheads="1"/>
          </p:cNvPicPr>
          <p:nvPr/>
        </p:nvPicPr>
        <p:blipFill>
          <a:blip r:embed="rId27"/>
          <a:srcRect/>
          <a:stretch>
            <a:fillRect/>
          </a:stretch>
        </p:blipFill>
        <p:spPr bwMode="auto">
          <a:xfrm>
            <a:off x="3252954" y="4581128"/>
            <a:ext cx="2022293" cy="2113452"/>
          </a:xfrm>
          <a:prstGeom prst="rect">
            <a:avLst/>
          </a:prstGeom>
          <a:noFill/>
        </p:spPr>
      </p:pic>
      <p:sp>
        <p:nvSpPr>
          <p:cNvPr id="4190" name="Freeform 47"/>
          <p:cNvSpPr>
            <a:spLocks noEditPoints="1"/>
          </p:cNvSpPr>
          <p:nvPr>
            <p:custDataLst>
              <p:tags r:id="rId3"/>
            </p:custDataLst>
          </p:nvPr>
        </p:nvSpPr>
        <p:spPr bwMode="auto">
          <a:xfrm>
            <a:off x="2899661" y="1340768"/>
            <a:ext cx="4968552" cy="3168352"/>
          </a:xfrm>
          <a:custGeom>
            <a:avLst/>
            <a:gdLst>
              <a:gd name="T0" fmla="*/ 278 w 11257"/>
              <a:gd name="T1" fmla="*/ 6635 h 6635"/>
              <a:gd name="T2" fmla="*/ 207 w 11257"/>
              <a:gd name="T3" fmla="*/ 6603 h 6635"/>
              <a:gd name="T4" fmla="*/ 22 w 11257"/>
              <a:gd name="T5" fmla="*/ 5098 h 6635"/>
              <a:gd name="T6" fmla="*/ 22 w 11257"/>
              <a:gd name="T7" fmla="*/ 2683 h 6635"/>
              <a:gd name="T8" fmla="*/ 2561 w 11257"/>
              <a:gd name="T9" fmla="*/ 72 h 6635"/>
              <a:gd name="T10" fmla="*/ 3230 w 11257"/>
              <a:gd name="T11" fmla="*/ 0 h 6635"/>
              <a:gd name="T12" fmla="*/ 6260 w 11257"/>
              <a:gd name="T13" fmla="*/ 281 h 6635"/>
              <a:gd name="T14" fmla="*/ 7643 w 11257"/>
              <a:gd name="T15" fmla="*/ 438 h 6635"/>
              <a:gd name="T16" fmla="*/ 8181 w 11257"/>
              <a:gd name="T17" fmla="*/ 454 h 6635"/>
              <a:gd name="T18" fmla="*/ 9604 w 11257"/>
              <a:gd name="T19" fmla="*/ 411 h 6635"/>
              <a:gd name="T20" fmla="*/ 10703 w 11257"/>
              <a:gd name="T21" fmla="*/ 376 h 6635"/>
              <a:gd name="T22" fmla="*/ 11244 w 11257"/>
              <a:gd name="T23" fmla="*/ 468 h 6635"/>
              <a:gd name="T24" fmla="*/ 11245 w 11257"/>
              <a:gd name="T25" fmla="*/ 545 h 6635"/>
              <a:gd name="T26" fmla="*/ 10131 w 11257"/>
              <a:gd name="T27" fmla="*/ 1712 h 6635"/>
              <a:gd name="T28" fmla="*/ 9354 w 11257"/>
              <a:gd name="T29" fmla="*/ 2357 h 6635"/>
              <a:gd name="T30" fmla="*/ 7070 w 11257"/>
              <a:gd name="T31" fmla="*/ 3679 h 6635"/>
              <a:gd name="T32" fmla="*/ 6962 w 11257"/>
              <a:gd name="T33" fmla="*/ 3673 h 6635"/>
              <a:gd name="T34" fmla="*/ 6700 w 11257"/>
              <a:gd name="T35" fmla="*/ 3660 h 6635"/>
              <a:gd name="T36" fmla="*/ 5464 w 11257"/>
              <a:gd name="T37" fmla="*/ 4173 h 6635"/>
              <a:gd name="T38" fmla="*/ 3293 w 11257"/>
              <a:gd name="T39" fmla="*/ 4986 h 6635"/>
              <a:gd name="T40" fmla="*/ 1605 w 11257"/>
              <a:gd name="T41" fmla="*/ 5984 h 6635"/>
              <a:gd name="T42" fmla="*/ 278 w 11257"/>
              <a:gd name="T43" fmla="*/ 6635 h 6635"/>
              <a:gd name="T44" fmla="*/ 3230 w 11257"/>
              <a:gd name="T45" fmla="*/ 116 h 6635"/>
              <a:gd name="T46" fmla="*/ 2599 w 11257"/>
              <a:gd name="T47" fmla="*/ 181 h 6635"/>
              <a:gd name="T48" fmla="*/ 137 w 11257"/>
              <a:gd name="T49" fmla="*/ 2685 h 6635"/>
              <a:gd name="T50" fmla="*/ 287 w 11257"/>
              <a:gd name="T51" fmla="*/ 6519 h 6635"/>
              <a:gd name="T52" fmla="*/ 1509 w 11257"/>
              <a:gd name="T53" fmla="*/ 5920 h 6635"/>
              <a:gd name="T54" fmla="*/ 3288 w 11257"/>
              <a:gd name="T55" fmla="*/ 4871 h 6635"/>
              <a:gd name="T56" fmla="*/ 5380 w 11257"/>
              <a:gd name="T57" fmla="*/ 4093 h 6635"/>
              <a:gd name="T58" fmla="*/ 6700 w 11257"/>
              <a:gd name="T59" fmla="*/ 3545 h 6635"/>
              <a:gd name="T60" fmla="*/ 6971 w 11257"/>
              <a:gd name="T61" fmla="*/ 3558 h 6635"/>
              <a:gd name="T62" fmla="*/ 7070 w 11257"/>
              <a:gd name="T63" fmla="*/ 3564 h 6635"/>
              <a:gd name="T64" fmla="*/ 9277 w 11257"/>
              <a:gd name="T65" fmla="*/ 2271 h 6635"/>
              <a:gd name="T66" fmla="*/ 10059 w 11257"/>
              <a:gd name="T67" fmla="*/ 1622 h 6635"/>
              <a:gd name="T68" fmla="*/ 11131 w 11257"/>
              <a:gd name="T69" fmla="*/ 522 h 6635"/>
              <a:gd name="T70" fmla="*/ 10703 w 11257"/>
              <a:gd name="T71" fmla="*/ 492 h 6635"/>
              <a:gd name="T72" fmla="*/ 9609 w 11257"/>
              <a:gd name="T73" fmla="*/ 527 h 6635"/>
              <a:gd name="T74" fmla="*/ 8181 w 11257"/>
              <a:gd name="T75" fmla="*/ 570 h 6635"/>
              <a:gd name="T76" fmla="*/ 7634 w 11257"/>
              <a:gd name="T77" fmla="*/ 553 h 6635"/>
              <a:gd name="T78" fmla="*/ 6246 w 11257"/>
              <a:gd name="T79" fmla="*/ 396 h 6635"/>
              <a:gd name="T80" fmla="*/ 3230 w 11257"/>
              <a:gd name="T81" fmla="*/ 116 h 6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257" h="6635">
                <a:moveTo>
                  <a:pt x="278" y="6635"/>
                </a:moveTo>
                <a:cubicBezTo>
                  <a:pt x="260" y="6635"/>
                  <a:pt x="233" y="6629"/>
                  <a:pt x="207" y="6603"/>
                </a:cubicBezTo>
                <a:cubicBezTo>
                  <a:pt x="167" y="6561"/>
                  <a:pt x="59" y="6452"/>
                  <a:pt x="22" y="5098"/>
                </a:cubicBezTo>
                <a:cubicBezTo>
                  <a:pt x="0" y="4290"/>
                  <a:pt x="10" y="3338"/>
                  <a:pt x="22" y="2683"/>
                </a:cubicBezTo>
                <a:cubicBezTo>
                  <a:pt x="51" y="1109"/>
                  <a:pt x="1807" y="333"/>
                  <a:pt x="2561" y="72"/>
                </a:cubicBezTo>
                <a:cubicBezTo>
                  <a:pt x="2700" y="24"/>
                  <a:pt x="2919" y="0"/>
                  <a:pt x="3230" y="0"/>
                </a:cubicBezTo>
                <a:cubicBezTo>
                  <a:pt x="4018" y="0"/>
                  <a:pt x="5261" y="156"/>
                  <a:pt x="6260" y="281"/>
                </a:cubicBezTo>
                <a:cubicBezTo>
                  <a:pt x="6827" y="352"/>
                  <a:pt x="7317" y="413"/>
                  <a:pt x="7643" y="438"/>
                </a:cubicBezTo>
                <a:cubicBezTo>
                  <a:pt x="7790" y="449"/>
                  <a:pt x="7966" y="454"/>
                  <a:pt x="8181" y="454"/>
                </a:cubicBezTo>
                <a:cubicBezTo>
                  <a:pt x="8615" y="454"/>
                  <a:pt x="9118" y="432"/>
                  <a:pt x="9604" y="411"/>
                </a:cubicBezTo>
                <a:cubicBezTo>
                  <a:pt x="10019" y="393"/>
                  <a:pt x="10412" y="376"/>
                  <a:pt x="10703" y="376"/>
                </a:cubicBezTo>
                <a:cubicBezTo>
                  <a:pt x="11113" y="376"/>
                  <a:pt x="11212" y="410"/>
                  <a:pt x="11244" y="468"/>
                </a:cubicBezTo>
                <a:cubicBezTo>
                  <a:pt x="11257" y="492"/>
                  <a:pt x="11257" y="519"/>
                  <a:pt x="11245" y="545"/>
                </a:cubicBezTo>
                <a:cubicBezTo>
                  <a:pt x="11157" y="894"/>
                  <a:pt x="10681" y="1273"/>
                  <a:pt x="10131" y="1712"/>
                </a:cubicBezTo>
                <a:cubicBezTo>
                  <a:pt x="9875" y="1916"/>
                  <a:pt x="9611" y="2127"/>
                  <a:pt x="9354" y="2357"/>
                </a:cubicBezTo>
                <a:cubicBezTo>
                  <a:pt x="8533" y="3093"/>
                  <a:pt x="7298" y="3679"/>
                  <a:pt x="7070" y="3679"/>
                </a:cubicBezTo>
                <a:cubicBezTo>
                  <a:pt x="7042" y="3679"/>
                  <a:pt x="7007" y="3676"/>
                  <a:pt x="6962" y="3673"/>
                </a:cubicBezTo>
                <a:cubicBezTo>
                  <a:pt x="6891" y="3667"/>
                  <a:pt x="6803" y="3660"/>
                  <a:pt x="6700" y="3660"/>
                </a:cubicBezTo>
                <a:cubicBezTo>
                  <a:pt x="6206" y="3660"/>
                  <a:pt x="5790" y="3833"/>
                  <a:pt x="5464" y="4173"/>
                </a:cubicBezTo>
                <a:cubicBezTo>
                  <a:pt x="4796" y="4870"/>
                  <a:pt x="4025" y="4957"/>
                  <a:pt x="3293" y="4986"/>
                </a:cubicBezTo>
                <a:cubicBezTo>
                  <a:pt x="2571" y="5015"/>
                  <a:pt x="1912" y="5524"/>
                  <a:pt x="1605" y="5984"/>
                </a:cubicBezTo>
                <a:cubicBezTo>
                  <a:pt x="1249" y="6518"/>
                  <a:pt x="527" y="6635"/>
                  <a:pt x="278" y="6635"/>
                </a:cubicBezTo>
                <a:close/>
                <a:moveTo>
                  <a:pt x="3230" y="116"/>
                </a:moveTo>
                <a:cubicBezTo>
                  <a:pt x="2936" y="116"/>
                  <a:pt x="2724" y="138"/>
                  <a:pt x="2599" y="181"/>
                </a:cubicBezTo>
                <a:cubicBezTo>
                  <a:pt x="1868" y="434"/>
                  <a:pt x="165" y="1184"/>
                  <a:pt x="137" y="2685"/>
                </a:cubicBezTo>
                <a:cubicBezTo>
                  <a:pt x="88" y="5355"/>
                  <a:pt x="186" y="6415"/>
                  <a:pt x="287" y="6519"/>
                </a:cubicBezTo>
                <a:cubicBezTo>
                  <a:pt x="511" y="6516"/>
                  <a:pt x="1187" y="6403"/>
                  <a:pt x="1509" y="5920"/>
                </a:cubicBezTo>
                <a:cubicBezTo>
                  <a:pt x="1831" y="5436"/>
                  <a:pt x="2526" y="4901"/>
                  <a:pt x="3288" y="4871"/>
                </a:cubicBezTo>
                <a:cubicBezTo>
                  <a:pt x="3997" y="4843"/>
                  <a:pt x="4742" y="4759"/>
                  <a:pt x="5380" y="4093"/>
                </a:cubicBezTo>
                <a:cubicBezTo>
                  <a:pt x="5729" y="3729"/>
                  <a:pt x="6173" y="3545"/>
                  <a:pt x="6700" y="3545"/>
                </a:cubicBezTo>
                <a:cubicBezTo>
                  <a:pt x="6808" y="3545"/>
                  <a:pt x="6902" y="3552"/>
                  <a:pt x="6971" y="3558"/>
                </a:cubicBezTo>
                <a:cubicBezTo>
                  <a:pt x="7013" y="3561"/>
                  <a:pt x="7047" y="3564"/>
                  <a:pt x="7070" y="3564"/>
                </a:cubicBezTo>
                <a:cubicBezTo>
                  <a:pt x="7249" y="3564"/>
                  <a:pt x="8449" y="3013"/>
                  <a:pt x="9277" y="2271"/>
                </a:cubicBezTo>
                <a:cubicBezTo>
                  <a:pt x="9536" y="2038"/>
                  <a:pt x="9802" y="1827"/>
                  <a:pt x="10059" y="1622"/>
                </a:cubicBezTo>
                <a:cubicBezTo>
                  <a:pt x="10590" y="1198"/>
                  <a:pt x="11050" y="832"/>
                  <a:pt x="11131" y="522"/>
                </a:cubicBezTo>
                <a:cubicBezTo>
                  <a:pt x="11096" y="510"/>
                  <a:pt x="10994" y="492"/>
                  <a:pt x="10703" y="492"/>
                </a:cubicBezTo>
                <a:cubicBezTo>
                  <a:pt x="10414" y="492"/>
                  <a:pt x="10023" y="509"/>
                  <a:pt x="9609" y="527"/>
                </a:cubicBezTo>
                <a:cubicBezTo>
                  <a:pt x="9122" y="548"/>
                  <a:pt x="8618" y="570"/>
                  <a:pt x="8181" y="570"/>
                </a:cubicBezTo>
                <a:cubicBezTo>
                  <a:pt x="7963" y="570"/>
                  <a:pt x="7784" y="564"/>
                  <a:pt x="7634" y="553"/>
                </a:cubicBezTo>
                <a:cubicBezTo>
                  <a:pt x="7305" y="529"/>
                  <a:pt x="6814" y="467"/>
                  <a:pt x="6246" y="396"/>
                </a:cubicBezTo>
                <a:cubicBezTo>
                  <a:pt x="5250" y="271"/>
                  <a:pt x="4011" y="116"/>
                  <a:pt x="3230" y="116"/>
                </a:cubicBezTo>
                <a:close/>
              </a:path>
            </a:pathLst>
          </a:custGeom>
          <a:solidFill>
            <a:srgbClr val="1E1E1C"/>
          </a:solidFill>
          <a:ln w="76200">
            <a:solidFill>
              <a:schemeClr val="accent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pic>
        <p:nvPicPr>
          <p:cNvPr id="288" name="Picture 9"/>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rot="20255070">
            <a:off x="83036" y="1583368"/>
            <a:ext cx="773151" cy="388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ovéPole 2"/>
          <p:cNvSpPr txBox="1"/>
          <p:nvPr>
            <p:custDataLst>
              <p:tags r:id="rId4"/>
            </p:custDataLst>
          </p:nvPr>
        </p:nvSpPr>
        <p:spPr>
          <a:xfrm>
            <a:off x="3252955" y="1820494"/>
            <a:ext cx="1774845" cy="646331"/>
          </a:xfrm>
          <a:prstGeom prst="rect">
            <a:avLst/>
          </a:prstGeom>
          <a:noFill/>
        </p:spPr>
        <p:txBody>
          <a:bodyPr wrap="none" rtlCol="0">
            <a:spAutoFit/>
          </a:bodyPr>
          <a:lstStyle/>
          <a:p>
            <a:pPr algn="ctr"/>
            <a:r>
              <a:rPr lang="cs-CZ" dirty="0" smtClean="0"/>
              <a:t>Nekonjugovaný</a:t>
            </a:r>
          </a:p>
          <a:p>
            <a:pPr algn="ctr"/>
            <a:r>
              <a:rPr lang="cs-CZ" dirty="0" smtClean="0"/>
              <a:t>bilirubin</a:t>
            </a:r>
            <a:endParaRPr lang="cs-CZ" dirty="0"/>
          </a:p>
        </p:txBody>
      </p:sp>
      <p:sp>
        <p:nvSpPr>
          <p:cNvPr id="104" name="TextovéPole 103"/>
          <p:cNvSpPr txBox="1"/>
          <p:nvPr>
            <p:custDataLst>
              <p:tags r:id="rId5"/>
            </p:custDataLst>
          </p:nvPr>
        </p:nvSpPr>
        <p:spPr>
          <a:xfrm>
            <a:off x="5522696" y="1823251"/>
            <a:ext cx="1518364" cy="646331"/>
          </a:xfrm>
          <a:prstGeom prst="rect">
            <a:avLst/>
          </a:prstGeom>
          <a:noFill/>
        </p:spPr>
        <p:txBody>
          <a:bodyPr wrap="none" rtlCol="0">
            <a:spAutoFit/>
          </a:bodyPr>
          <a:lstStyle>
            <a:defPPr>
              <a:defRPr lang="cs-CZ"/>
            </a:defPPr>
            <a:lvl1pPr algn="ctr"/>
          </a:lstStyle>
          <a:p>
            <a:r>
              <a:rPr lang="cs-CZ" dirty="0"/>
              <a:t>Konjugovaný</a:t>
            </a:r>
          </a:p>
          <a:p>
            <a:r>
              <a:rPr lang="cs-CZ" dirty="0"/>
              <a:t>bilirubin</a:t>
            </a:r>
          </a:p>
        </p:txBody>
      </p:sp>
      <p:cxnSp>
        <p:nvCxnSpPr>
          <p:cNvPr id="8" name="Přímá spojnice se šipkou 7"/>
          <p:cNvCxnSpPr>
            <a:stCxn id="3" idx="3"/>
            <a:endCxn id="104" idx="1"/>
          </p:cNvCxnSpPr>
          <p:nvPr>
            <p:custDataLst>
              <p:tags r:id="rId6"/>
            </p:custDataLst>
          </p:nvPr>
        </p:nvCxnSpPr>
        <p:spPr>
          <a:xfrm>
            <a:off x="5027800" y="2143660"/>
            <a:ext cx="494896" cy="275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286" name="Volný tvar 4285"/>
          <p:cNvSpPr/>
          <p:nvPr>
            <p:custDataLst>
              <p:tags r:id="rId7"/>
            </p:custDataLst>
          </p:nvPr>
        </p:nvSpPr>
        <p:spPr>
          <a:xfrm>
            <a:off x="3073955" y="2497540"/>
            <a:ext cx="3166281" cy="1255594"/>
          </a:xfrm>
          <a:custGeom>
            <a:avLst/>
            <a:gdLst>
              <a:gd name="connsiteX0" fmla="*/ 3166281 w 3166281"/>
              <a:gd name="connsiteY0" fmla="*/ 0 h 1255594"/>
              <a:gd name="connsiteX1" fmla="*/ 764275 w 3166281"/>
              <a:gd name="connsiteY1" fmla="*/ 395785 h 1255594"/>
              <a:gd name="connsiteX2" fmla="*/ 0 w 3166281"/>
              <a:gd name="connsiteY2" fmla="*/ 1255594 h 1255594"/>
              <a:gd name="connsiteX3" fmla="*/ 0 w 3166281"/>
              <a:gd name="connsiteY3" fmla="*/ 1255594 h 1255594"/>
            </a:gdLst>
            <a:ahLst/>
            <a:cxnLst>
              <a:cxn ang="0">
                <a:pos x="connsiteX0" y="connsiteY0"/>
              </a:cxn>
              <a:cxn ang="0">
                <a:pos x="connsiteX1" y="connsiteY1"/>
              </a:cxn>
              <a:cxn ang="0">
                <a:pos x="connsiteX2" y="connsiteY2"/>
              </a:cxn>
              <a:cxn ang="0">
                <a:pos x="connsiteX3" y="connsiteY3"/>
              </a:cxn>
            </a:cxnLst>
            <a:rect l="l" t="t" r="r" b="b"/>
            <a:pathLst>
              <a:path w="3166281" h="1255594">
                <a:moveTo>
                  <a:pt x="3166281" y="0"/>
                </a:moveTo>
                <a:cubicBezTo>
                  <a:pt x="2229134" y="93259"/>
                  <a:pt x="1291988" y="186519"/>
                  <a:pt x="764275" y="395785"/>
                </a:cubicBezTo>
                <a:cubicBezTo>
                  <a:pt x="236562" y="605051"/>
                  <a:pt x="0" y="1255594"/>
                  <a:pt x="0" y="1255594"/>
                </a:cubicBezTo>
                <a:lnTo>
                  <a:pt x="0" y="1255594"/>
                </a:lnTo>
              </a:path>
            </a:pathLst>
          </a:custGeom>
          <a:ln>
            <a:tailEnd type="arrow"/>
          </a:ln>
        </p:spPr>
        <p:style>
          <a:lnRef idx="2">
            <a:schemeClr val="dk1"/>
          </a:lnRef>
          <a:fillRef idx="0">
            <a:schemeClr val="dk1"/>
          </a:fillRef>
          <a:effectRef idx="1">
            <a:schemeClr val="dk1"/>
          </a:effectRef>
          <a:fontRef idx="minor">
            <a:schemeClr val="tx1"/>
          </a:fontRef>
        </p:style>
        <p:txBody>
          <a:bodyPr rtlCol="0" anchor="ctr"/>
          <a:lstStyle/>
          <a:p>
            <a:pPr algn="ctr"/>
            <a:endParaRPr lang="cs-CZ"/>
          </a:p>
        </p:txBody>
      </p:sp>
      <p:pic>
        <p:nvPicPr>
          <p:cNvPr id="2051" name="Picture 3"/>
          <p:cNvPicPr>
            <a:picLocks noChangeAspect="1" noChangeArrowheads="1"/>
          </p:cNvPicPr>
          <p:nvPr/>
        </p:nvPicPr>
        <p:blipFill>
          <a:blip r:embed="rId2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61391" y="4405933"/>
            <a:ext cx="2016224" cy="1723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2" name="TextovéPole 131"/>
          <p:cNvSpPr txBox="1"/>
          <p:nvPr>
            <p:custDataLst>
              <p:tags r:id="rId8"/>
            </p:custDataLst>
          </p:nvPr>
        </p:nvSpPr>
        <p:spPr>
          <a:xfrm>
            <a:off x="2140479" y="4851296"/>
            <a:ext cx="1518364" cy="646331"/>
          </a:xfrm>
          <a:prstGeom prst="rect">
            <a:avLst/>
          </a:prstGeom>
          <a:solidFill>
            <a:srgbClr val="DCE6F2">
              <a:alpha val="69804"/>
            </a:srgbClr>
          </a:solidFill>
        </p:spPr>
        <p:txBody>
          <a:bodyPr wrap="none" rtlCol="0">
            <a:spAutoFit/>
          </a:bodyPr>
          <a:lstStyle>
            <a:defPPr>
              <a:defRPr lang="cs-CZ"/>
            </a:defPPr>
            <a:lvl1pPr algn="ctr"/>
          </a:lstStyle>
          <a:p>
            <a:r>
              <a:rPr lang="cs-CZ" dirty="0"/>
              <a:t>Konjugovaný</a:t>
            </a:r>
          </a:p>
          <a:p>
            <a:r>
              <a:rPr lang="cs-CZ" dirty="0"/>
              <a:t>bilirubin</a:t>
            </a:r>
          </a:p>
        </p:txBody>
      </p:sp>
      <p:sp>
        <p:nvSpPr>
          <p:cNvPr id="133" name="TextovéPole 132"/>
          <p:cNvSpPr txBox="1"/>
          <p:nvPr>
            <p:custDataLst>
              <p:tags r:id="rId9"/>
            </p:custDataLst>
          </p:nvPr>
        </p:nvSpPr>
        <p:spPr>
          <a:xfrm>
            <a:off x="4209428" y="4989795"/>
            <a:ext cx="1736374" cy="369332"/>
          </a:xfrm>
          <a:prstGeom prst="rect">
            <a:avLst/>
          </a:prstGeom>
          <a:solidFill>
            <a:srgbClr val="DCE6F2">
              <a:alpha val="69804"/>
            </a:srgbClr>
          </a:solidFill>
        </p:spPr>
        <p:txBody>
          <a:bodyPr wrap="none" rtlCol="0">
            <a:spAutoFit/>
          </a:bodyPr>
          <a:lstStyle>
            <a:defPPr>
              <a:defRPr lang="cs-CZ"/>
            </a:defPPr>
            <a:lvl1pPr algn="ctr"/>
          </a:lstStyle>
          <a:p>
            <a:r>
              <a:rPr lang="cs-CZ" dirty="0" err="1"/>
              <a:t>sterkobilinogen</a:t>
            </a:r>
            <a:endParaRPr lang="cs-CZ" dirty="0"/>
          </a:p>
        </p:txBody>
      </p:sp>
      <p:cxnSp>
        <p:nvCxnSpPr>
          <p:cNvPr id="2048" name="Přímá spojnice se šipkou 2047"/>
          <p:cNvCxnSpPr>
            <a:stCxn id="132" idx="3"/>
            <a:endCxn id="133" idx="1"/>
          </p:cNvCxnSpPr>
          <p:nvPr>
            <p:custDataLst>
              <p:tags r:id="rId10"/>
            </p:custDataLst>
          </p:nvPr>
        </p:nvCxnSpPr>
        <p:spPr>
          <a:xfrm flipV="1">
            <a:off x="3658843" y="5174461"/>
            <a:ext cx="550585" cy="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054" name="Volný tvar 2053"/>
          <p:cNvSpPr/>
          <p:nvPr>
            <p:custDataLst>
              <p:tags r:id="rId11"/>
            </p:custDataLst>
          </p:nvPr>
        </p:nvSpPr>
        <p:spPr>
          <a:xfrm>
            <a:off x="3593079" y="3842657"/>
            <a:ext cx="1363780" cy="1143000"/>
          </a:xfrm>
          <a:custGeom>
            <a:avLst/>
            <a:gdLst>
              <a:gd name="connsiteX0" fmla="*/ 1363780 w 1363780"/>
              <a:gd name="connsiteY0" fmla="*/ 1143000 h 1143000"/>
              <a:gd name="connsiteX1" fmla="*/ 863037 w 1363780"/>
              <a:gd name="connsiteY1" fmla="*/ 729343 h 1143000"/>
              <a:gd name="connsiteX2" fmla="*/ 90151 w 1363780"/>
              <a:gd name="connsiteY2" fmla="*/ 685800 h 1143000"/>
              <a:gd name="connsiteX3" fmla="*/ 46608 w 1363780"/>
              <a:gd name="connsiteY3" fmla="*/ 0 h 1143000"/>
            </a:gdLst>
            <a:ahLst/>
            <a:cxnLst>
              <a:cxn ang="0">
                <a:pos x="connsiteX0" y="connsiteY0"/>
              </a:cxn>
              <a:cxn ang="0">
                <a:pos x="connsiteX1" y="connsiteY1"/>
              </a:cxn>
              <a:cxn ang="0">
                <a:pos x="connsiteX2" y="connsiteY2"/>
              </a:cxn>
              <a:cxn ang="0">
                <a:pos x="connsiteX3" y="connsiteY3"/>
              </a:cxn>
            </a:cxnLst>
            <a:rect l="l" t="t" r="r" b="b"/>
            <a:pathLst>
              <a:path w="1363780" h="1143000">
                <a:moveTo>
                  <a:pt x="1363780" y="1143000"/>
                </a:moveTo>
                <a:cubicBezTo>
                  <a:pt x="1219544" y="974271"/>
                  <a:pt x="1075308" y="805543"/>
                  <a:pt x="863037" y="729343"/>
                </a:cubicBezTo>
                <a:cubicBezTo>
                  <a:pt x="650766" y="653143"/>
                  <a:pt x="226222" y="807357"/>
                  <a:pt x="90151" y="685800"/>
                </a:cubicBezTo>
                <a:cubicBezTo>
                  <a:pt x="-45921" y="564243"/>
                  <a:pt x="343" y="282121"/>
                  <a:pt x="46608" y="0"/>
                </a:cubicBezTo>
              </a:path>
            </a:pathLst>
          </a:custGeom>
          <a:ln>
            <a:tailEnd type="arrow"/>
          </a:ln>
        </p:spPr>
        <p:style>
          <a:lnRef idx="3">
            <a:schemeClr val="dk1"/>
          </a:lnRef>
          <a:fillRef idx="0">
            <a:schemeClr val="dk1"/>
          </a:fillRef>
          <a:effectRef idx="2">
            <a:schemeClr val="dk1"/>
          </a:effectRef>
          <a:fontRef idx="minor">
            <a:schemeClr val="tx1"/>
          </a:fontRef>
        </p:style>
        <p:txBody>
          <a:bodyPr rtlCol="0" anchor="ctr"/>
          <a:lstStyle/>
          <a:p>
            <a:pPr algn="ctr"/>
            <a:endParaRPr lang="cs-CZ"/>
          </a:p>
        </p:txBody>
      </p:sp>
      <p:sp>
        <p:nvSpPr>
          <p:cNvPr id="2055" name="Volný tvar 2054"/>
          <p:cNvSpPr/>
          <p:nvPr>
            <p:custDataLst>
              <p:tags r:id="rId12"/>
            </p:custDataLst>
          </p:nvPr>
        </p:nvSpPr>
        <p:spPr>
          <a:xfrm>
            <a:off x="2877687" y="3918857"/>
            <a:ext cx="163286" cy="936172"/>
          </a:xfrm>
          <a:custGeom>
            <a:avLst/>
            <a:gdLst>
              <a:gd name="connsiteX0" fmla="*/ 163286 w 163286"/>
              <a:gd name="connsiteY0" fmla="*/ 0 h 936172"/>
              <a:gd name="connsiteX1" fmla="*/ 43543 w 163286"/>
              <a:gd name="connsiteY1" fmla="*/ 370114 h 936172"/>
              <a:gd name="connsiteX2" fmla="*/ 0 w 163286"/>
              <a:gd name="connsiteY2" fmla="*/ 936172 h 936172"/>
            </a:gdLst>
            <a:ahLst/>
            <a:cxnLst>
              <a:cxn ang="0">
                <a:pos x="connsiteX0" y="connsiteY0"/>
              </a:cxn>
              <a:cxn ang="0">
                <a:pos x="connsiteX1" y="connsiteY1"/>
              </a:cxn>
              <a:cxn ang="0">
                <a:pos x="connsiteX2" y="connsiteY2"/>
              </a:cxn>
            </a:cxnLst>
            <a:rect l="l" t="t" r="r" b="b"/>
            <a:pathLst>
              <a:path w="163286" h="936172">
                <a:moveTo>
                  <a:pt x="163286" y="0"/>
                </a:moveTo>
                <a:cubicBezTo>
                  <a:pt x="117021" y="107042"/>
                  <a:pt x="70757" y="214085"/>
                  <a:pt x="43543" y="370114"/>
                </a:cubicBezTo>
                <a:cubicBezTo>
                  <a:pt x="16329" y="526143"/>
                  <a:pt x="8164" y="731157"/>
                  <a:pt x="0" y="936172"/>
                </a:cubicBezTo>
              </a:path>
            </a:pathLst>
          </a:custGeom>
          <a:ln>
            <a:tailEnd type="arrow"/>
          </a:ln>
        </p:spPr>
        <p:style>
          <a:lnRef idx="2">
            <a:schemeClr val="dk1"/>
          </a:lnRef>
          <a:fillRef idx="0">
            <a:schemeClr val="dk1"/>
          </a:fillRef>
          <a:effectRef idx="1">
            <a:schemeClr val="dk1"/>
          </a:effectRef>
          <a:fontRef idx="minor">
            <a:schemeClr val="tx1"/>
          </a:fontRef>
        </p:style>
        <p:txBody>
          <a:bodyPr rtlCol="0" anchor="ctr"/>
          <a:lstStyle/>
          <a:p>
            <a:pPr algn="ctr"/>
            <a:endParaRPr lang="cs-CZ"/>
          </a:p>
        </p:txBody>
      </p:sp>
      <p:sp>
        <p:nvSpPr>
          <p:cNvPr id="2056" name="Volný tvar 2055"/>
          <p:cNvSpPr/>
          <p:nvPr>
            <p:custDataLst>
              <p:tags r:id="rId13"/>
            </p:custDataLst>
          </p:nvPr>
        </p:nvSpPr>
        <p:spPr>
          <a:xfrm>
            <a:off x="3607029" y="3832488"/>
            <a:ext cx="3108955" cy="456482"/>
          </a:xfrm>
          <a:custGeom>
            <a:avLst/>
            <a:gdLst>
              <a:gd name="connsiteX0" fmla="*/ 0 w 2275114"/>
              <a:gd name="connsiteY0" fmla="*/ 427241 h 623184"/>
              <a:gd name="connsiteX1" fmla="*/ 620486 w 2275114"/>
              <a:gd name="connsiteY1" fmla="*/ 2699 h 623184"/>
              <a:gd name="connsiteX2" fmla="*/ 1915886 w 2275114"/>
              <a:gd name="connsiteY2" fmla="*/ 263956 h 623184"/>
              <a:gd name="connsiteX3" fmla="*/ 2275114 w 2275114"/>
              <a:gd name="connsiteY3" fmla="*/ 623184 h 623184"/>
              <a:gd name="connsiteX0" fmla="*/ 0 w 2275114"/>
              <a:gd name="connsiteY0" fmla="*/ 466624 h 662567"/>
              <a:gd name="connsiteX1" fmla="*/ 620486 w 2275114"/>
              <a:gd name="connsiteY1" fmla="*/ 42082 h 662567"/>
              <a:gd name="connsiteX2" fmla="*/ 1862010 w 2275114"/>
              <a:gd name="connsiteY2" fmla="*/ 85625 h 662567"/>
              <a:gd name="connsiteX3" fmla="*/ 2275114 w 2275114"/>
              <a:gd name="connsiteY3" fmla="*/ 662567 h 662567"/>
              <a:gd name="connsiteX0" fmla="*/ 0 w 2198147"/>
              <a:gd name="connsiteY0" fmla="*/ 456482 h 456482"/>
              <a:gd name="connsiteX1" fmla="*/ 620486 w 2198147"/>
              <a:gd name="connsiteY1" fmla="*/ 31940 h 456482"/>
              <a:gd name="connsiteX2" fmla="*/ 1862010 w 2198147"/>
              <a:gd name="connsiteY2" fmla="*/ 75483 h 456482"/>
              <a:gd name="connsiteX3" fmla="*/ 2198147 w 2198147"/>
              <a:gd name="connsiteY3" fmla="*/ 434711 h 456482"/>
            </a:gdLst>
            <a:ahLst/>
            <a:cxnLst>
              <a:cxn ang="0">
                <a:pos x="connsiteX0" y="connsiteY0"/>
              </a:cxn>
              <a:cxn ang="0">
                <a:pos x="connsiteX1" y="connsiteY1"/>
              </a:cxn>
              <a:cxn ang="0">
                <a:pos x="connsiteX2" y="connsiteY2"/>
              </a:cxn>
              <a:cxn ang="0">
                <a:pos x="connsiteX3" y="connsiteY3"/>
              </a:cxn>
            </a:cxnLst>
            <a:rect l="l" t="t" r="r" b="b"/>
            <a:pathLst>
              <a:path w="2198147" h="456482">
                <a:moveTo>
                  <a:pt x="0" y="456482"/>
                </a:moveTo>
                <a:cubicBezTo>
                  <a:pt x="150586" y="257818"/>
                  <a:pt x="310151" y="95440"/>
                  <a:pt x="620486" y="31940"/>
                </a:cubicBezTo>
                <a:cubicBezTo>
                  <a:pt x="930821" y="-31560"/>
                  <a:pt x="1599067" y="8355"/>
                  <a:pt x="1862010" y="75483"/>
                </a:cubicBezTo>
                <a:cubicBezTo>
                  <a:pt x="2124953" y="142611"/>
                  <a:pt x="2156418" y="306804"/>
                  <a:pt x="2198147" y="434711"/>
                </a:cubicBezTo>
              </a:path>
            </a:pathLst>
          </a:custGeom>
          <a:ln>
            <a:tailEnd type="arrow"/>
          </a:ln>
        </p:spPr>
        <p:style>
          <a:lnRef idx="2">
            <a:schemeClr val="dk1"/>
          </a:lnRef>
          <a:fillRef idx="0">
            <a:schemeClr val="dk1"/>
          </a:fillRef>
          <a:effectRef idx="1">
            <a:schemeClr val="dk1"/>
          </a:effectRef>
          <a:fontRef idx="minor">
            <a:schemeClr val="tx1"/>
          </a:fontRef>
        </p:style>
        <p:txBody>
          <a:bodyPr rtlCol="0" anchor="ctr"/>
          <a:lstStyle/>
          <a:p>
            <a:pPr algn="ctr"/>
            <a:endParaRPr lang="cs-CZ"/>
          </a:p>
        </p:txBody>
      </p:sp>
      <p:cxnSp>
        <p:nvCxnSpPr>
          <p:cNvPr id="2058" name="Přímá spojnice se šipkou 2057"/>
          <p:cNvCxnSpPr/>
          <p:nvPr>
            <p:custDataLst>
              <p:tags r:id="rId14"/>
            </p:custDataLst>
          </p:nvPr>
        </p:nvCxnSpPr>
        <p:spPr>
          <a:xfrm>
            <a:off x="6882248" y="4582454"/>
            <a:ext cx="0" cy="115212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49" name="TextovéPole 148"/>
          <p:cNvSpPr txBox="1"/>
          <p:nvPr>
            <p:custDataLst>
              <p:tags r:id="rId15"/>
            </p:custDataLst>
          </p:nvPr>
        </p:nvSpPr>
        <p:spPr>
          <a:xfrm>
            <a:off x="6050790" y="5761195"/>
            <a:ext cx="1685078" cy="369332"/>
          </a:xfrm>
          <a:prstGeom prst="rect">
            <a:avLst/>
          </a:prstGeom>
          <a:noFill/>
        </p:spPr>
        <p:txBody>
          <a:bodyPr wrap="none" rtlCol="0">
            <a:spAutoFit/>
          </a:bodyPr>
          <a:lstStyle>
            <a:defPPr>
              <a:defRPr lang="cs-CZ"/>
            </a:defPPr>
            <a:lvl1pPr algn="ct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a:defRPr>
                <a:solidFill>
                  <a:schemeClr val="tx1"/>
                </a:solidFill>
                <a:latin typeface="Arial" charset="0"/>
              </a:defRPr>
            </a:lvl6pPr>
            <a:lvl7pPr>
              <a:defRPr>
                <a:solidFill>
                  <a:schemeClr val="tx1"/>
                </a:solidFill>
                <a:latin typeface="Arial" charset="0"/>
              </a:defRPr>
            </a:lvl7pPr>
            <a:lvl8pPr>
              <a:defRPr>
                <a:solidFill>
                  <a:schemeClr val="tx1"/>
                </a:solidFill>
                <a:latin typeface="Arial" charset="0"/>
              </a:defRPr>
            </a:lvl8pPr>
            <a:lvl9pPr>
              <a:defRPr>
                <a:solidFill>
                  <a:schemeClr val="tx1"/>
                </a:solidFill>
                <a:latin typeface="Arial" charset="0"/>
              </a:defRPr>
            </a:lvl9pPr>
          </a:lstStyle>
          <a:p>
            <a:r>
              <a:rPr lang="cs-CZ" dirty="0" smtClean="0"/>
              <a:t>U-</a:t>
            </a:r>
            <a:r>
              <a:rPr lang="cs-CZ" dirty="0" err="1" smtClean="0"/>
              <a:t>urobilinogen</a:t>
            </a:r>
            <a:endParaRPr lang="cs-CZ" dirty="0"/>
          </a:p>
        </p:txBody>
      </p:sp>
      <p:sp>
        <p:nvSpPr>
          <p:cNvPr id="150" name="TextovéPole 149"/>
          <p:cNvSpPr txBox="1"/>
          <p:nvPr>
            <p:custDataLst>
              <p:tags r:id="rId16"/>
            </p:custDataLst>
          </p:nvPr>
        </p:nvSpPr>
        <p:spPr>
          <a:xfrm>
            <a:off x="213182" y="3211840"/>
            <a:ext cx="2262158" cy="923330"/>
          </a:xfrm>
          <a:prstGeom prst="rect">
            <a:avLst/>
          </a:prstGeom>
          <a:noFill/>
        </p:spPr>
        <p:txBody>
          <a:bodyPr wrap="none" rtlCol="0">
            <a:spAutoFit/>
          </a:bodyPr>
          <a:lstStyle>
            <a:defPPr>
              <a:defRPr lang="cs-CZ"/>
            </a:defPPr>
            <a:lvl1pPr algn="ct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a:defRPr>
                <a:solidFill>
                  <a:schemeClr val="tx1"/>
                </a:solidFill>
                <a:latin typeface="Arial" charset="0"/>
              </a:defRPr>
            </a:lvl6pPr>
            <a:lvl7pPr>
              <a:defRPr>
                <a:solidFill>
                  <a:schemeClr val="tx1"/>
                </a:solidFill>
                <a:latin typeface="Arial" charset="0"/>
              </a:defRPr>
            </a:lvl7pPr>
            <a:lvl8pPr>
              <a:defRPr>
                <a:solidFill>
                  <a:schemeClr val="tx1"/>
                </a:solidFill>
                <a:latin typeface="Arial" charset="0"/>
              </a:defRPr>
            </a:lvl8pPr>
            <a:lvl9pPr>
              <a:defRPr>
                <a:solidFill>
                  <a:schemeClr val="tx1"/>
                </a:solidFill>
                <a:latin typeface="Arial" charset="0"/>
              </a:defRPr>
            </a:lvl9pPr>
          </a:lstStyle>
          <a:p>
            <a:r>
              <a:rPr lang="cs-CZ" dirty="0"/>
              <a:t>Nekonjugovaný</a:t>
            </a:r>
          </a:p>
          <a:p>
            <a:r>
              <a:rPr lang="cs-CZ" dirty="0"/>
              <a:t>bilirubin</a:t>
            </a:r>
          </a:p>
          <a:p>
            <a:r>
              <a:rPr lang="cs-CZ" dirty="0"/>
              <a:t>(vázaný na albumin)</a:t>
            </a:r>
          </a:p>
        </p:txBody>
      </p:sp>
      <p:sp>
        <p:nvSpPr>
          <p:cNvPr id="2059" name="TextovéPole 2058"/>
          <p:cNvSpPr txBox="1"/>
          <p:nvPr>
            <p:custDataLst>
              <p:tags r:id="rId17"/>
            </p:custDataLst>
          </p:nvPr>
        </p:nvSpPr>
        <p:spPr>
          <a:xfrm>
            <a:off x="611560" y="1971262"/>
            <a:ext cx="2133918" cy="523220"/>
          </a:xfrm>
          <a:prstGeom prst="rect">
            <a:avLst/>
          </a:prstGeom>
          <a:noFill/>
        </p:spPr>
        <p:txBody>
          <a:bodyPr wrap="none" rtlCol="0">
            <a:spAutoFit/>
          </a:bodyPr>
          <a:lstStyle/>
          <a:p>
            <a:pPr algn="ctr"/>
            <a:r>
              <a:rPr lang="cs-CZ" sz="1400" dirty="0" smtClean="0"/>
              <a:t>Degradace hemoglobinu</a:t>
            </a:r>
          </a:p>
          <a:p>
            <a:pPr algn="ctr"/>
            <a:r>
              <a:rPr lang="cs-CZ" sz="1400" dirty="0" smtClean="0"/>
              <a:t>(RES)</a:t>
            </a:r>
            <a:endParaRPr lang="cs-CZ" sz="1400" dirty="0"/>
          </a:p>
        </p:txBody>
      </p:sp>
      <p:cxnSp>
        <p:nvCxnSpPr>
          <p:cNvPr id="2061" name="Zakřivená spojnice 2060"/>
          <p:cNvCxnSpPr>
            <a:stCxn id="288" idx="2"/>
            <a:endCxn id="150" idx="0"/>
          </p:cNvCxnSpPr>
          <p:nvPr>
            <p:custDataLst>
              <p:tags r:id="rId18"/>
            </p:custDataLst>
          </p:nvPr>
        </p:nvCxnSpPr>
        <p:spPr>
          <a:xfrm rot="16200000" flipH="1">
            <a:off x="316614" y="2184192"/>
            <a:ext cx="1254705" cy="800589"/>
          </a:xfrm>
          <a:prstGeom prst="curvedConnector3">
            <a:avLst/>
          </a:prstGeom>
          <a:ln>
            <a:tailEnd type="arrow"/>
          </a:ln>
        </p:spPr>
        <p:style>
          <a:lnRef idx="2">
            <a:schemeClr val="dk1"/>
          </a:lnRef>
          <a:fillRef idx="0">
            <a:schemeClr val="dk1"/>
          </a:fillRef>
          <a:effectRef idx="1">
            <a:schemeClr val="dk1"/>
          </a:effectRef>
          <a:fontRef idx="minor">
            <a:schemeClr val="tx1"/>
          </a:fontRef>
        </p:style>
      </p:cxnSp>
      <p:cxnSp>
        <p:nvCxnSpPr>
          <p:cNvPr id="2063" name="Zakřivená spojnice 2062"/>
          <p:cNvCxnSpPr>
            <a:stCxn id="150" idx="3"/>
            <a:endCxn id="3" idx="1"/>
          </p:cNvCxnSpPr>
          <p:nvPr>
            <p:custDataLst>
              <p:tags r:id="rId19"/>
            </p:custDataLst>
          </p:nvPr>
        </p:nvCxnSpPr>
        <p:spPr>
          <a:xfrm flipV="1">
            <a:off x="2475340" y="2143660"/>
            <a:ext cx="777615" cy="1529845"/>
          </a:xfrm>
          <a:prstGeom prst="curvedConnector3">
            <a:avLst/>
          </a:prstGeom>
          <a:ln>
            <a:tailEnd type="arrow"/>
          </a:ln>
        </p:spPr>
        <p:style>
          <a:lnRef idx="2">
            <a:schemeClr val="dk1"/>
          </a:lnRef>
          <a:fillRef idx="0">
            <a:schemeClr val="dk1"/>
          </a:fillRef>
          <a:effectRef idx="1">
            <a:schemeClr val="dk1"/>
          </a:effectRef>
          <a:fontRef idx="minor">
            <a:schemeClr val="tx1"/>
          </a:fontRef>
        </p:style>
      </p:cxnSp>
      <p:cxnSp>
        <p:nvCxnSpPr>
          <p:cNvPr id="46" name="Přímá spojnice 45"/>
          <p:cNvCxnSpPr/>
          <p:nvPr>
            <p:custDataLst>
              <p:tags r:id="rId20"/>
            </p:custDataLst>
          </p:nvPr>
        </p:nvCxnSpPr>
        <p:spPr>
          <a:xfrm>
            <a:off x="5264649" y="1923482"/>
            <a:ext cx="0" cy="383783"/>
          </a:xfrm>
          <a:prstGeom prst="line">
            <a:avLst/>
          </a:prstGeom>
          <a:ln w="76200">
            <a:solidFill>
              <a:srgbClr val="FF0000"/>
            </a:solidFill>
            <a:prstDash val="sysDot"/>
          </a:ln>
        </p:spPr>
        <p:style>
          <a:lnRef idx="3">
            <a:schemeClr val="accent2"/>
          </a:lnRef>
          <a:fillRef idx="0">
            <a:schemeClr val="accent2"/>
          </a:fillRef>
          <a:effectRef idx="2">
            <a:schemeClr val="accent2"/>
          </a:effectRef>
          <a:fontRef idx="minor">
            <a:schemeClr val="tx1"/>
          </a:fontRef>
        </p:style>
      </p:cxnSp>
      <p:sp>
        <p:nvSpPr>
          <p:cNvPr id="50" name="Obdélník 49"/>
          <p:cNvSpPr/>
          <p:nvPr>
            <p:custDataLst>
              <p:tags r:id="rId21"/>
            </p:custDataLst>
          </p:nvPr>
        </p:nvSpPr>
        <p:spPr>
          <a:xfrm>
            <a:off x="2113192" y="4851296"/>
            <a:ext cx="3832609" cy="646331"/>
          </a:xfrm>
          <a:prstGeom prst="rect">
            <a:avLst/>
          </a:prstGeom>
          <a:solidFill>
            <a:srgbClr val="4F81BD">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1" name="Obdélník 50"/>
          <p:cNvSpPr/>
          <p:nvPr>
            <p:custDataLst>
              <p:tags r:id="rId22"/>
            </p:custDataLst>
          </p:nvPr>
        </p:nvSpPr>
        <p:spPr>
          <a:xfrm>
            <a:off x="6104132" y="5761195"/>
            <a:ext cx="1631736" cy="395945"/>
          </a:xfrm>
          <a:prstGeom prst="rect">
            <a:avLst/>
          </a:prstGeom>
          <a:solidFill>
            <a:srgbClr val="4F81BD">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ustDataLst>
      <p:tags r:id="rId1"/>
    </p:custDataLst>
    <p:extLst>
      <p:ext uri="{BB962C8B-B14F-4D97-AF65-F5344CB8AC3E}">
        <p14:creationId xmlns:p14="http://schemas.microsoft.com/office/powerpoint/2010/main" val="182551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mph" presetSubtype="2" fill="hold" nodeType="clickEffect">
                                  <p:stCondLst>
                                    <p:cond delay="0"/>
                                  </p:stCondLst>
                                  <p:childTnLst>
                                    <p:animClr clrSpc="rgb" dir="cw">
                                      <p:cBhvr>
                                        <p:cTn id="14" dur="2000" fill="hold"/>
                                        <p:tgtEl>
                                          <p:spTgt spid="3"/>
                                        </p:tgtEl>
                                        <p:attrNameLst>
                                          <p:attrName>fillcolor</p:attrName>
                                        </p:attrNameLst>
                                      </p:cBhvr>
                                      <p:to>
                                        <a:schemeClr val="accent2"/>
                                      </p:to>
                                    </p:animClr>
                                    <p:set>
                                      <p:cBhvr>
                                        <p:cTn id="15" dur="2000" fill="hold"/>
                                        <p:tgtEl>
                                          <p:spTgt spid="3"/>
                                        </p:tgtEl>
                                        <p:attrNameLst>
                                          <p:attrName>fill.type</p:attrName>
                                        </p:attrNameLst>
                                      </p:cBhvr>
                                      <p:to>
                                        <p:strVal val="solid"/>
                                      </p:to>
                                    </p:set>
                                    <p:set>
                                      <p:cBhvr>
                                        <p:cTn id="16" dur="2000" fill="hold"/>
                                        <p:tgtEl>
                                          <p:spTgt spid="3"/>
                                        </p:tgtEl>
                                        <p:attrNameLst>
                                          <p:attrName>fill.on</p:attrName>
                                        </p:attrNameLst>
                                      </p:cBhvr>
                                      <p:to>
                                        <p:strVal val="true"/>
                                      </p:to>
                                    </p:set>
                                  </p:childTnLst>
                                </p:cTn>
                              </p:par>
                              <p:par>
                                <p:cTn id="17" presetID="7" presetClass="emph" presetSubtype="2" fill="hold" nodeType="withEffect">
                                  <p:stCondLst>
                                    <p:cond delay="0"/>
                                  </p:stCondLst>
                                  <p:childTnLst>
                                    <p:animClr clrSpc="rgb" dir="cw">
                                      <p:cBhvr>
                                        <p:cTn id="18" dur="2000" fill="hold"/>
                                        <p:tgtEl>
                                          <p:spTgt spid="3"/>
                                        </p:tgtEl>
                                        <p:attrNameLst>
                                          <p:attrName>stroke.color</p:attrName>
                                        </p:attrNameLst>
                                      </p:cBhvr>
                                      <p:to>
                                        <a:schemeClr val="accent2"/>
                                      </p:to>
                                    </p:animClr>
                                    <p:set>
                                      <p:cBhvr>
                                        <p:cTn id="19" dur="2000" fill="hold"/>
                                        <p:tgtEl>
                                          <p:spTgt spid="3"/>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custDataLst>
              <p:tags r:id="rId3"/>
            </p:custDataLst>
          </p:nvPr>
        </p:nvSpPr>
        <p:spPr/>
        <p:txBody>
          <a:bodyPr>
            <a:normAutofit/>
          </a:bodyPr>
          <a:lstStyle/>
          <a:p>
            <a:r>
              <a:rPr lang="cs-CZ" dirty="0" smtClean="0"/>
              <a:t>Etanol – metabolismus</a:t>
            </a:r>
            <a:endParaRPr lang="cs-CZ" dirty="0"/>
          </a:p>
        </p:txBody>
      </p:sp>
      <p:sp>
        <p:nvSpPr>
          <p:cNvPr id="5" name="Rectangle 22"/>
          <p:cNvSpPr>
            <a:spLocks noChangeArrowheads="1"/>
          </p:cNvSpPr>
          <p:nvPr>
            <p:custDataLst>
              <p:tags r:id="rId4"/>
            </p:custDataLst>
          </p:nvPr>
        </p:nvSpPr>
        <p:spPr bwMode="auto">
          <a:xfrm>
            <a:off x="1138356" y="1910556"/>
            <a:ext cx="2476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0" i="0" u="none" strike="noStrike" cap="none" normalizeH="0" baseline="0" smtClean="0">
                <a:ln>
                  <a:noFill/>
                </a:ln>
                <a:solidFill>
                  <a:srgbClr val="000000"/>
                </a:solidFill>
                <a:effectLst/>
                <a:latin typeface="Arial" pitchFamily="34" charset="0"/>
              </a:rPr>
              <a:t>C</a:t>
            </a:r>
            <a:endParaRPr kumimoji="0" lang="cs-CZ" sz="1800" b="0" i="0" u="none" strike="noStrike" cap="none" normalizeH="0" baseline="0" smtClean="0">
              <a:ln>
                <a:noFill/>
              </a:ln>
              <a:solidFill>
                <a:schemeClr val="tx1"/>
              </a:solidFill>
              <a:effectLst/>
              <a:latin typeface="Arial" pitchFamily="34" charset="0"/>
            </a:endParaRPr>
          </a:p>
        </p:txBody>
      </p:sp>
      <p:sp>
        <p:nvSpPr>
          <p:cNvPr id="6" name="Rectangle 23"/>
          <p:cNvSpPr>
            <a:spLocks noChangeArrowheads="1"/>
          </p:cNvSpPr>
          <p:nvPr>
            <p:custDataLst>
              <p:tags r:id="rId5"/>
            </p:custDataLst>
          </p:nvPr>
        </p:nvSpPr>
        <p:spPr bwMode="auto">
          <a:xfrm>
            <a:off x="904993" y="1910556"/>
            <a:ext cx="2476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0" i="0" u="none" strike="noStrike" cap="none" normalizeH="0" baseline="0" smtClean="0">
                <a:ln>
                  <a:noFill/>
                </a:ln>
                <a:solidFill>
                  <a:srgbClr val="000000"/>
                </a:solidFill>
                <a:effectLst/>
                <a:latin typeface="Arial" pitchFamily="34" charset="0"/>
              </a:rPr>
              <a:t>H</a:t>
            </a:r>
            <a:endParaRPr kumimoji="0" lang="cs-CZ" sz="1800" b="0" i="0" u="none" strike="noStrike" cap="none" normalizeH="0" baseline="0" smtClean="0">
              <a:ln>
                <a:noFill/>
              </a:ln>
              <a:solidFill>
                <a:schemeClr val="tx1"/>
              </a:solidFill>
              <a:effectLst/>
              <a:latin typeface="Arial" pitchFamily="34" charset="0"/>
            </a:endParaRPr>
          </a:p>
        </p:txBody>
      </p:sp>
      <p:sp>
        <p:nvSpPr>
          <p:cNvPr id="7" name="Rectangle 24"/>
          <p:cNvSpPr>
            <a:spLocks noChangeArrowheads="1"/>
          </p:cNvSpPr>
          <p:nvPr>
            <p:custDataLst>
              <p:tags r:id="rId6"/>
            </p:custDataLst>
          </p:nvPr>
        </p:nvSpPr>
        <p:spPr bwMode="auto">
          <a:xfrm>
            <a:off x="1051043" y="1997869"/>
            <a:ext cx="16033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pitchFamily="34" charset="0"/>
              </a:rPr>
              <a:t>3</a:t>
            </a:r>
            <a:endParaRPr kumimoji="0" lang="cs-CZ" sz="1800" b="0" i="0" u="none" strike="noStrike" cap="none" normalizeH="0" baseline="0" smtClean="0">
              <a:ln>
                <a:noFill/>
              </a:ln>
              <a:solidFill>
                <a:schemeClr val="tx1"/>
              </a:solidFill>
              <a:effectLst/>
              <a:latin typeface="Arial" pitchFamily="34" charset="0"/>
            </a:endParaRPr>
          </a:p>
        </p:txBody>
      </p:sp>
      <p:sp>
        <p:nvSpPr>
          <p:cNvPr id="8" name="Rectangle 25"/>
          <p:cNvSpPr>
            <a:spLocks noChangeArrowheads="1"/>
          </p:cNvSpPr>
          <p:nvPr>
            <p:custDataLst>
              <p:tags r:id="rId7"/>
            </p:custDataLst>
          </p:nvPr>
        </p:nvSpPr>
        <p:spPr bwMode="auto">
          <a:xfrm>
            <a:off x="1520943" y="1910556"/>
            <a:ext cx="2476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0" i="0" u="none" strike="noStrike" cap="none" normalizeH="0" baseline="0" dirty="0" smtClean="0">
                <a:ln>
                  <a:noFill/>
                </a:ln>
                <a:solidFill>
                  <a:srgbClr val="000000"/>
                </a:solidFill>
                <a:effectLst/>
                <a:latin typeface="Arial" pitchFamily="34" charset="0"/>
              </a:rPr>
              <a:t>C</a:t>
            </a:r>
            <a:endParaRPr kumimoji="0" lang="cs-CZ" sz="1800" b="0" i="0" u="none" strike="noStrike" cap="none" normalizeH="0" baseline="0" dirty="0" smtClean="0">
              <a:ln>
                <a:noFill/>
              </a:ln>
              <a:solidFill>
                <a:schemeClr val="tx1"/>
              </a:solidFill>
              <a:effectLst/>
              <a:latin typeface="Arial" pitchFamily="34" charset="0"/>
            </a:endParaRPr>
          </a:p>
        </p:txBody>
      </p:sp>
      <p:sp>
        <p:nvSpPr>
          <p:cNvPr id="9" name="Rectangle 26"/>
          <p:cNvSpPr>
            <a:spLocks noChangeArrowheads="1"/>
          </p:cNvSpPr>
          <p:nvPr>
            <p:custDataLst>
              <p:tags r:id="rId8"/>
            </p:custDataLst>
          </p:nvPr>
        </p:nvSpPr>
        <p:spPr bwMode="auto">
          <a:xfrm>
            <a:off x="1666993" y="1910556"/>
            <a:ext cx="2476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0" i="0" u="none" strike="noStrike" cap="none" normalizeH="0" baseline="0" smtClean="0">
                <a:ln>
                  <a:noFill/>
                </a:ln>
                <a:solidFill>
                  <a:srgbClr val="000000"/>
                </a:solidFill>
                <a:effectLst/>
                <a:latin typeface="Arial" pitchFamily="34" charset="0"/>
              </a:rPr>
              <a:t>H</a:t>
            </a:r>
            <a:endParaRPr kumimoji="0" lang="cs-CZ" sz="1800" b="0" i="0" u="none" strike="noStrike" cap="none" normalizeH="0" baseline="0" smtClean="0">
              <a:ln>
                <a:noFill/>
              </a:ln>
              <a:solidFill>
                <a:schemeClr val="tx1"/>
              </a:solidFill>
              <a:effectLst/>
              <a:latin typeface="Arial" pitchFamily="34" charset="0"/>
            </a:endParaRPr>
          </a:p>
        </p:txBody>
      </p:sp>
      <p:sp>
        <p:nvSpPr>
          <p:cNvPr id="10" name="Rectangle 27"/>
          <p:cNvSpPr>
            <a:spLocks noChangeArrowheads="1"/>
          </p:cNvSpPr>
          <p:nvPr>
            <p:custDataLst>
              <p:tags r:id="rId9"/>
            </p:custDataLst>
          </p:nvPr>
        </p:nvSpPr>
        <p:spPr bwMode="auto">
          <a:xfrm>
            <a:off x="1813043" y="1997869"/>
            <a:ext cx="16033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pitchFamily="34" charset="0"/>
              </a:rPr>
              <a:t>2</a:t>
            </a:r>
            <a:endParaRPr kumimoji="0" lang="cs-CZ" sz="1800" b="0" i="0" u="none" strike="noStrike" cap="none" normalizeH="0" baseline="0" smtClean="0">
              <a:ln>
                <a:noFill/>
              </a:ln>
              <a:solidFill>
                <a:schemeClr val="tx1"/>
              </a:solidFill>
              <a:effectLst/>
              <a:latin typeface="Arial" pitchFamily="34" charset="0"/>
            </a:endParaRPr>
          </a:p>
        </p:txBody>
      </p:sp>
      <p:sp>
        <p:nvSpPr>
          <p:cNvPr id="11" name="Rectangle 28"/>
          <p:cNvSpPr>
            <a:spLocks noChangeArrowheads="1"/>
          </p:cNvSpPr>
          <p:nvPr>
            <p:custDataLst>
              <p:tags r:id="rId10"/>
            </p:custDataLst>
          </p:nvPr>
        </p:nvSpPr>
        <p:spPr bwMode="auto">
          <a:xfrm>
            <a:off x="2084506" y="1910556"/>
            <a:ext cx="25717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0" i="0" u="none" strike="noStrike" cap="none" normalizeH="0" baseline="0" smtClean="0">
                <a:ln>
                  <a:noFill/>
                </a:ln>
                <a:solidFill>
                  <a:srgbClr val="000000"/>
                </a:solidFill>
                <a:effectLst/>
                <a:latin typeface="Arial" pitchFamily="34" charset="0"/>
              </a:rPr>
              <a:t>O</a:t>
            </a:r>
            <a:endParaRPr kumimoji="0" lang="cs-CZ" sz="1800" b="0" i="0" u="none" strike="noStrike" cap="none" normalizeH="0" baseline="0" smtClean="0">
              <a:ln>
                <a:noFill/>
              </a:ln>
              <a:solidFill>
                <a:schemeClr val="tx1"/>
              </a:solidFill>
              <a:effectLst/>
              <a:latin typeface="Arial" pitchFamily="34" charset="0"/>
            </a:endParaRPr>
          </a:p>
        </p:txBody>
      </p:sp>
      <p:sp>
        <p:nvSpPr>
          <p:cNvPr id="12" name="Rectangle 29"/>
          <p:cNvSpPr>
            <a:spLocks noChangeArrowheads="1"/>
          </p:cNvSpPr>
          <p:nvPr>
            <p:custDataLst>
              <p:tags r:id="rId11"/>
            </p:custDataLst>
          </p:nvPr>
        </p:nvSpPr>
        <p:spPr bwMode="auto">
          <a:xfrm>
            <a:off x="2243256" y="1910556"/>
            <a:ext cx="2476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0" i="0" u="none" strike="noStrike" cap="none" normalizeH="0" baseline="0" smtClean="0">
                <a:ln>
                  <a:noFill/>
                </a:ln>
                <a:solidFill>
                  <a:srgbClr val="000000"/>
                </a:solidFill>
                <a:effectLst/>
                <a:latin typeface="Arial" pitchFamily="34" charset="0"/>
              </a:rPr>
              <a:t>H</a:t>
            </a:r>
            <a:endParaRPr kumimoji="0" lang="cs-CZ" sz="1800" b="0" i="0" u="none" strike="noStrike" cap="none" normalizeH="0" baseline="0" smtClean="0">
              <a:ln>
                <a:noFill/>
              </a:ln>
              <a:solidFill>
                <a:schemeClr val="tx1"/>
              </a:solidFill>
              <a:effectLst/>
              <a:latin typeface="Arial" pitchFamily="34" charset="0"/>
            </a:endParaRPr>
          </a:p>
        </p:txBody>
      </p:sp>
      <p:sp>
        <p:nvSpPr>
          <p:cNvPr id="13" name="Line 30"/>
          <p:cNvSpPr>
            <a:spLocks noChangeShapeType="1"/>
          </p:cNvSpPr>
          <p:nvPr>
            <p:custDataLst>
              <p:tags r:id="rId12"/>
            </p:custDataLst>
          </p:nvPr>
        </p:nvSpPr>
        <p:spPr bwMode="auto">
          <a:xfrm flipH="1">
            <a:off x="1303456" y="2016919"/>
            <a:ext cx="198437" cy="0"/>
          </a:xfrm>
          <a:prstGeom prst="line">
            <a:avLst/>
          </a:prstGeom>
          <a:noFill/>
          <a:ln w="9">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4" name="Line 31"/>
          <p:cNvSpPr>
            <a:spLocks noChangeShapeType="1"/>
          </p:cNvSpPr>
          <p:nvPr>
            <p:custDataLst>
              <p:tags r:id="rId13"/>
            </p:custDataLst>
          </p:nvPr>
        </p:nvSpPr>
        <p:spPr bwMode="auto">
          <a:xfrm flipH="1">
            <a:off x="1919406" y="2016919"/>
            <a:ext cx="144462" cy="0"/>
          </a:xfrm>
          <a:prstGeom prst="line">
            <a:avLst/>
          </a:prstGeom>
          <a:noFill/>
          <a:ln w="9">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5" name="Rectangle 32"/>
          <p:cNvSpPr>
            <a:spLocks noChangeArrowheads="1"/>
          </p:cNvSpPr>
          <p:nvPr>
            <p:custDataLst>
              <p:tags r:id="rId14"/>
            </p:custDataLst>
          </p:nvPr>
        </p:nvSpPr>
        <p:spPr bwMode="auto">
          <a:xfrm>
            <a:off x="2438803" y="1810544"/>
            <a:ext cx="37306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700" b="0" i="0" u="none" strike="noStrike" cap="none" normalizeH="0" baseline="0" dirty="0" smtClean="0">
                <a:ln>
                  <a:noFill/>
                </a:ln>
                <a:solidFill>
                  <a:srgbClr val="000000"/>
                </a:solidFill>
                <a:effectLst/>
                <a:latin typeface="Arial" pitchFamily="34" charset="0"/>
              </a:rPr>
              <a:t>+</a:t>
            </a:r>
            <a:endParaRPr kumimoji="0" lang="cs-CZ" sz="1800" b="0" i="0" u="none" strike="noStrike" cap="none" normalizeH="0" baseline="0" dirty="0" smtClean="0">
              <a:ln>
                <a:noFill/>
              </a:ln>
              <a:solidFill>
                <a:schemeClr val="tx1"/>
              </a:solidFill>
              <a:effectLst/>
              <a:latin typeface="Arial" pitchFamily="34" charset="0"/>
            </a:endParaRPr>
          </a:p>
        </p:txBody>
      </p:sp>
      <p:sp>
        <p:nvSpPr>
          <p:cNvPr id="16" name="Rectangle 33"/>
          <p:cNvSpPr>
            <a:spLocks noChangeArrowheads="1"/>
          </p:cNvSpPr>
          <p:nvPr>
            <p:custDataLst>
              <p:tags r:id="rId15"/>
            </p:custDataLst>
          </p:nvPr>
        </p:nvSpPr>
        <p:spPr bwMode="auto">
          <a:xfrm>
            <a:off x="2708393" y="1895327"/>
            <a:ext cx="5429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0" i="0" u="none" strike="noStrike" cap="none" normalizeH="0" baseline="0" dirty="0" smtClean="0">
                <a:ln>
                  <a:noFill/>
                </a:ln>
                <a:solidFill>
                  <a:srgbClr val="000000"/>
                </a:solidFill>
                <a:effectLst/>
                <a:latin typeface="Arial" pitchFamily="34" charset="0"/>
              </a:rPr>
              <a:t>NAD</a:t>
            </a:r>
            <a:endParaRPr kumimoji="0" lang="cs-CZ" sz="1800" b="0" i="0" u="none" strike="noStrike" cap="none" normalizeH="0" baseline="0" dirty="0" smtClean="0">
              <a:ln>
                <a:noFill/>
              </a:ln>
              <a:solidFill>
                <a:schemeClr val="tx1"/>
              </a:solidFill>
              <a:effectLst/>
              <a:latin typeface="Arial" pitchFamily="34" charset="0"/>
            </a:endParaRPr>
          </a:p>
        </p:txBody>
      </p:sp>
      <p:sp>
        <p:nvSpPr>
          <p:cNvPr id="17" name="Line 34"/>
          <p:cNvSpPr>
            <a:spLocks noChangeShapeType="1"/>
          </p:cNvSpPr>
          <p:nvPr>
            <p:custDataLst>
              <p:tags r:id="rId16"/>
            </p:custDataLst>
          </p:nvPr>
        </p:nvSpPr>
        <p:spPr bwMode="auto">
          <a:xfrm>
            <a:off x="3635896" y="1929606"/>
            <a:ext cx="687387" cy="0"/>
          </a:xfrm>
          <a:prstGeom prst="line">
            <a:avLst/>
          </a:prstGeom>
          <a:noFill/>
          <a:ln w="9">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 name="Freeform 35"/>
          <p:cNvSpPr>
            <a:spLocks/>
          </p:cNvSpPr>
          <p:nvPr>
            <p:custDataLst>
              <p:tags r:id="rId17"/>
            </p:custDataLst>
          </p:nvPr>
        </p:nvSpPr>
        <p:spPr bwMode="auto">
          <a:xfrm>
            <a:off x="4164533" y="1893094"/>
            <a:ext cx="158750" cy="73025"/>
          </a:xfrm>
          <a:custGeom>
            <a:avLst/>
            <a:gdLst>
              <a:gd name="T0" fmla="*/ 0 w 100"/>
              <a:gd name="T1" fmla="*/ 0 h 46"/>
              <a:gd name="T2" fmla="*/ 100 w 100"/>
              <a:gd name="T3" fmla="*/ 23 h 46"/>
              <a:gd name="T4" fmla="*/ 0 w 100"/>
              <a:gd name="T5" fmla="*/ 46 h 46"/>
              <a:gd name="T6" fmla="*/ 18 w 100"/>
              <a:gd name="T7" fmla="*/ 23 h 46"/>
              <a:gd name="T8" fmla="*/ 0 w 100"/>
              <a:gd name="T9" fmla="*/ 0 h 46"/>
            </a:gdLst>
            <a:ahLst/>
            <a:cxnLst>
              <a:cxn ang="0">
                <a:pos x="T0" y="T1"/>
              </a:cxn>
              <a:cxn ang="0">
                <a:pos x="T2" y="T3"/>
              </a:cxn>
              <a:cxn ang="0">
                <a:pos x="T4" y="T5"/>
              </a:cxn>
              <a:cxn ang="0">
                <a:pos x="T6" y="T7"/>
              </a:cxn>
              <a:cxn ang="0">
                <a:pos x="T8" y="T9"/>
              </a:cxn>
            </a:cxnLst>
            <a:rect l="0" t="0" r="r" b="b"/>
            <a:pathLst>
              <a:path w="100" h="46">
                <a:moveTo>
                  <a:pt x="0" y="0"/>
                </a:moveTo>
                <a:lnTo>
                  <a:pt x="100" y="23"/>
                </a:lnTo>
                <a:lnTo>
                  <a:pt x="0" y="46"/>
                </a:lnTo>
                <a:lnTo>
                  <a:pt x="18" y="2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9" name="Freeform 36"/>
          <p:cNvSpPr>
            <a:spLocks/>
          </p:cNvSpPr>
          <p:nvPr>
            <p:custDataLst>
              <p:tags r:id="rId18"/>
            </p:custDataLst>
          </p:nvPr>
        </p:nvSpPr>
        <p:spPr bwMode="auto">
          <a:xfrm>
            <a:off x="4164533" y="1893094"/>
            <a:ext cx="158750" cy="73025"/>
          </a:xfrm>
          <a:custGeom>
            <a:avLst/>
            <a:gdLst>
              <a:gd name="T0" fmla="*/ 0 w 100"/>
              <a:gd name="T1" fmla="*/ 0 h 46"/>
              <a:gd name="T2" fmla="*/ 100 w 100"/>
              <a:gd name="T3" fmla="*/ 23 h 46"/>
              <a:gd name="T4" fmla="*/ 0 w 100"/>
              <a:gd name="T5" fmla="*/ 46 h 46"/>
              <a:gd name="T6" fmla="*/ 18 w 100"/>
              <a:gd name="T7" fmla="*/ 23 h 46"/>
              <a:gd name="T8" fmla="*/ 0 w 100"/>
              <a:gd name="T9" fmla="*/ 0 h 46"/>
            </a:gdLst>
            <a:ahLst/>
            <a:cxnLst>
              <a:cxn ang="0">
                <a:pos x="T0" y="T1"/>
              </a:cxn>
              <a:cxn ang="0">
                <a:pos x="T2" y="T3"/>
              </a:cxn>
              <a:cxn ang="0">
                <a:pos x="T4" y="T5"/>
              </a:cxn>
              <a:cxn ang="0">
                <a:pos x="T6" y="T7"/>
              </a:cxn>
              <a:cxn ang="0">
                <a:pos x="T8" y="T9"/>
              </a:cxn>
            </a:cxnLst>
            <a:rect l="0" t="0" r="r" b="b"/>
            <a:pathLst>
              <a:path w="100" h="46">
                <a:moveTo>
                  <a:pt x="0" y="0"/>
                </a:moveTo>
                <a:lnTo>
                  <a:pt x="100" y="23"/>
                </a:lnTo>
                <a:lnTo>
                  <a:pt x="0" y="46"/>
                </a:lnTo>
                <a:lnTo>
                  <a:pt x="18" y="23"/>
                </a:lnTo>
                <a:lnTo>
                  <a:pt x="0" y="0"/>
                </a:lnTo>
              </a:path>
            </a:pathLst>
          </a:custGeom>
          <a:noFill/>
          <a:ln w="9">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0" name="Rectangle 37"/>
          <p:cNvSpPr>
            <a:spLocks noChangeArrowheads="1"/>
          </p:cNvSpPr>
          <p:nvPr>
            <p:custDataLst>
              <p:tags r:id="rId19"/>
            </p:custDataLst>
          </p:nvPr>
        </p:nvSpPr>
        <p:spPr bwMode="auto">
          <a:xfrm>
            <a:off x="5167833" y="1893094"/>
            <a:ext cx="2476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0" i="0" u="none" strike="noStrike" cap="none" normalizeH="0" baseline="0" smtClean="0">
                <a:ln>
                  <a:noFill/>
                </a:ln>
                <a:solidFill>
                  <a:srgbClr val="000000"/>
                </a:solidFill>
                <a:effectLst/>
                <a:latin typeface="Arial" pitchFamily="34" charset="0"/>
              </a:rPr>
              <a:t>C</a:t>
            </a:r>
            <a:endParaRPr kumimoji="0" lang="cs-CZ" sz="1800" b="0" i="0" u="none" strike="noStrike" cap="none" normalizeH="0" baseline="0" smtClean="0">
              <a:ln>
                <a:noFill/>
              </a:ln>
              <a:solidFill>
                <a:schemeClr val="tx1"/>
              </a:solidFill>
              <a:effectLst/>
              <a:latin typeface="Arial" pitchFamily="34" charset="0"/>
            </a:endParaRPr>
          </a:p>
        </p:txBody>
      </p:sp>
      <p:sp>
        <p:nvSpPr>
          <p:cNvPr id="21" name="Rectangle 38"/>
          <p:cNvSpPr>
            <a:spLocks noChangeArrowheads="1"/>
          </p:cNvSpPr>
          <p:nvPr>
            <p:custDataLst>
              <p:tags r:id="rId20"/>
            </p:custDataLst>
          </p:nvPr>
        </p:nvSpPr>
        <p:spPr bwMode="auto">
          <a:xfrm>
            <a:off x="4934471" y="1893094"/>
            <a:ext cx="2476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0" i="0" u="none" strike="noStrike" cap="none" normalizeH="0" baseline="0" smtClean="0">
                <a:ln>
                  <a:noFill/>
                </a:ln>
                <a:solidFill>
                  <a:srgbClr val="000000"/>
                </a:solidFill>
                <a:effectLst/>
                <a:latin typeface="Arial" pitchFamily="34" charset="0"/>
              </a:rPr>
              <a:t>H</a:t>
            </a:r>
            <a:endParaRPr kumimoji="0" lang="cs-CZ" sz="1800" b="0" i="0" u="none" strike="noStrike" cap="none" normalizeH="0" baseline="0" smtClean="0">
              <a:ln>
                <a:noFill/>
              </a:ln>
              <a:solidFill>
                <a:schemeClr val="tx1"/>
              </a:solidFill>
              <a:effectLst/>
              <a:latin typeface="Arial" pitchFamily="34" charset="0"/>
            </a:endParaRPr>
          </a:p>
        </p:txBody>
      </p:sp>
      <p:sp>
        <p:nvSpPr>
          <p:cNvPr id="22" name="Rectangle 39"/>
          <p:cNvSpPr>
            <a:spLocks noChangeArrowheads="1"/>
          </p:cNvSpPr>
          <p:nvPr>
            <p:custDataLst>
              <p:tags r:id="rId21"/>
            </p:custDataLst>
          </p:nvPr>
        </p:nvSpPr>
        <p:spPr bwMode="auto">
          <a:xfrm>
            <a:off x="5080521" y="1980406"/>
            <a:ext cx="16033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pitchFamily="34" charset="0"/>
              </a:rPr>
              <a:t>3</a:t>
            </a:r>
            <a:endParaRPr kumimoji="0" lang="cs-CZ" sz="1800" b="0" i="0" u="none" strike="noStrike" cap="none" normalizeH="0" baseline="0" smtClean="0">
              <a:ln>
                <a:noFill/>
              </a:ln>
              <a:solidFill>
                <a:schemeClr val="tx1"/>
              </a:solidFill>
              <a:effectLst/>
              <a:latin typeface="Arial" pitchFamily="34" charset="0"/>
            </a:endParaRPr>
          </a:p>
        </p:txBody>
      </p:sp>
      <p:sp>
        <p:nvSpPr>
          <p:cNvPr id="23" name="Rectangle 40"/>
          <p:cNvSpPr>
            <a:spLocks noChangeArrowheads="1"/>
          </p:cNvSpPr>
          <p:nvPr>
            <p:custDataLst>
              <p:tags r:id="rId22"/>
            </p:custDataLst>
          </p:nvPr>
        </p:nvSpPr>
        <p:spPr bwMode="auto">
          <a:xfrm>
            <a:off x="5656783" y="1893094"/>
            <a:ext cx="2476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0" i="0" u="none" strike="noStrike" cap="none" normalizeH="0" baseline="0" smtClean="0">
                <a:ln>
                  <a:noFill/>
                </a:ln>
                <a:solidFill>
                  <a:srgbClr val="000000"/>
                </a:solidFill>
                <a:effectLst/>
                <a:latin typeface="Arial" pitchFamily="34" charset="0"/>
              </a:rPr>
              <a:t>C</a:t>
            </a:r>
            <a:endParaRPr kumimoji="0" lang="cs-CZ" sz="1800" b="0" i="0" u="none" strike="noStrike" cap="none" normalizeH="0" baseline="0" smtClean="0">
              <a:ln>
                <a:noFill/>
              </a:ln>
              <a:solidFill>
                <a:schemeClr val="tx1"/>
              </a:solidFill>
              <a:effectLst/>
              <a:latin typeface="Arial" pitchFamily="34" charset="0"/>
            </a:endParaRPr>
          </a:p>
        </p:txBody>
      </p:sp>
      <p:sp>
        <p:nvSpPr>
          <p:cNvPr id="24" name="Rectangle 41"/>
          <p:cNvSpPr>
            <a:spLocks noChangeArrowheads="1"/>
          </p:cNvSpPr>
          <p:nvPr>
            <p:custDataLst>
              <p:tags r:id="rId23"/>
            </p:custDataLst>
          </p:nvPr>
        </p:nvSpPr>
        <p:spPr bwMode="auto">
          <a:xfrm>
            <a:off x="5904433" y="1485106"/>
            <a:ext cx="25717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0" i="0" u="none" strike="noStrike" cap="none" normalizeH="0" baseline="0" smtClean="0">
                <a:ln>
                  <a:noFill/>
                </a:ln>
                <a:solidFill>
                  <a:srgbClr val="000000"/>
                </a:solidFill>
                <a:effectLst/>
                <a:latin typeface="Arial" pitchFamily="34" charset="0"/>
              </a:rPr>
              <a:t>O</a:t>
            </a:r>
            <a:endParaRPr kumimoji="0" lang="cs-CZ" sz="1800" b="0" i="0" u="none" strike="noStrike" cap="none" normalizeH="0" baseline="0" smtClean="0">
              <a:ln>
                <a:noFill/>
              </a:ln>
              <a:solidFill>
                <a:schemeClr val="tx1"/>
              </a:solidFill>
              <a:effectLst/>
              <a:latin typeface="Arial" pitchFamily="34" charset="0"/>
            </a:endParaRPr>
          </a:p>
        </p:txBody>
      </p:sp>
      <p:sp>
        <p:nvSpPr>
          <p:cNvPr id="25" name="Rectangle 42"/>
          <p:cNvSpPr>
            <a:spLocks noChangeArrowheads="1"/>
          </p:cNvSpPr>
          <p:nvPr>
            <p:custDataLst>
              <p:tags r:id="rId24"/>
            </p:custDataLst>
          </p:nvPr>
        </p:nvSpPr>
        <p:spPr bwMode="auto">
          <a:xfrm>
            <a:off x="5909196" y="2301081"/>
            <a:ext cx="2476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0" i="0" u="none" strike="noStrike" cap="none" normalizeH="0" baseline="0" smtClean="0">
                <a:ln>
                  <a:noFill/>
                </a:ln>
                <a:solidFill>
                  <a:srgbClr val="000000"/>
                </a:solidFill>
                <a:effectLst/>
                <a:latin typeface="Arial" pitchFamily="34" charset="0"/>
              </a:rPr>
              <a:t>H</a:t>
            </a:r>
            <a:endParaRPr kumimoji="0" lang="cs-CZ" sz="1800" b="0" i="0" u="none" strike="noStrike" cap="none" normalizeH="0" baseline="0" smtClean="0">
              <a:ln>
                <a:noFill/>
              </a:ln>
              <a:solidFill>
                <a:schemeClr val="tx1"/>
              </a:solidFill>
              <a:effectLst/>
              <a:latin typeface="Arial" pitchFamily="34" charset="0"/>
            </a:endParaRPr>
          </a:p>
        </p:txBody>
      </p:sp>
      <p:sp>
        <p:nvSpPr>
          <p:cNvPr id="26" name="Line 43"/>
          <p:cNvSpPr>
            <a:spLocks noChangeShapeType="1"/>
          </p:cNvSpPr>
          <p:nvPr>
            <p:custDataLst>
              <p:tags r:id="rId25"/>
            </p:custDataLst>
          </p:nvPr>
        </p:nvSpPr>
        <p:spPr bwMode="auto">
          <a:xfrm flipH="1">
            <a:off x="5332933" y="1997869"/>
            <a:ext cx="304800" cy="0"/>
          </a:xfrm>
          <a:prstGeom prst="line">
            <a:avLst/>
          </a:prstGeom>
          <a:noFill/>
          <a:ln w="9">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7" name="Line 44"/>
          <p:cNvSpPr>
            <a:spLocks noChangeShapeType="1"/>
          </p:cNvSpPr>
          <p:nvPr>
            <p:custDataLst>
              <p:tags r:id="rId26"/>
            </p:custDataLst>
          </p:nvPr>
        </p:nvSpPr>
        <p:spPr bwMode="auto">
          <a:xfrm flipH="1">
            <a:off x="5748858" y="1681956"/>
            <a:ext cx="136525" cy="220663"/>
          </a:xfrm>
          <a:prstGeom prst="line">
            <a:avLst/>
          </a:prstGeom>
          <a:noFill/>
          <a:ln w="9">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8" name="Line 45"/>
          <p:cNvSpPr>
            <a:spLocks noChangeShapeType="1"/>
          </p:cNvSpPr>
          <p:nvPr>
            <p:custDataLst>
              <p:tags r:id="rId27"/>
            </p:custDataLst>
          </p:nvPr>
        </p:nvSpPr>
        <p:spPr bwMode="auto">
          <a:xfrm flipH="1">
            <a:off x="5821883" y="1691481"/>
            <a:ext cx="141287" cy="228600"/>
          </a:xfrm>
          <a:prstGeom prst="line">
            <a:avLst/>
          </a:prstGeom>
          <a:noFill/>
          <a:ln w="9">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9" name="Line 46"/>
          <p:cNvSpPr>
            <a:spLocks noChangeShapeType="1"/>
          </p:cNvSpPr>
          <p:nvPr>
            <p:custDataLst>
              <p:tags r:id="rId28"/>
            </p:custDataLst>
          </p:nvPr>
        </p:nvSpPr>
        <p:spPr bwMode="auto">
          <a:xfrm flipH="1" flipV="1">
            <a:off x="5793308" y="2099469"/>
            <a:ext cx="130175" cy="209550"/>
          </a:xfrm>
          <a:prstGeom prst="line">
            <a:avLst/>
          </a:prstGeom>
          <a:noFill/>
          <a:ln w="9">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0" name="Rectangle 47"/>
          <p:cNvSpPr>
            <a:spLocks noChangeArrowheads="1"/>
          </p:cNvSpPr>
          <p:nvPr>
            <p:custDataLst>
              <p:tags r:id="rId29"/>
            </p:custDataLst>
          </p:nvPr>
        </p:nvSpPr>
        <p:spPr bwMode="auto">
          <a:xfrm>
            <a:off x="6256164" y="1864517"/>
            <a:ext cx="37306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700" b="0" i="0" u="none" strike="noStrike" cap="none" normalizeH="0" baseline="0" dirty="0" smtClean="0">
                <a:ln>
                  <a:noFill/>
                </a:ln>
                <a:solidFill>
                  <a:srgbClr val="000000"/>
                </a:solidFill>
                <a:effectLst/>
                <a:latin typeface="Arial" pitchFamily="34" charset="0"/>
              </a:rPr>
              <a:t>+</a:t>
            </a:r>
            <a:endParaRPr kumimoji="0" lang="cs-CZ" sz="1800" b="0" i="0" u="none" strike="noStrike" cap="none" normalizeH="0" baseline="0" dirty="0" smtClean="0">
              <a:ln>
                <a:noFill/>
              </a:ln>
              <a:solidFill>
                <a:schemeClr val="tx1"/>
              </a:solidFill>
              <a:effectLst/>
              <a:latin typeface="Arial" pitchFamily="34" charset="0"/>
            </a:endParaRPr>
          </a:p>
        </p:txBody>
      </p:sp>
      <p:sp>
        <p:nvSpPr>
          <p:cNvPr id="31" name="Rectangle 48"/>
          <p:cNvSpPr>
            <a:spLocks noChangeArrowheads="1"/>
          </p:cNvSpPr>
          <p:nvPr>
            <p:custDataLst>
              <p:tags r:id="rId30"/>
            </p:custDataLst>
          </p:nvPr>
        </p:nvSpPr>
        <p:spPr bwMode="auto">
          <a:xfrm>
            <a:off x="6597768" y="1858814"/>
            <a:ext cx="10668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smtClean="0">
                <a:ln>
                  <a:noFill/>
                </a:ln>
                <a:solidFill>
                  <a:srgbClr val="000000"/>
                </a:solidFill>
                <a:effectLst/>
                <a:latin typeface="Arial" pitchFamily="34" charset="0"/>
              </a:rPr>
              <a:t>NAD + H</a:t>
            </a:r>
            <a:endParaRPr kumimoji="0" lang="cs-CZ" sz="1800" b="0" i="0" u="none" strike="noStrike" cap="none" normalizeH="0" baseline="0" dirty="0" smtClean="0">
              <a:ln>
                <a:noFill/>
              </a:ln>
              <a:solidFill>
                <a:schemeClr val="tx1"/>
              </a:solidFill>
              <a:effectLst/>
              <a:latin typeface="Arial" pitchFamily="34" charset="0"/>
            </a:endParaRPr>
          </a:p>
        </p:txBody>
      </p:sp>
      <p:sp>
        <p:nvSpPr>
          <p:cNvPr id="32" name="Rectangle 49"/>
          <p:cNvSpPr>
            <a:spLocks noChangeArrowheads="1"/>
          </p:cNvSpPr>
          <p:nvPr>
            <p:custDataLst>
              <p:tags r:id="rId31"/>
            </p:custDataLst>
          </p:nvPr>
        </p:nvSpPr>
        <p:spPr bwMode="auto">
          <a:xfrm>
            <a:off x="7945958" y="1943894"/>
            <a:ext cx="1651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pitchFamily="34" charset="0"/>
              </a:rPr>
              <a:t>+</a:t>
            </a:r>
            <a:endParaRPr kumimoji="0" lang="cs-CZ" sz="1800" b="0" i="0" u="none" strike="noStrike" cap="none" normalizeH="0" baseline="0" smtClean="0">
              <a:ln>
                <a:noFill/>
              </a:ln>
              <a:solidFill>
                <a:schemeClr val="tx1"/>
              </a:solidFill>
              <a:effectLst/>
              <a:latin typeface="Arial" pitchFamily="34" charset="0"/>
            </a:endParaRPr>
          </a:p>
        </p:txBody>
      </p:sp>
      <p:sp>
        <p:nvSpPr>
          <p:cNvPr id="33" name="Rectangle 50"/>
          <p:cNvSpPr>
            <a:spLocks noChangeArrowheads="1"/>
          </p:cNvSpPr>
          <p:nvPr>
            <p:custDataLst>
              <p:tags r:id="rId32"/>
            </p:custDataLst>
          </p:nvPr>
        </p:nvSpPr>
        <p:spPr bwMode="auto">
          <a:xfrm>
            <a:off x="3678758" y="1521619"/>
            <a:ext cx="674687"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0" i="0" u="none" strike="noStrike" cap="none" normalizeH="0" baseline="0" smtClean="0">
                <a:ln>
                  <a:noFill/>
                </a:ln>
                <a:solidFill>
                  <a:srgbClr val="000000"/>
                </a:solidFill>
                <a:effectLst/>
                <a:latin typeface="Arial" pitchFamily="34" charset="0"/>
              </a:rPr>
              <a:t>ADH (</a:t>
            </a:r>
            <a:endParaRPr kumimoji="0" lang="cs-CZ" sz="1800" b="0" i="0" u="none" strike="noStrike" cap="none" normalizeH="0" baseline="0" smtClean="0">
              <a:ln>
                <a:noFill/>
              </a:ln>
              <a:solidFill>
                <a:schemeClr val="tx1"/>
              </a:solidFill>
              <a:effectLst/>
              <a:latin typeface="Arial" pitchFamily="34" charset="0"/>
            </a:endParaRPr>
          </a:p>
        </p:txBody>
      </p:sp>
      <p:sp>
        <p:nvSpPr>
          <p:cNvPr id="34" name="Rectangle 51"/>
          <p:cNvSpPr>
            <a:spLocks noChangeArrowheads="1"/>
          </p:cNvSpPr>
          <p:nvPr>
            <p:custDataLst>
              <p:tags r:id="rId33"/>
            </p:custDataLst>
          </p:nvPr>
        </p:nvSpPr>
        <p:spPr bwMode="auto">
          <a:xfrm>
            <a:off x="4231208" y="1516856"/>
            <a:ext cx="528637"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rgbClr val="800000"/>
                </a:solidFill>
                <a:effectLst/>
                <a:latin typeface="Arial" pitchFamily="34" charset="0"/>
              </a:rPr>
              <a:t>CYT</a:t>
            </a:r>
            <a:endParaRPr kumimoji="0" lang="cs-CZ" sz="1800" b="0" i="0" u="none" strike="noStrike" cap="none" normalizeH="0" baseline="0" smtClean="0">
              <a:ln>
                <a:noFill/>
              </a:ln>
              <a:solidFill>
                <a:schemeClr val="tx1"/>
              </a:solidFill>
              <a:effectLst/>
              <a:latin typeface="Arial" pitchFamily="34" charset="0"/>
            </a:endParaRPr>
          </a:p>
        </p:txBody>
      </p:sp>
      <p:sp>
        <p:nvSpPr>
          <p:cNvPr id="35" name="Rectangle 52"/>
          <p:cNvSpPr>
            <a:spLocks noChangeArrowheads="1"/>
          </p:cNvSpPr>
          <p:nvPr>
            <p:custDataLst>
              <p:tags r:id="rId34"/>
            </p:custDataLst>
          </p:nvPr>
        </p:nvSpPr>
        <p:spPr bwMode="auto">
          <a:xfrm>
            <a:off x="4643958" y="1521619"/>
            <a:ext cx="16510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0" i="0" u="none" strike="noStrike" cap="none" normalizeH="0" baseline="0" smtClean="0">
                <a:ln>
                  <a:noFill/>
                </a:ln>
                <a:solidFill>
                  <a:srgbClr val="000000"/>
                </a:solidFill>
                <a:effectLst/>
                <a:latin typeface="Arial" pitchFamily="34" charset="0"/>
              </a:rPr>
              <a:t>)</a:t>
            </a:r>
            <a:endParaRPr kumimoji="0" lang="cs-CZ" sz="1800" b="0" i="0" u="none" strike="noStrike" cap="none" normalizeH="0" baseline="0" smtClean="0">
              <a:ln>
                <a:noFill/>
              </a:ln>
              <a:solidFill>
                <a:schemeClr val="tx1"/>
              </a:solidFill>
              <a:effectLst/>
              <a:latin typeface="Arial" pitchFamily="34" charset="0"/>
            </a:endParaRPr>
          </a:p>
        </p:txBody>
      </p:sp>
      <p:sp>
        <p:nvSpPr>
          <p:cNvPr id="36" name="Line 53"/>
          <p:cNvSpPr>
            <a:spLocks noChangeShapeType="1"/>
          </p:cNvSpPr>
          <p:nvPr>
            <p:custDataLst>
              <p:tags r:id="rId35"/>
            </p:custDataLst>
          </p:nvPr>
        </p:nvSpPr>
        <p:spPr bwMode="auto">
          <a:xfrm>
            <a:off x="5618212" y="2585244"/>
            <a:ext cx="0" cy="631825"/>
          </a:xfrm>
          <a:prstGeom prst="line">
            <a:avLst/>
          </a:prstGeom>
          <a:noFill/>
          <a:ln w="9">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7" name="Freeform 54"/>
          <p:cNvSpPr>
            <a:spLocks/>
          </p:cNvSpPr>
          <p:nvPr>
            <p:custDataLst>
              <p:tags r:id="rId36"/>
            </p:custDataLst>
          </p:nvPr>
        </p:nvSpPr>
        <p:spPr bwMode="auto">
          <a:xfrm>
            <a:off x="5580112" y="3066256"/>
            <a:ext cx="76200" cy="150813"/>
          </a:xfrm>
          <a:custGeom>
            <a:avLst/>
            <a:gdLst>
              <a:gd name="T0" fmla="*/ 48 w 48"/>
              <a:gd name="T1" fmla="*/ 0 h 95"/>
              <a:gd name="T2" fmla="*/ 24 w 48"/>
              <a:gd name="T3" fmla="*/ 95 h 95"/>
              <a:gd name="T4" fmla="*/ 0 w 48"/>
              <a:gd name="T5" fmla="*/ 0 h 95"/>
              <a:gd name="T6" fmla="*/ 24 w 48"/>
              <a:gd name="T7" fmla="*/ 17 h 95"/>
              <a:gd name="T8" fmla="*/ 48 w 48"/>
              <a:gd name="T9" fmla="*/ 0 h 95"/>
            </a:gdLst>
            <a:ahLst/>
            <a:cxnLst>
              <a:cxn ang="0">
                <a:pos x="T0" y="T1"/>
              </a:cxn>
              <a:cxn ang="0">
                <a:pos x="T2" y="T3"/>
              </a:cxn>
              <a:cxn ang="0">
                <a:pos x="T4" y="T5"/>
              </a:cxn>
              <a:cxn ang="0">
                <a:pos x="T6" y="T7"/>
              </a:cxn>
              <a:cxn ang="0">
                <a:pos x="T8" y="T9"/>
              </a:cxn>
            </a:cxnLst>
            <a:rect l="0" t="0" r="r" b="b"/>
            <a:pathLst>
              <a:path w="48" h="95">
                <a:moveTo>
                  <a:pt x="48" y="0"/>
                </a:moveTo>
                <a:lnTo>
                  <a:pt x="24" y="95"/>
                </a:lnTo>
                <a:lnTo>
                  <a:pt x="0" y="0"/>
                </a:lnTo>
                <a:lnTo>
                  <a:pt x="24" y="17"/>
                </a:lnTo>
                <a:lnTo>
                  <a:pt x="4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8" name="Freeform 55"/>
          <p:cNvSpPr>
            <a:spLocks/>
          </p:cNvSpPr>
          <p:nvPr>
            <p:custDataLst>
              <p:tags r:id="rId37"/>
            </p:custDataLst>
          </p:nvPr>
        </p:nvSpPr>
        <p:spPr bwMode="auto">
          <a:xfrm>
            <a:off x="5580112" y="3066256"/>
            <a:ext cx="76200" cy="150813"/>
          </a:xfrm>
          <a:custGeom>
            <a:avLst/>
            <a:gdLst>
              <a:gd name="T0" fmla="*/ 48 w 48"/>
              <a:gd name="T1" fmla="*/ 0 h 95"/>
              <a:gd name="T2" fmla="*/ 24 w 48"/>
              <a:gd name="T3" fmla="*/ 95 h 95"/>
              <a:gd name="T4" fmla="*/ 0 w 48"/>
              <a:gd name="T5" fmla="*/ 0 h 95"/>
              <a:gd name="T6" fmla="*/ 24 w 48"/>
              <a:gd name="T7" fmla="*/ 17 h 95"/>
              <a:gd name="T8" fmla="*/ 48 w 48"/>
              <a:gd name="T9" fmla="*/ 0 h 95"/>
            </a:gdLst>
            <a:ahLst/>
            <a:cxnLst>
              <a:cxn ang="0">
                <a:pos x="T0" y="T1"/>
              </a:cxn>
              <a:cxn ang="0">
                <a:pos x="T2" y="T3"/>
              </a:cxn>
              <a:cxn ang="0">
                <a:pos x="T4" y="T5"/>
              </a:cxn>
              <a:cxn ang="0">
                <a:pos x="T6" y="T7"/>
              </a:cxn>
              <a:cxn ang="0">
                <a:pos x="T8" y="T9"/>
              </a:cxn>
            </a:cxnLst>
            <a:rect l="0" t="0" r="r" b="b"/>
            <a:pathLst>
              <a:path w="48" h="95">
                <a:moveTo>
                  <a:pt x="48" y="0"/>
                </a:moveTo>
                <a:lnTo>
                  <a:pt x="24" y="95"/>
                </a:lnTo>
                <a:lnTo>
                  <a:pt x="0" y="0"/>
                </a:lnTo>
                <a:lnTo>
                  <a:pt x="24" y="17"/>
                </a:lnTo>
                <a:lnTo>
                  <a:pt x="48" y="0"/>
                </a:lnTo>
              </a:path>
            </a:pathLst>
          </a:custGeom>
          <a:noFill/>
          <a:ln w="9">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9" name="Rectangle 56"/>
          <p:cNvSpPr>
            <a:spLocks noChangeArrowheads="1"/>
          </p:cNvSpPr>
          <p:nvPr>
            <p:custDataLst>
              <p:tags r:id="rId38"/>
            </p:custDataLst>
          </p:nvPr>
        </p:nvSpPr>
        <p:spPr bwMode="auto">
          <a:xfrm>
            <a:off x="5889426" y="3558481"/>
            <a:ext cx="2476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0" i="0" u="none" strike="noStrike" cap="none" normalizeH="0" baseline="0" smtClean="0">
                <a:ln>
                  <a:noFill/>
                </a:ln>
                <a:solidFill>
                  <a:srgbClr val="000000"/>
                </a:solidFill>
                <a:effectLst/>
                <a:latin typeface="Arial" pitchFamily="34" charset="0"/>
              </a:rPr>
              <a:t>C</a:t>
            </a:r>
            <a:endParaRPr kumimoji="0" lang="cs-CZ" sz="1800" b="0" i="0" u="none" strike="noStrike" cap="none" normalizeH="0" baseline="0" smtClean="0">
              <a:ln>
                <a:noFill/>
              </a:ln>
              <a:solidFill>
                <a:schemeClr val="tx1"/>
              </a:solidFill>
              <a:effectLst/>
              <a:latin typeface="Arial" pitchFamily="34" charset="0"/>
            </a:endParaRPr>
          </a:p>
        </p:txBody>
      </p:sp>
      <p:sp>
        <p:nvSpPr>
          <p:cNvPr id="40" name="Rectangle 57"/>
          <p:cNvSpPr>
            <a:spLocks noChangeArrowheads="1"/>
          </p:cNvSpPr>
          <p:nvPr>
            <p:custDataLst>
              <p:tags r:id="rId39"/>
            </p:custDataLst>
          </p:nvPr>
        </p:nvSpPr>
        <p:spPr bwMode="auto">
          <a:xfrm>
            <a:off x="6137076" y="3140968"/>
            <a:ext cx="25717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0" i="0" u="none" strike="noStrike" cap="none" normalizeH="0" baseline="0" smtClean="0">
                <a:ln>
                  <a:noFill/>
                </a:ln>
                <a:solidFill>
                  <a:srgbClr val="000000"/>
                </a:solidFill>
                <a:effectLst/>
                <a:latin typeface="Arial" pitchFamily="34" charset="0"/>
              </a:rPr>
              <a:t>O</a:t>
            </a:r>
            <a:endParaRPr kumimoji="0" lang="cs-CZ" sz="1800" b="0" i="0" u="none" strike="noStrike" cap="none" normalizeH="0" baseline="0" smtClean="0">
              <a:ln>
                <a:noFill/>
              </a:ln>
              <a:solidFill>
                <a:schemeClr val="tx1"/>
              </a:solidFill>
              <a:effectLst/>
              <a:latin typeface="Arial" pitchFamily="34" charset="0"/>
            </a:endParaRPr>
          </a:p>
        </p:txBody>
      </p:sp>
      <p:sp>
        <p:nvSpPr>
          <p:cNvPr id="41" name="Rectangle 58"/>
          <p:cNvSpPr>
            <a:spLocks noChangeArrowheads="1"/>
          </p:cNvSpPr>
          <p:nvPr>
            <p:custDataLst>
              <p:tags r:id="rId40"/>
            </p:custDataLst>
          </p:nvPr>
        </p:nvSpPr>
        <p:spPr bwMode="auto">
          <a:xfrm>
            <a:off x="6137076" y="3975993"/>
            <a:ext cx="25717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0" i="0" u="none" strike="noStrike" cap="none" normalizeH="0" baseline="0" smtClean="0">
                <a:ln>
                  <a:noFill/>
                </a:ln>
                <a:solidFill>
                  <a:srgbClr val="000000"/>
                </a:solidFill>
                <a:effectLst/>
                <a:latin typeface="Arial" pitchFamily="34" charset="0"/>
              </a:rPr>
              <a:t>O</a:t>
            </a:r>
            <a:endParaRPr kumimoji="0" lang="cs-CZ" sz="1800" b="0" i="0" u="none" strike="noStrike" cap="none" normalizeH="0" baseline="0" smtClean="0">
              <a:ln>
                <a:noFill/>
              </a:ln>
              <a:solidFill>
                <a:schemeClr val="tx1"/>
              </a:solidFill>
              <a:effectLst/>
              <a:latin typeface="Arial" pitchFamily="34" charset="0"/>
            </a:endParaRPr>
          </a:p>
        </p:txBody>
      </p:sp>
      <p:sp>
        <p:nvSpPr>
          <p:cNvPr id="42" name="Rectangle 59"/>
          <p:cNvSpPr>
            <a:spLocks noChangeArrowheads="1"/>
          </p:cNvSpPr>
          <p:nvPr>
            <p:custDataLst>
              <p:tags r:id="rId41"/>
            </p:custDataLst>
          </p:nvPr>
        </p:nvSpPr>
        <p:spPr bwMode="auto">
          <a:xfrm>
            <a:off x="6297414" y="3975993"/>
            <a:ext cx="2476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0" i="0" u="none" strike="noStrike" cap="none" normalizeH="0" baseline="0" smtClean="0">
                <a:ln>
                  <a:noFill/>
                </a:ln>
                <a:solidFill>
                  <a:srgbClr val="000000"/>
                </a:solidFill>
                <a:effectLst/>
                <a:latin typeface="Arial" pitchFamily="34" charset="0"/>
              </a:rPr>
              <a:t>H</a:t>
            </a:r>
            <a:endParaRPr kumimoji="0" lang="cs-CZ" sz="1800" b="0" i="0" u="none" strike="noStrike" cap="none" normalizeH="0" baseline="0" smtClean="0">
              <a:ln>
                <a:noFill/>
              </a:ln>
              <a:solidFill>
                <a:schemeClr val="tx1"/>
              </a:solidFill>
              <a:effectLst/>
              <a:latin typeface="Arial" pitchFamily="34" charset="0"/>
            </a:endParaRPr>
          </a:p>
        </p:txBody>
      </p:sp>
      <p:sp>
        <p:nvSpPr>
          <p:cNvPr id="43" name="Rectangle 60"/>
          <p:cNvSpPr>
            <a:spLocks noChangeArrowheads="1"/>
          </p:cNvSpPr>
          <p:nvPr>
            <p:custDataLst>
              <p:tags r:id="rId42"/>
            </p:custDataLst>
          </p:nvPr>
        </p:nvSpPr>
        <p:spPr bwMode="auto">
          <a:xfrm>
            <a:off x="5381426" y="3558481"/>
            <a:ext cx="2476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0" i="0" u="none" strike="noStrike" cap="none" normalizeH="0" baseline="0" smtClean="0">
                <a:ln>
                  <a:noFill/>
                </a:ln>
                <a:solidFill>
                  <a:srgbClr val="000000"/>
                </a:solidFill>
                <a:effectLst/>
                <a:latin typeface="Arial" pitchFamily="34" charset="0"/>
              </a:rPr>
              <a:t>C</a:t>
            </a:r>
            <a:endParaRPr kumimoji="0" lang="cs-CZ" sz="1800" b="0" i="0" u="none" strike="noStrike" cap="none" normalizeH="0" baseline="0" smtClean="0">
              <a:ln>
                <a:noFill/>
              </a:ln>
              <a:solidFill>
                <a:schemeClr val="tx1"/>
              </a:solidFill>
              <a:effectLst/>
              <a:latin typeface="Arial" pitchFamily="34" charset="0"/>
            </a:endParaRPr>
          </a:p>
        </p:txBody>
      </p:sp>
      <p:sp>
        <p:nvSpPr>
          <p:cNvPr id="44" name="Rectangle 61"/>
          <p:cNvSpPr>
            <a:spLocks noChangeArrowheads="1"/>
          </p:cNvSpPr>
          <p:nvPr>
            <p:custDataLst>
              <p:tags r:id="rId43"/>
            </p:custDataLst>
          </p:nvPr>
        </p:nvSpPr>
        <p:spPr bwMode="auto">
          <a:xfrm>
            <a:off x="5148064" y="3558481"/>
            <a:ext cx="2476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0" i="0" u="none" strike="noStrike" cap="none" normalizeH="0" baseline="0" smtClean="0">
                <a:ln>
                  <a:noFill/>
                </a:ln>
                <a:solidFill>
                  <a:srgbClr val="000000"/>
                </a:solidFill>
                <a:effectLst/>
                <a:latin typeface="Arial" pitchFamily="34" charset="0"/>
              </a:rPr>
              <a:t>H</a:t>
            </a:r>
            <a:endParaRPr kumimoji="0" lang="cs-CZ" sz="1800" b="0" i="0" u="none" strike="noStrike" cap="none" normalizeH="0" baseline="0" smtClean="0">
              <a:ln>
                <a:noFill/>
              </a:ln>
              <a:solidFill>
                <a:schemeClr val="tx1"/>
              </a:solidFill>
              <a:effectLst/>
              <a:latin typeface="Arial" pitchFamily="34" charset="0"/>
            </a:endParaRPr>
          </a:p>
        </p:txBody>
      </p:sp>
      <p:sp>
        <p:nvSpPr>
          <p:cNvPr id="45" name="Rectangle 62"/>
          <p:cNvSpPr>
            <a:spLocks noChangeArrowheads="1"/>
          </p:cNvSpPr>
          <p:nvPr>
            <p:custDataLst>
              <p:tags r:id="rId44"/>
            </p:custDataLst>
          </p:nvPr>
        </p:nvSpPr>
        <p:spPr bwMode="auto">
          <a:xfrm>
            <a:off x="5294114" y="3645793"/>
            <a:ext cx="16033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pitchFamily="34" charset="0"/>
              </a:rPr>
              <a:t>3</a:t>
            </a:r>
            <a:endParaRPr kumimoji="0" lang="cs-CZ" sz="1800" b="0" i="0" u="none" strike="noStrike" cap="none" normalizeH="0" baseline="0" smtClean="0">
              <a:ln>
                <a:noFill/>
              </a:ln>
              <a:solidFill>
                <a:schemeClr val="tx1"/>
              </a:solidFill>
              <a:effectLst/>
              <a:latin typeface="Arial" pitchFamily="34" charset="0"/>
            </a:endParaRPr>
          </a:p>
        </p:txBody>
      </p:sp>
      <p:sp>
        <p:nvSpPr>
          <p:cNvPr id="46" name="Line 63"/>
          <p:cNvSpPr>
            <a:spLocks noChangeShapeType="1"/>
          </p:cNvSpPr>
          <p:nvPr>
            <p:custDataLst>
              <p:tags r:id="rId45"/>
            </p:custDataLst>
          </p:nvPr>
        </p:nvSpPr>
        <p:spPr bwMode="auto">
          <a:xfrm flipH="1">
            <a:off x="5981501" y="3342581"/>
            <a:ext cx="136525" cy="225425"/>
          </a:xfrm>
          <a:prstGeom prst="line">
            <a:avLst/>
          </a:prstGeom>
          <a:noFill/>
          <a:ln w="9">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47" name="Line 64"/>
          <p:cNvSpPr>
            <a:spLocks noChangeShapeType="1"/>
          </p:cNvSpPr>
          <p:nvPr>
            <p:custDataLst>
              <p:tags r:id="rId46"/>
            </p:custDataLst>
          </p:nvPr>
        </p:nvSpPr>
        <p:spPr bwMode="auto">
          <a:xfrm flipH="1">
            <a:off x="6054526" y="3347343"/>
            <a:ext cx="146050" cy="238125"/>
          </a:xfrm>
          <a:prstGeom prst="line">
            <a:avLst/>
          </a:prstGeom>
          <a:noFill/>
          <a:ln w="9">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48" name="Line 65"/>
          <p:cNvSpPr>
            <a:spLocks noChangeShapeType="1"/>
          </p:cNvSpPr>
          <p:nvPr>
            <p:custDataLst>
              <p:tags r:id="rId47"/>
            </p:custDataLst>
          </p:nvPr>
        </p:nvSpPr>
        <p:spPr bwMode="auto">
          <a:xfrm flipH="1" flipV="1">
            <a:off x="6025951" y="3764856"/>
            <a:ext cx="130175" cy="219075"/>
          </a:xfrm>
          <a:prstGeom prst="line">
            <a:avLst/>
          </a:prstGeom>
          <a:noFill/>
          <a:ln w="9">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49" name="Line 66"/>
          <p:cNvSpPr>
            <a:spLocks noChangeShapeType="1"/>
          </p:cNvSpPr>
          <p:nvPr>
            <p:custDataLst>
              <p:tags r:id="rId48"/>
            </p:custDataLst>
          </p:nvPr>
        </p:nvSpPr>
        <p:spPr bwMode="auto">
          <a:xfrm>
            <a:off x="5544939" y="3663256"/>
            <a:ext cx="325437" cy="0"/>
          </a:xfrm>
          <a:prstGeom prst="line">
            <a:avLst/>
          </a:prstGeom>
          <a:noFill/>
          <a:ln w="9">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50" name="Rectangle 67"/>
          <p:cNvSpPr>
            <a:spLocks noChangeArrowheads="1"/>
          </p:cNvSpPr>
          <p:nvPr>
            <p:custDataLst>
              <p:tags r:id="rId49"/>
            </p:custDataLst>
          </p:nvPr>
        </p:nvSpPr>
        <p:spPr bwMode="auto">
          <a:xfrm>
            <a:off x="6483297" y="3480593"/>
            <a:ext cx="37306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700" b="0" i="0" u="none" strike="noStrike" cap="none" normalizeH="0" baseline="0" dirty="0" smtClean="0">
                <a:ln>
                  <a:noFill/>
                </a:ln>
                <a:solidFill>
                  <a:srgbClr val="000000"/>
                </a:solidFill>
                <a:effectLst/>
                <a:latin typeface="Arial" pitchFamily="34" charset="0"/>
              </a:rPr>
              <a:t>+</a:t>
            </a:r>
            <a:endParaRPr kumimoji="0" lang="cs-CZ" sz="1800" b="0" i="0" u="none" strike="noStrike" cap="none" normalizeH="0" baseline="0" dirty="0" smtClean="0">
              <a:ln>
                <a:noFill/>
              </a:ln>
              <a:solidFill>
                <a:schemeClr val="tx1"/>
              </a:solidFill>
              <a:effectLst/>
              <a:latin typeface="Arial" pitchFamily="34" charset="0"/>
            </a:endParaRPr>
          </a:p>
        </p:txBody>
      </p:sp>
      <p:sp>
        <p:nvSpPr>
          <p:cNvPr id="51" name="Rectangle 68"/>
          <p:cNvSpPr>
            <a:spLocks noChangeArrowheads="1"/>
          </p:cNvSpPr>
          <p:nvPr>
            <p:custDataLst>
              <p:tags r:id="rId50"/>
            </p:custDataLst>
          </p:nvPr>
        </p:nvSpPr>
        <p:spPr bwMode="auto">
          <a:xfrm>
            <a:off x="6961708" y="3538487"/>
            <a:ext cx="10668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smtClean="0">
                <a:ln>
                  <a:noFill/>
                </a:ln>
                <a:solidFill>
                  <a:srgbClr val="000000"/>
                </a:solidFill>
                <a:effectLst/>
                <a:latin typeface="Arial" pitchFamily="34" charset="0"/>
              </a:rPr>
              <a:t>NAD + H</a:t>
            </a:r>
            <a:endParaRPr kumimoji="0" lang="cs-CZ" sz="1800" b="0" i="0" u="none" strike="noStrike" cap="none" normalizeH="0" baseline="0" dirty="0" smtClean="0">
              <a:ln>
                <a:noFill/>
              </a:ln>
              <a:solidFill>
                <a:schemeClr val="tx1"/>
              </a:solidFill>
              <a:effectLst/>
              <a:latin typeface="Arial" pitchFamily="34" charset="0"/>
            </a:endParaRPr>
          </a:p>
        </p:txBody>
      </p:sp>
      <p:sp>
        <p:nvSpPr>
          <p:cNvPr id="52" name="Rectangle 69"/>
          <p:cNvSpPr>
            <a:spLocks noChangeArrowheads="1"/>
          </p:cNvSpPr>
          <p:nvPr>
            <p:custDataLst>
              <p:tags r:id="rId51"/>
            </p:custDataLst>
          </p:nvPr>
        </p:nvSpPr>
        <p:spPr bwMode="auto">
          <a:xfrm>
            <a:off x="8532931" y="3675856"/>
            <a:ext cx="1651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pitchFamily="34" charset="0"/>
              </a:rPr>
              <a:t>+</a:t>
            </a:r>
            <a:endParaRPr kumimoji="0" lang="cs-CZ" sz="1800" b="0" i="0" u="none" strike="noStrike" cap="none" normalizeH="0" baseline="0" smtClean="0">
              <a:ln>
                <a:noFill/>
              </a:ln>
              <a:solidFill>
                <a:schemeClr val="tx1"/>
              </a:solidFill>
              <a:effectLst/>
              <a:latin typeface="Arial" pitchFamily="34" charset="0"/>
            </a:endParaRPr>
          </a:p>
        </p:txBody>
      </p:sp>
      <p:sp>
        <p:nvSpPr>
          <p:cNvPr id="53" name="Rectangle 70"/>
          <p:cNvSpPr>
            <a:spLocks noChangeArrowheads="1"/>
          </p:cNvSpPr>
          <p:nvPr>
            <p:custDataLst>
              <p:tags r:id="rId52"/>
            </p:custDataLst>
          </p:nvPr>
        </p:nvSpPr>
        <p:spPr bwMode="auto">
          <a:xfrm>
            <a:off x="5652120" y="2740819"/>
            <a:ext cx="79057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0" i="0" u="none" strike="noStrike" cap="none" normalizeH="0" baseline="0" dirty="0" smtClean="0">
                <a:ln>
                  <a:noFill/>
                </a:ln>
                <a:solidFill>
                  <a:srgbClr val="000000"/>
                </a:solidFill>
                <a:effectLst/>
                <a:latin typeface="Arial" pitchFamily="34" charset="0"/>
              </a:rPr>
              <a:t>ALDH (</a:t>
            </a:r>
            <a:endParaRPr kumimoji="0" lang="cs-CZ" sz="1800" b="0" i="0" u="none" strike="noStrike" cap="none" normalizeH="0" baseline="0" dirty="0" smtClean="0">
              <a:ln>
                <a:noFill/>
              </a:ln>
              <a:solidFill>
                <a:schemeClr val="tx1"/>
              </a:solidFill>
              <a:effectLst/>
              <a:latin typeface="Arial" pitchFamily="34" charset="0"/>
            </a:endParaRPr>
          </a:p>
        </p:txBody>
      </p:sp>
      <p:sp>
        <p:nvSpPr>
          <p:cNvPr id="54" name="Rectangle 71"/>
          <p:cNvSpPr>
            <a:spLocks noChangeArrowheads="1"/>
          </p:cNvSpPr>
          <p:nvPr>
            <p:custDataLst>
              <p:tags r:id="rId53"/>
            </p:custDataLst>
          </p:nvPr>
        </p:nvSpPr>
        <p:spPr bwMode="auto">
          <a:xfrm>
            <a:off x="6315695" y="2736056"/>
            <a:ext cx="4699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rgbClr val="800000"/>
                </a:solidFill>
                <a:effectLst/>
                <a:latin typeface="Arial" pitchFamily="34" charset="0"/>
              </a:rPr>
              <a:t>MIT</a:t>
            </a:r>
            <a:endParaRPr kumimoji="0" lang="cs-CZ" sz="1800" b="0" i="0" u="none" strike="noStrike" cap="none" normalizeH="0" baseline="0" smtClean="0">
              <a:ln>
                <a:noFill/>
              </a:ln>
              <a:solidFill>
                <a:schemeClr val="tx1"/>
              </a:solidFill>
              <a:effectLst/>
              <a:latin typeface="Arial" pitchFamily="34" charset="0"/>
            </a:endParaRPr>
          </a:p>
        </p:txBody>
      </p:sp>
      <p:sp>
        <p:nvSpPr>
          <p:cNvPr id="55" name="Rectangle 72"/>
          <p:cNvSpPr>
            <a:spLocks noChangeArrowheads="1"/>
          </p:cNvSpPr>
          <p:nvPr>
            <p:custDataLst>
              <p:tags r:id="rId54"/>
            </p:custDataLst>
          </p:nvPr>
        </p:nvSpPr>
        <p:spPr bwMode="auto">
          <a:xfrm>
            <a:off x="6674470" y="2740819"/>
            <a:ext cx="16510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0" i="0" u="none" strike="noStrike" cap="none" normalizeH="0" baseline="0" smtClean="0">
                <a:ln>
                  <a:noFill/>
                </a:ln>
                <a:solidFill>
                  <a:srgbClr val="000000"/>
                </a:solidFill>
                <a:effectLst/>
                <a:latin typeface="Arial" pitchFamily="34" charset="0"/>
              </a:rPr>
              <a:t>)</a:t>
            </a:r>
            <a:endParaRPr kumimoji="0" lang="cs-CZ" sz="1800" b="0" i="0" u="none" strike="noStrike" cap="none" normalizeH="0" baseline="0" smtClean="0">
              <a:ln>
                <a:noFill/>
              </a:ln>
              <a:solidFill>
                <a:schemeClr val="tx1"/>
              </a:solidFill>
              <a:effectLst/>
              <a:latin typeface="Arial" pitchFamily="34" charset="0"/>
            </a:endParaRPr>
          </a:p>
        </p:txBody>
      </p:sp>
      <p:sp>
        <p:nvSpPr>
          <p:cNvPr id="56" name="Line 73"/>
          <p:cNvSpPr>
            <a:spLocks noChangeShapeType="1"/>
          </p:cNvSpPr>
          <p:nvPr>
            <p:custDataLst>
              <p:tags r:id="rId55"/>
            </p:custDataLst>
          </p:nvPr>
        </p:nvSpPr>
        <p:spPr bwMode="auto">
          <a:xfrm>
            <a:off x="1676518" y="2240755"/>
            <a:ext cx="0" cy="1333500"/>
          </a:xfrm>
          <a:prstGeom prst="line">
            <a:avLst/>
          </a:prstGeom>
          <a:noFill/>
          <a:ln w="9">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57" name="Freeform 74"/>
          <p:cNvSpPr>
            <a:spLocks/>
          </p:cNvSpPr>
          <p:nvPr>
            <p:custDataLst>
              <p:tags r:id="rId56"/>
            </p:custDataLst>
          </p:nvPr>
        </p:nvSpPr>
        <p:spPr bwMode="auto">
          <a:xfrm>
            <a:off x="1636830" y="3423442"/>
            <a:ext cx="77787" cy="150813"/>
          </a:xfrm>
          <a:custGeom>
            <a:avLst/>
            <a:gdLst>
              <a:gd name="T0" fmla="*/ 49 w 49"/>
              <a:gd name="T1" fmla="*/ 0 h 95"/>
              <a:gd name="T2" fmla="*/ 25 w 49"/>
              <a:gd name="T3" fmla="*/ 95 h 95"/>
              <a:gd name="T4" fmla="*/ 0 w 49"/>
              <a:gd name="T5" fmla="*/ 0 h 95"/>
              <a:gd name="T6" fmla="*/ 25 w 49"/>
              <a:gd name="T7" fmla="*/ 17 h 95"/>
              <a:gd name="T8" fmla="*/ 49 w 49"/>
              <a:gd name="T9" fmla="*/ 0 h 95"/>
            </a:gdLst>
            <a:ahLst/>
            <a:cxnLst>
              <a:cxn ang="0">
                <a:pos x="T0" y="T1"/>
              </a:cxn>
              <a:cxn ang="0">
                <a:pos x="T2" y="T3"/>
              </a:cxn>
              <a:cxn ang="0">
                <a:pos x="T4" y="T5"/>
              </a:cxn>
              <a:cxn ang="0">
                <a:pos x="T6" y="T7"/>
              </a:cxn>
              <a:cxn ang="0">
                <a:pos x="T8" y="T9"/>
              </a:cxn>
            </a:cxnLst>
            <a:rect l="0" t="0" r="r" b="b"/>
            <a:pathLst>
              <a:path w="49" h="95">
                <a:moveTo>
                  <a:pt x="49" y="0"/>
                </a:moveTo>
                <a:lnTo>
                  <a:pt x="25" y="95"/>
                </a:lnTo>
                <a:lnTo>
                  <a:pt x="0" y="0"/>
                </a:lnTo>
                <a:lnTo>
                  <a:pt x="25" y="17"/>
                </a:lnTo>
                <a:lnTo>
                  <a:pt x="4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8" name="Freeform 75"/>
          <p:cNvSpPr>
            <a:spLocks/>
          </p:cNvSpPr>
          <p:nvPr>
            <p:custDataLst>
              <p:tags r:id="rId57"/>
            </p:custDataLst>
          </p:nvPr>
        </p:nvSpPr>
        <p:spPr bwMode="auto">
          <a:xfrm>
            <a:off x="1636830" y="3423442"/>
            <a:ext cx="77787" cy="150813"/>
          </a:xfrm>
          <a:custGeom>
            <a:avLst/>
            <a:gdLst>
              <a:gd name="T0" fmla="*/ 49 w 49"/>
              <a:gd name="T1" fmla="*/ 0 h 95"/>
              <a:gd name="T2" fmla="*/ 25 w 49"/>
              <a:gd name="T3" fmla="*/ 95 h 95"/>
              <a:gd name="T4" fmla="*/ 0 w 49"/>
              <a:gd name="T5" fmla="*/ 0 h 95"/>
              <a:gd name="T6" fmla="*/ 25 w 49"/>
              <a:gd name="T7" fmla="*/ 17 h 95"/>
              <a:gd name="T8" fmla="*/ 49 w 49"/>
              <a:gd name="T9" fmla="*/ 0 h 95"/>
            </a:gdLst>
            <a:ahLst/>
            <a:cxnLst>
              <a:cxn ang="0">
                <a:pos x="T0" y="T1"/>
              </a:cxn>
              <a:cxn ang="0">
                <a:pos x="T2" y="T3"/>
              </a:cxn>
              <a:cxn ang="0">
                <a:pos x="T4" y="T5"/>
              </a:cxn>
              <a:cxn ang="0">
                <a:pos x="T6" y="T7"/>
              </a:cxn>
              <a:cxn ang="0">
                <a:pos x="T8" y="T9"/>
              </a:cxn>
            </a:cxnLst>
            <a:rect l="0" t="0" r="r" b="b"/>
            <a:pathLst>
              <a:path w="49" h="95">
                <a:moveTo>
                  <a:pt x="49" y="0"/>
                </a:moveTo>
                <a:lnTo>
                  <a:pt x="25" y="95"/>
                </a:lnTo>
                <a:lnTo>
                  <a:pt x="0" y="0"/>
                </a:lnTo>
                <a:lnTo>
                  <a:pt x="25" y="17"/>
                </a:lnTo>
                <a:lnTo>
                  <a:pt x="49" y="0"/>
                </a:lnTo>
              </a:path>
            </a:pathLst>
          </a:custGeom>
          <a:noFill/>
          <a:ln w="9">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59" name="Rectangle 76"/>
          <p:cNvSpPr>
            <a:spLocks noChangeArrowheads="1"/>
          </p:cNvSpPr>
          <p:nvPr>
            <p:custDataLst>
              <p:tags r:id="rId58"/>
            </p:custDataLst>
          </p:nvPr>
        </p:nvSpPr>
        <p:spPr bwMode="auto">
          <a:xfrm>
            <a:off x="1813043" y="3944143"/>
            <a:ext cx="2476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0" i="0" u="none" strike="noStrike" cap="none" normalizeH="0" baseline="0" smtClean="0">
                <a:ln>
                  <a:noFill/>
                </a:ln>
                <a:solidFill>
                  <a:srgbClr val="000000"/>
                </a:solidFill>
                <a:effectLst/>
                <a:latin typeface="Arial" pitchFamily="34" charset="0"/>
              </a:rPr>
              <a:t>C</a:t>
            </a:r>
            <a:endParaRPr kumimoji="0" lang="cs-CZ" sz="1800" b="0" i="0" u="none" strike="noStrike" cap="none" normalizeH="0" baseline="0" smtClean="0">
              <a:ln>
                <a:noFill/>
              </a:ln>
              <a:solidFill>
                <a:schemeClr val="tx1"/>
              </a:solidFill>
              <a:effectLst/>
              <a:latin typeface="Arial" pitchFamily="34" charset="0"/>
            </a:endParaRPr>
          </a:p>
        </p:txBody>
      </p:sp>
      <p:sp>
        <p:nvSpPr>
          <p:cNvPr id="60" name="Rectangle 77"/>
          <p:cNvSpPr>
            <a:spLocks noChangeArrowheads="1"/>
          </p:cNvSpPr>
          <p:nvPr>
            <p:custDataLst>
              <p:tags r:id="rId59"/>
            </p:custDataLst>
          </p:nvPr>
        </p:nvSpPr>
        <p:spPr bwMode="auto">
          <a:xfrm>
            <a:off x="2060693" y="3526631"/>
            <a:ext cx="25717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0" i="0" u="none" strike="noStrike" cap="none" normalizeH="0" baseline="0" smtClean="0">
                <a:ln>
                  <a:noFill/>
                </a:ln>
                <a:solidFill>
                  <a:srgbClr val="000000"/>
                </a:solidFill>
                <a:effectLst/>
                <a:latin typeface="Arial" pitchFamily="34" charset="0"/>
              </a:rPr>
              <a:t>O</a:t>
            </a:r>
            <a:endParaRPr kumimoji="0" lang="cs-CZ" sz="1800" b="0" i="0" u="none" strike="noStrike" cap="none" normalizeH="0" baseline="0" smtClean="0">
              <a:ln>
                <a:noFill/>
              </a:ln>
              <a:solidFill>
                <a:schemeClr val="tx1"/>
              </a:solidFill>
              <a:effectLst/>
              <a:latin typeface="Arial" pitchFamily="34" charset="0"/>
            </a:endParaRPr>
          </a:p>
        </p:txBody>
      </p:sp>
      <p:sp>
        <p:nvSpPr>
          <p:cNvPr id="61" name="Rectangle 78"/>
          <p:cNvSpPr>
            <a:spLocks noChangeArrowheads="1"/>
          </p:cNvSpPr>
          <p:nvPr>
            <p:custDataLst>
              <p:tags r:id="rId60"/>
            </p:custDataLst>
          </p:nvPr>
        </p:nvSpPr>
        <p:spPr bwMode="auto">
          <a:xfrm>
            <a:off x="1303455" y="3944143"/>
            <a:ext cx="2476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0" i="0" u="none" strike="noStrike" cap="none" normalizeH="0" baseline="0" smtClean="0">
                <a:ln>
                  <a:noFill/>
                </a:ln>
                <a:solidFill>
                  <a:srgbClr val="000000"/>
                </a:solidFill>
                <a:effectLst/>
                <a:latin typeface="Arial" pitchFamily="34" charset="0"/>
              </a:rPr>
              <a:t>C</a:t>
            </a:r>
            <a:endParaRPr kumimoji="0" lang="cs-CZ" sz="1800" b="0" i="0" u="none" strike="noStrike" cap="none" normalizeH="0" baseline="0" smtClean="0">
              <a:ln>
                <a:noFill/>
              </a:ln>
              <a:solidFill>
                <a:schemeClr val="tx1"/>
              </a:solidFill>
              <a:effectLst/>
              <a:latin typeface="Arial" pitchFamily="34" charset="0"/>
            </a:endParaRPr>
          </a:p>
        </p:txBody>
      </p:sp>
      <p:sp>
        <p:nvSpPr>
          <p:cNvPr id="62" name="Rectangle 79"/>
          <p:cNvSpPr>
            <a:spLocks noChangeArrowheads="1"/>
          </p:cNvSpPr>
          <p:nvPr>
            <p:custDataLst>
              <p:tags r:id="rId61"/>
            </p:custDataLst>
          </p:nvPr>
        </p:nvSpPr>
        <p:spPr bwMode="auto">
          <a:xfrm>
            <a:off x="1070093" y="3944143"/>
            <a:ext cx="2476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0" i="0" u="none" strike="noStrike" cap="none" normalizeH="0" baseline="0" smtClean="0">
                <a:ln>
                  <a:noFill/>
                </a:ln>
                <a:solidFill>
                  <a:srgbClr val="000000"/>
                </a:solidFill>
                <a:effectLst/>
                <a:latin typeface="Arial" pitchFamily="34" charset="0"/>
              </a:rPr>
              <a:t>H</a:t>
            </a:r>
            <a:endParaRPr kumimoji="0" lang="cs-CZ" sz="1800" b="0" i="0" u="none" strike="noStrike" cap="none" normalizeH="0" baseline="0" smtClean="0">
              <a:ln>
                <a:noFill/>
              </a:ln>
              <a:solidFill>
                <a:schemeClr val="tx1"/>
              </a:solidFill>
              <a:effectLst/>
              <a:latin typeface="Arial" pitchFamily="34" charset="0"/>
            </a:endParaRPr>
          </a:p>
        </p:txBody>
      </p:sp>
      <p:sp>
        <p:nvSpPr>
          <p:cNvPr id="63" name="Rectangle 80"/>
          <p:cNvSpPr>
            <a:spLocks noChangeArrowheads="1"/>
          </p:cNvSpPr>
          <p:nvPr>
            <p:custDataLst>
              <p:tags r:id="rId62"/>
            </p:custDataLst>
          </p:nvPr>
        </p:nvSpPr>
        <p:spPr bwMode="auto">
          <a:xfrm>
            <a:off x="1216143" y="4031456"/>
            <a:ext cx="16033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pitchFamily="34" charset="0"/>
              </a:rPr>
              <a:t>3</a:t>
            </a:r>
            <a:endParaRPr kumimoji="0" lang="cs-CZ" sz="1800" b="0" i="0" u="none" strike="noStrike" cap="none" normalizeH="0" baseline="0" smtClean="0">
              <a:ln>
                <a:noFill/>
              </a:ln>
              <a:solidFill>
                <a:schemeClr val="tx1"/>
              </a:solidFill>
              <a:effectLst/>
              <a:latin typeface="Arial" pitchFamily="34" charset="0"/>
            </a:endParaRPr>
          </a:p>
        </p:txBody>
      </p:sp>
      <p:sp>
        <p:nvSpPr>
          <p:cNvPr id="64" name="Rectangle 81"/>
          <p:cNvSpPr>
            <a:spLocks noChangeArrowheads="1"/>
          </p:cNvSpPr>
          <p:nvPr>
            <p:custDataLst>
              <p:tags r:id="rId63"/>
            </p:custDataLst>
          </p:nvPr>
        </p:nvSpPr>
        <p:spPr bwMode="auto">
          <a:xfrm>
            <a:off x="2190868" y="4548981"/>
            <a:ext cx="2476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0" i="0" u="none" strike="noStrike" cap="none" normalizeH="0" baseline="0" smtClean="0">
                <a:ln>
                  <a:noFill/>
                </a:ln>
                <a:solidFill>
                  <a:srgbClr val="000000"/>
                </a:solidFill>
                <a:effectLst/>
                <a:latin typeface="Arial" pitchFamily="34" charset="0"/>
              </a:rPr>
              <a:t>H</a:t>
            </a:r>
            <a:endParaRPr kumimoji="0" lang="cs-CZ" sz="1800" b="0" i="0" u="none" strike="noStrike" cap="none" normalizeH="0" baseline="0" smtClean="0">
              <a:ln>
                <a:noFill/>
              </a:ln>
              <a:solidFill>
                <a:schemeClr val="tx1"/>
              </a:solidFill>
              <a:effectLst/>
              <a:latin typeface="Arial" pitchFamily="34" charset="0"/>
            </a:endParaRPr>
          </a:p>
        </p:txBody>
      </p:sp>
      <p:sp>
        <p:nvSpPr>
          <p:cNvPr id="65" name="Line 82"/>
          <p:cNvSpPr>
            <a:spLocks noChangeShapeType="1"/>
          </p:cNvSpPr>
          <p:nvPr>
            <p:custDataLst>
              <p:tags r:id="rId64"/>
            </p:custDataLst>
          </p:nvPr>
        </p:nvSpPr>
        <p:spPr bwMode="auto">
          <a:xfrm flipH="1">
            <a:off x="1905118" y="3728243"/>
            <a:ext cx="134937" cy="225425"/>
          </a:xfrm>
          <a:prstGeom prst="line">
            <a:avLst/>
          </a:prstGeom>
          <a:noFill/>
          <a:ln w="9">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66" name="Line 83"/>
          <p:cNvSpPr>
            <a:spLocks noChangeShapeType="1"/>
          </p:cNvSpPr>
          <p:nvPr>
            <p:custDataLst>
              <p:tags r:id="rId65"/>
            </p:custDataLst>
          </p:nvPr>
        </p:nvSpPr>
        <p:spPr bwMode="auto">
          <a:xfrm flipH="1">
            <a:off x="1978143" y="3733006"/>
            <a:ext cx="144462" cy="238125"/>
          </a:xfrm>
          <a:prstGeom prst="line">
            <a:avLst/>
          </a:prstGeom>
          <a:noFill/>
          <a:ln w="9">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67" name="Line 84"/>
          <p:cNvSpPr>
            <a:spLocks noChangeShapeType="1"/>
          </p:cNvSpPr>
          <p:nvPr>
            <p:custDataLst>
              <p:tags r:id="rId66"/>
            </p:custDataLst>
          </p:nvPr>
        </p:nvSpPr>
        <p:spPr bwMode="auto">
          <a:xfrm>
            <a:off x="1468555" y="4048918"/>
            <a:ext cx="325437" cy="0"/>
          </a:xfrm>
          <a:prstGeom prst="line">
            <a:avLst/>
          </a:prstGeom>
          <a:noFill/>
          <a:ln w="9">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68" name="Line 85"/>
          <p:cNvSpPr>
            <a:spLocks noChangeShapeType="1"/>
          </p:cNvSpPr>
          <p:nvPr>
            <p:custDataLst>
              <p:tags r:id="rId67"/>
            </p:custDataLst>
          </p:nvPr>
        </p:nvSpPr>
        <p:spPr bwMode="auto">
          <a:xfrm flipH="1" flipV="1">
            <a:off x="1947980" y="4150518"/>
            <a:ext cx="257175" cy="407988"/>
          </a:xfrm>
          <a:prstGeom prst="line">
            <a:avLst/>
          </a:prstGeom>
          <a:noFill/>
          <a:ln w="9">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69" name="Freeform 86"/>
          <p:cNvSpPr>
            <a:spLocks/>
          </p:cNvSpPr>
          <p:nvPr>
            <p:custDataLst>
              <p:tags r:id="rId68"/>
            </p:custDataLst>
          </p:nvPr>
        </p:nvSpPr>
        <p:spPr bwMode="auto">
          <a:xfrm>
            <a:off x="1074855" y="2391567"/>
            <a:ext cx="587375" cy="981075"/>
          </a:xfrm>
          <a:custGeom>
            <a:avLst/>
            <a:gdLst>
              <a:gd name="T0" fmla="*/ 0 w 370"/>
              <a:gd name="T1" fmla="*/ 3 h 618"/>
              <a:gd name="T2" fmla="*/ 43 w 370"/>
              <a:gd name="T3" fmla="*/ 0 h 618"/>
              <a:gd name="T4" fmla="*/ 80 w 370"/>
              <a:gd name="T5" fmla="*/ 3 h 618"/>
              <a:gd name="T6" fmla="*/ 116 w 370"/>
              <a:gd name="T7" fmla="*/ 9 h 618"/>
              <a:gd name="T8" fmla="*/ 150 w 370"/>
              <a:gd name="T9" fmla="*/ 18 h 618"/>
              <a:gd name="T10" fmla="*/ 183 w 370"/>
              <a:gd name="T11" fmla="*/ 29 h 618"/>
              <a:gd name="T12" fmla="*/ 214 w 370"/>
              <a:gd name="T13" fmla="*/ 46 h 618"/>
              <a:gd name="T14" fmla="*/ 241 w 370"/>
              <a:gd name="T15" fmla="*/ 64 h 618"/>
              <a:gd name="T16" fmla="*/ 269 w 370"/>
              <a:gd name="T17" fmla="*/ 87 h 618"/>
              <a:gd name="T18" fmla="*/ 293 w 370"/>
              <a:gd name="T19" fmla="*/ 110 h 618"/>
              <a:gd name="T20" fmla="*/ 315 w 370"/>
              <a:gd name="T21" fmla="*/ 136 h 618"/>
              <a:gd name="T22" fmla="*/ 333 w 370"/>
              <a:gd name="T23" fmla="*/ 165 h 618"/>
              <a:gd name="T24" fmla="*/ 348 w 370"/>
              <a:gd name="T25" fmla="*/ 194 h 618"/>
              <a:gd name="T26" fmla="*/ 357 w 370"/>
              <a:gd name="T27" fmla="*/ 225 h 618"/>
              <a:gd name="T28" fmla="*/ 367 w 370"/>
              <a:gd name="T29" fmla="*/ 257 h 618"/>
              <a:gd name="T30" fmla="*/ 370 w 370"/>
              <a:gd name="T31" fmla="*/ 292 h 618"/>
              <a:gd name="T32" fmla="*/ 370 w 370"/>
              <a:gd name="T33" fmla="*/ 312 h 618"/>
              <a:gd name="T34" fmla="*/ 370 w 370"/>
              <a:gd name="T35" fmla="*/ 350 h 618"/>
              <a:gd name="T36" fmla="*/ 361 w 370"/>
              <a:gd name="T37" fmla="*/ 387 h 618"/>
              <a:gd name="T38" fmla="*/ 348 w 370"/>
              <a:gd name="T39" fmla="*/ 422 h 618"/>
              <a:gd name="T40" fmla="*/ 333 w 370"/>
              <a:gd name="T41" fmla="*/ 456 h 618"/>
              <a:gd name="T42" fmla="*/ 312 w 370"/>
              <a:gd name="T43" fmla="*/ 488 h 618"/>
              <a:gd name="T44" fmla="*/ 287 w 370"/>
              <a:gd name="T45" fmla="*/ 517 h 618"/>
              <a:gd name="T46" fmla="*/ 263 w 370"/>
              <a:gd name="T47" fmla="*/ 543 h 618"/>
              <a:gd name="T48" fmla="*/ 232 w 370"/>
              <a:gd name="T49" fmla="*/ 563 h 618"/>
              <a:gd name="T50" fmla="*/ 199 w 370"/>
              <a:gd name="T51" fmla="*/ 583 h 618"/>
              <a:gd name="T52" fmla="*/ 162 w 370"/>
              <a:gd name="T53" fmla="*/ 601 h 618"/>
              <a:gd name="T54" fmla="*/ 125 w 370"/>
              <a:gd name="T55" fmla="*/ 612 h 618"/>
              <a:gd name="T56" fmla="*/ 107 w 370"/>
              <a:gd name="T57" fmla="*/ 615 h 618"/>
              <a:gd name="T58" fmla="*/ 86 w 370"/>
              <a:gd name="T59" fmla="*/ 618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70" h="618">
                <a:moveTo>
                  <a:pt x="0" y="3"/>
                </a:moveTo>
                <a:lnTo>
                  <a:pt x="43" y="0"/>
                </a:lnTo>
                <a:lnTo>
                  <a:pt x="80" y="3"/>
                </a:lnTo>
                <a:lnTo>
                  <a:pt x="116" y="9"/>
                </a:lnTo>
                <a:lnTo>
                  <a:pt x="150" y="18"/>
                </a:lnTo>
                <a:lnTo>
                  <a:pt x="183" y="29"/>
                </a:lnTo>
                <a:lnTo>
                  <a:pt x="214" y="46"/>
                </a:lnTo>
                <a:lnTo>
                  <a:pt x="241" y="64"/>
                </a:lnTo>
                <a:lnTo>
                  <a:pt x="269" y="87"/>
                </a:lnTo>
                <a:lnTo>
                  <a:pt x="293" y="110"/>
                </a:lnTo>
                <a:lnTo>
                  <a:pt x="315" y="136"/>
                </a:lnTo>
                <a:lnTo>
                  <a:pt x="333" y="165"/>
                </a:lnTo>
                <a:lnTo>
                  <a:pt x="348" y="194"/>
                </a:lnTo>
                <a:lnTo>
                  <a:pt x="357" y="225"/>
                </a:lnTo>
                <a:lnTo>
                  <a:pt x="367" y="257"/>
                </a:lnTo>
                <a:lnTo>
                  <a:pt x="370" y="292"/>
                </a:lnTo>
                <a:lnTo>
                  <a:pt x="370" y="312"/>
                </a:lnTo>
                <a:lnTo>
                  <a:pt x="370" y="350"/>
                </a:lnTo>
                <a:lnTo>
                  <a:pt x="361" y="387"/>
                </a:lnTo>
                <a:lnTo>
                  <a:pt x="348" y="422"/>
                </a:lnTo>
                <a:lnTo>
                  <a:pt x="333" y="456"/>
                </a:lnTo>
                <a:lnTo>
                  <a:pt x="312" y="488"/>
                </a:lnTo>
                <a:lnTo>
                  <a:pt x="287" y="517"/>
                </a:lnTo>
                <a:lnTo>
                  <a:pt x="263" y="543"/>
                </a:lnTo>
                <a:lnTo>
                  <a:pt x="232" y="563"/>
                </a:lnTo>
                <a:lnTo>
                  <a:pt x="199" y="583"/>
                </a:lnTo>
                <a:lnTo>
                  <a:pt x="162" y="601"/>
                </a:lnTo>
                <a:lnTo>
                  <a:pt x="125" y="612"/>
                </a:lnTo>
                <a:lnTo>
                  <a:pt x="107" y="615"/>
                </a:lnTo>
                <a:lnTo>
                  <a:pt x="86" y="618"/>
                </a:lnTo>
              </a:path>
            </a:pathLst>
          </a:custGeom>
          <a:noFill/>
          <a:ln w="6">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0" name="Freeform 87"/>
          <p:cNvSpPr>
            <a:spLocks/>
          </p:cNvSpPr>
          <p:nvPr>
            <p:custDataLst>
              <p:tags r:id="rId69"/>
            </p:custDataLst>
          </p:nvPr>
        </p:nvSpPr>
        <p:spPr bwMode="auto">
          <a:xfrm>
            <a:off x="1211380" y="3299617"/>
            <a:ext cx="163512" cy="73025"/>
          </a:xfrm>
          <a:custGeom>
            <a:avLst/>
            <a:gdLst>
              <a:gd name="T0" fmla="*/ 103 w 103"/>
              <a:gd name="T1" fmla="*/ 46 h 46"/>
              <a:gd name="T2" fmla="*/ 0 w 103"/>
              <a:gd name="T3" fmla="*/ 46 h 46"/>
              <a:gd name="T4" fmla="*/ 91 w 103"/>
              <a:gd name="T5" fmla="*/ 0 h 46"/>
              <a:gd name="T6" fmla="*/ 79 w 103"/>
              <a:gd name="T7" fmla="*/ 29 h 46"/>
              <a:gd name="T8" fmla="*/ 103 w 103"/>
              <a:gd name="T9" fmla="*/ 46 h 46"/>
            </a:gdLst>
            <a:ahLst/>
            <a:cxnLst>
              <a:cxn ang="0">
                <a:pos x="T0" y="T1"/>
              </a:cxn>
              <a:cxn ang="0">
                <a:pos x="T2" y="T3"/>
              </a:cxn>
              <a:cxn ang="0">
                <a:pos x="T4" y="T5"/>
              </a:cxn>
              <a:cxn ang="0">
                <a:pos x="T6" y="T7"/>
              </a:cxn>
              <a:cxn ang="0">
                <a:pos x="T8" y="T9"/>
              </a:cxn>
            </a:cxnLst>
            <a:rect l="0" t="0" r="r" b="b"/>
            <a:pathLst>
              <a:path w="103" h="46">
                <a:moveTo>
                  <a:pt x="103" y="46"/>
                </a:moveTo>
                <a:lnTo>
                  <a:pt x="0" y="46"/>
                </a:lnTo>
                <a:lnTo>
                  <a:pt x="91" y="0"/>
                </a:lnTo>
                <a:lnTo>
                  <a:pt x="79" y="29"/>
                </a:lnTo>
                <a:lnTo>
                  <a:pt x="103"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71" name="Freeform 88"/>
          <p:cNvSpPr>
            <a:spLocks/>
          </p:cNvSpPr>
          <p:nvPr>
            <p:custDataLst>
              <p:tags r:id="rId70"/>
            </p:custDataLst>
          </p:nvPr>
        </p:nvSpPr>
        <p:spPr bwMode="auto">
          <a:xfrm>
            <a:off x="1211380" y="3299617"/>
            <a:ext cx="163512" cy="73025"/>
          </a:xfrm>
          <a:custGeom>
            <a:avLst/>
            <a:gdLst>
              <a:gd name="T0" fmla="*/ 103 w 103"/>
              <a:gd name="T1" fmla="*/ 46 h 46"/>
              <a:gd name="T2" fmla="*/ 0 w 103"/>
              <a:gd name="T3" fmla="*/ 46 h 46"/>
              <a:gd name="T4" fmla="*/ 91 w 103"/>
              <a:gd name="T5" fmla="*/ 0 h 46"/>
              <a:gd name="T6" fmla="*/ 79 w 103"/>
              <a:gd name="T7" fmla="*/ 29 h 46"/>
              <a:gd name="T8" fmla="*/ 103 w 103"/>
              <a:gd name="T9" fmla="*/ 46 h 46"/>
            </a:gdLst>
            <a:ahLst/>
            <a:cxnLst>
              <a:cxn ang="0">
                <a:pos x="T0" y="T1"/>
              </a:cxn>
              <a:cxn ang="0">
                <a:pos x="T2" y="T3"/>
              </a:cxn>
              <a:cxn ang="0">
                <a:pos x="T4" y="T5"/>
              </a:cxn>
              <a:cxn ang="0">
                <a:pos x="T6" y="T7"/>
              </a:cxn>
              <a:cxn ang="0">
                <a:pos x="T8" y="T9"/>
              </a:cxn>
            </a:cxnLst>
            <a:rect l="0" t="0" r="r" b="b"/>
            <a:pathLst>
              <a:path w="103" h="46">
                <a:moveTo>
                  <a:pt x="103" y="46"/>
                </a:moveTo>
                <a:lnTo>
                  <a:pt x="0" y="46"/>
                </a:lnTo>
                <a:lnTo>
                  <a:pt x="91" y="0"/>
                </a:lnTo>
                <a:lnTo>
                  <a:pt x="79" y="29"/>
                </a:lnTo>
                <a:lnTo>
                  <a:pt x="103" y="46"/>
                </a:lnTo>
              </a:path>
            </a:pathLst>
          </a:custGeom>
          <a:noFill/>
          <a:ln w="6">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2" name="Freeform 89"/>
          <p:cNvSpPr>
            <a:spLocks/>
          </p:cNvSpPr>
          <p:nvPr>
            <p:custDataLst>
              <p:tags r:id="rId71"/>
            </p:custDataLst>
          </p:nvPr>
        </p:nvSpPr>
        <p:spPr bwMode="auto">
          <a:xfrm>
            <a:off x="1690805" y="2437605"/>
            <a:ext cx="538162" cy="976313"/>
          </a:xfrm>
          <a:custGeom>
            <a:avLst/>
            <a:gdLst>
              <a:gd name="T0" fmla="*/ 312 w 339"/>
              <a:gd name="T1" fmla="*/ 615 h 615"/>
              <a:gd name="T2" fmla="*/ 257 w 339"/>
              <a:gd name="T3" fmla="*/ 609 h 615"/>
              <a:gd name="T4" fmla="*/ 217 w 339"/>
              <a:gd name="T5" fmla="*/ 601 h 615"/>
              <a:gd name="T6" fmla="*/ 183 w 339"/>
              <a:gd name="T7" fmla="*/ 586 h 615"/>
              <a:gd name="T8" fmla="*/ 150 w 339"/>
              <a:gd name="T9" fmla="*/ 566 h 615"/>
              <a:gd name="T10" fmla="*/ 119 w 339"/>
              <a:gd name="T11" fmla="*/ 546 h 615"/>
              <a:gd name="T12" fmla="*/ 92 w 339"/>
              <a:gd name="T13" fmla="*/ 523 h 615"/>
              <a:gd name="T14" fmla="*/ 67 w 339"/>
              <a:gd name="T15" fmla="*/ 497 h 615"/>
              <a:gd name="T16" fmla="*/ 46 w 339"/>
              <a:gd name="T17" fmla="*/ 468 h 615"/>
              <a:gd name="T18" fmla="*/ 31 w 339"/>
              <a:gd name="T19" fmla="*/ 436 h 615"/>
              <a:gd name="T20" fmla="*/ 15 w 339"/>
              <a:gd name="T21" fmla="*/ 404 h 615"/>
              <a:gd name="T22" fmla="*/ 6 w 339"/>
              <a:gd name="T23" fmla="*/ 370 h 615"/>
              <a:gd name="T24" fmla="*/ 0 w 339"/>
              <a:gd name="T25" fmla="*/ 332 h 615"/>
              <a:gd name="T26" fmla="*/ 0 w 339"/>
              <a:gd name="T27" fmla="*/ 297 h 615"/>
              <a:gd name="T28" fmla="*/ 3 w 339"/>
              <a:gd name="T29" fmla="*/ 260 h 615"/>
              <a:gd name="T30" fmla="*/ 9 w 339"/>
              <a:gd name="T31" fmla="*/ 243 h 615"/>
              <a:gd name="T32" fmla="*/ 21 w 339"/>
              <a:gd name="T33" fmla="*/ 202 h 615"/>
              <a:gd name="T34" fmla="*/ 40 w 339"/>
              <a:gd name="T35" fmla="*/ 165 h 615"/>
              <a:gd name="T36" fmla="*/ 61 w 339"/>
              <a:gd name="T37" fmla="*/ 127 h 615"/>
              <a:gd name="T38" fmla="*/ 89 w 339"/>
              <a:gd name="T39" fmla="*/ 98 h 615"/>
              <a:gd name="T40" fmla="*/ 122 w 339"/>
              <a:gd name="T41" fmla="*/ 69 h 615"/>
              <a:gd name="T42" fmla="*/ 156 w 339"/>
              <a:gd name="T43" fmla="*/ 46 h 615"/>
              <a:gd name="T44" fmla="*/ 192 w 339"/>
              <a:gd name="T45" fmla="*/ 29 h 615"/>
              <a:gd name="T46" fmla="*/ 232 w 339"/>
              <a:gd name="T47" fmla="*/ 15 h 615"/>
              <a:gd name="T48" fmla="*/ 275 w 339"/>
              <a:gd name="T49" fmla="*/ 6 h 615"/>
              <a:gd name="T50" fmla="*/ 318 w 339"/>
              <a:gd name="T51" fmla="*/ 0 h 615"/>
              <a:gd name="T52" fmla="*/ 339 w 339"/>
              <a:gd name="T53" fmla="*/ 0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39" h="615">
                <a:moveTo>
                  <a:pt x="312" y="615"/>
                </a:moveTo>
                <a:lnTo>
                  <a:pt x="257" y="609"/>
                </a:lnTo>
                <a:lnTo>
                  <a:pt x="217" y="601"/>
                </a:lnTo>
                <a:lnTo>
                  <a:pt x="183" y="586"/>
                </a:lnTo>
                <a:lnTo>
                  <a:pt x="150" y="566"/>
                </a:lnTo>
                <a:lnTo>
                  <a:pt x="119" y="546"/>
                </a:lnTo>
                <a:lnTo>
                  <a:pt x="92" y="523"/>
                </a:lnTo>
                <a:lnTo>
                  <a:pt x="67" y="497"/>
                </a:lnTo>
                <a:lnTo>
                  <a:pt x="46" y="468"/>
                </a:lnTo>
                <a:lnTo>
                  <a:pt x="31" y="436"/>
                </a:lnTo>
                <a:lnTo>
                  <a:pt x="15" y="404"/>
                </a:lnTo>
                <a:lnTo>
                  <a:pt x="6" y="370"/>
                </a:lnTo>
                <a:lnTo>
                  <a:pt x="0" y="332"/>
                </a:lnTo>
                <a:lnTo>
                  <a:pt x="0" y="297"/>
                </a:lnTo>
                <a:lnTo>
                  <a:pt x="3" y="260"/>
                </a:lnTo>
                <a:lnTo>
                  <a:pt x="9" y="243"/>
                </a:lnTo>
                <a:lnTo>
                  <a:pt x="21" y="202"/>
                </a:lnTo>
                <a:lnTo>
                  <a:pt x="40" y="165"/>
                </a:lnTo>
                <a:lnTo>
                  <a:pt x="61" y="127"/>
                </a:lnTo>
                <a:lnTo>
                  <a:pt x="89" y="98"/>
                </a:lnTo>
                <a:lnTo>
                  <a:pt x="122" y="69"/>
                </a:lnTo>
                <a:lnTo>
                  <a:pt x="156" y="46"/>
                </a:lnTo>
                <a:lnTo>
                  <a:pt x="192" y="29"/>
                </a:lnTo>
                <a:lnTo>
                  <a:pt x="232" y="15"/>
                </a:lnTo>
                <a:lnTo>
                  <a:pt x="275" y="6"/>
                </a:lnTo>
                <a:lnTo>
                  <a:pt x="318" y="0"/>
                </a:lnTo>
                <a:lnTo>
                  <a:pt x="339" y="0"/>
                </a:lnTo>
              </a:path>
            </a:pathLst>
          </a:custGeom>
          <a:noFill/>
          <a:ln w="6">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3" name="Freeform 90"/>
          <p:cNvSpPr>
            <a:spLocks/>
          </p:cNvSpPr>
          <p:nvPr>
            <p:custDataLst>
              <p:tags r:id="rId72"/>
            </p:custDataLst>
          </p:nvPr>
        </p:nvSpPr>
        <p:spPr bwMode="auto">
          <a:xfrm>
            <a:off x="2021005" y="3358355"/>
            <a:ext cx="165100" cy="77788"/>
          </a:xfrm>
          <a:custGeom>
            <a:avLst/>
            <a:gdLst>
              <a:gd name="T0" fmla="*/ 0 w 104"/>
              <a:gd name="T1" fmla="*/ 49 h 49"/>
              <a:gd name="T2" fmla="*/ 104 w 104"/>
              <a:gd name="T3" fmla="*/ 35 h 49"/>
              <a:gd name="T4" fmla="*/ 6 w 104"/>
              <a:gd name="T5" fmla="*/ 0 h 49"/>
              <a:gd name="T6" fmla="*/ 21 w 104"/>
              <a:gd name="T7" fmla="*/ 26 h 49"/>
              <a:gd name="T8" fmla="*/ 0 w 104"/>
              <a:gd name="T9" fmla="*/ 49 h 49"/>
            </a:gdLst>
            <a:ahLst/>
            <a:cxnLst>
              <a:cxn ang="0">
                <a:pos x="T0" y="T1"/>
              </a:cxn>
              <a:cxn ang="0">
                <a:pos x="T2" y="T3"/>
              </a:cxn>
              <a:cxn ang="0">
                <a:pos x="T4" y="T5"/>
              </a:cxn>
              <a:cxn ang="0">
                <a:pos x="T6" y="T7"/>
              </a:cxn>
              <a:cxn ang="0">
                <a:pos x="T8" y="T9"/>
              </a:cxn>
            </a:cxnLst>
            <a:rect l="0" t="0" r="r" b="b"/>
            <a:pathLst>
              <a:path w="104" h="49">
                <a:moveTo>
                  <a:pt x="0" y="49"/>
                </a:moveTo>
                <a:lnTo>
                  <a:pt x="104" y="35"/>
                </a:lnTo>
                <a:lnTo>
                  <a:pt x="6" y="0"/>
                </a:lnTo>
                <a:lnTo>
                  <a:pt x="21" y="26"/>
                </a:lnTo>
                <a:lnTo>
                  <a:pt x="0"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74" name="Freeform 91"/>
          <p:cNvSpPr>
            <a:spLocks/>
          </p:cNvSpPr>
          <p:nvPr>
            <p:custDataLst>
              <p:tags r:id="rId73"/>
            </p:custDataLst>
          </p:nvPr>
        </p:nvSpPr>
        <p:spPr bwMode="auto">
          <a:xfrm>
            <a:off x="2021005" y="3358355"/>
            <a:ext cx="165100" cy="77788"/>
          </a:xfrm>
          <a:custGeom>
            <a:avLst/>
            <a:gdLst>
              <a:gd name="T0" fmla="*/ 0 w 104"/>
              <a:gd name="T1" fmla="*/ 49 h 49"/>
              <a:gd name="T2" fmla="*/ 104 w 104"/>
              <a:gd name="T3" fmla="*/ 35 h 49"/>
              <a:gd name="T4" fmla="*/ 6 w 104"/>
              <a:gd name="T5" fmla="*/ 0 h 49"/>
              <a:gd name="T6" fmla="*/ 21 w 104"/>
              <a:gd name="T7" fmla="*/ 26 h 49"/>
              <a:gd name="T8" fmla="*/ 0 w 104"/>
              <a:gd name="T9" fmla="*/ 49 h 49"/>
            </a:gdLst>
            <a:ahLst/>
            <a:cxnLst>
              <a:cxn ang="0">
                <a:pos x="T0" y="T1"/>
              </a:cxn>
              <a:cxn ang="0">
                <a:pos x="T2" y="T3"/>
              </a:cxn>
              <a:cxn ang="0">
                <a:pos x="T4" y="T5"/>
              </a:cxn>
              <a:cxn ang="0">
                <a:pos x="T6" y="T7"/>
              </a:cxn>
              <a:cxn ang="0">
                <a:pos x="T8" y="T9"/>
              </a:cxn>
            </a:cxnLst>
            <a:rect l="0" t="0" r="r" b="b"/>
            <a:pathLst>
              <a:path w="104" h="49">
                <a:moveTo>
                  <a:pt x="0" y="49"/>
                </a:moveTo>
                <a:lnTo>
                  <a:pt x="104" y="35"/>
                </a:lnTo>
                <a:lnTo>
                  <a:pt x="6" y="0"/>
                </a:lnTo>
                <a:lnTo>
                  <a:pt x="21" y="26"/>
                </a:lnTo>
                <a:lnTo>
                  <a:pt x="0" y="49"/>
                </a:lnTo>
              </a:path>
            </a:pathLst>
          </a:custGeom>
          <a:noFill/>
          <a:ln w="6">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5" name="Rectangle 92"/>
          <p:cNvSpPr>
            <a:spLocks noChangeArrowheads="1"/>
          </p:cNvSpPr>
          <p:nvPr>
            <p:custDataLst>
              <p:tags r:id="rId74"/>
            </p:custDataLst>
          </p:nvPr>
        </p:nvSpPr>
        <p:spPr bwMode="auto">
          <a:xfrm>
            <a:off x="343018" y="2342355"/>
            <a:ext cx="29527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pitchFamily="34" charset="0"/>
              </a:rPr>
              <a:t>1/2</a:t>
            </a:r>
            <a:endParaRPr kumimoji="0" lang="cs-CZ" sz="1800" b="0" i="0" u="none" strike="noStrike" cap="none" normalizeH="0" baseline="0" smtClean="0">
              <a:ln>
                <a:noFill/>
              </a:ln>
              <a:solidFill>
                <a:schemeClr val="tx1"/>
              </a:solidFill>
              <a:effectLst/>
              <a:latin typeface="Arial" pitchFamily="34" charset="0"/>
            </a:endParaRPr>
          </a:p>
        </p:txBody>
      </p:sp>
      <p:sp>
        <p:nvSpPr>
          <p:cNvPr id="76" name="Rectangle 93"/>
          <p:cNvSpPr>
            <a:spLocks noChangeArrowheads="1"/>
          </p:cNvSpPr>
          <p:nvPr>
            <p:custDataLst>
              <p:tags r:id="rId75"/>
            </p:custDataLst>
          </p:nvPr>
        </p:nvSpPr>
        <p:spPr bwMode="auto">
          <a:xfrm>
            <a:off x="560505" y="2309017"/>
            <a:ext cx="315912"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0" i="0" u="none" strike="noStrike" cap="none" normalizeH="0" baseline="0" smtClean="0">
                <a:ln>
                  <a:noFill/>
                </a:ln>
                <a:solidFill>
                  <a:srgbClr val="000000"/>
                </a:solidFill>
                <a:effectLst/>
                <a:latin typeface="Arial" pitchFamily="34" charset="0"/>
              </a:rPr>
              <a:t> O</a:t>
            </a:r>
            <a:endParaRPr kumimoji="0" lang="cs-CZ" sz="1800" b="0" i="0" u="none" strike="noStrike" cap="none" normalizeH="0" baseline="0" smtClean="0">
              <a:ln>
                <a:noFill/>
              </a:ln>
              <a:solidFill>
                <a:schemeClr val="tx1"/>
              </a:solidFill>
              <a:effectLst/>
              <a:latin typeface="Arial" pitchFamily="34" charset="0"/>
            </a:endParaRPr>
          </a:p>
        </p:txBody>
      </p:sp>
      <p:sp>
        <p:nvSpPr>
          <p:cNvPr id="77" name="Rectangle 94"/>
          <p:cNvSpPr>
            <a:spLocks noChangeArrowheads="1"/>
          </p:cNvSpPr>
          <p:nvPr>
            <p:custDataLst>
              <p:tags r:id="rId76"/>
            </p:custDataLst>
          </p:nvPr>
        </p:nvSpPr>
        <p:spPr bwMode="auto">
          <a:xfrm>
            <a:off x="779580" y="2423317"/>
            <a:ext cx="136525"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000" b="0" i="0" u="none" strike="noStrike" cap="none" normalizeH="0" baseline="0" smtClean="0">
                <a:ln>
                  <a:noFill/>
                </a:ln>
                <a:solidFill>
                  <a:srgbClr val="000000"/>
                </a:solidFill>
                <a:effectLst/>
                <a:latin typeface="Arial" pitchFamily="34" charset="0"/>
              </a:rPr>
              <a:t>2</a:t>
            </a:r>
            <a:endParaRPr kumimoji="0" lang="cs-CZ" sz="1800" b="0" i="0" u="none" strike="noStrike" cap="none" normalizeH="0" baseline="0" smtClean="0">
              <a:ln>
                <a:noFill/>
              </a:ln>
              <a:solidFill>
                <a:schemeClr val="tx1"/>
              </a:solidFill>
              <a:effectLst/>
              <a:latin typeface="Arial" pitchFamily="34" charset="0"/>
            </a:endParaRPr>
          </a:p>
        </p:txBody>
      </p:sp>
      <p:sp>
        <p:nvSpPr>
          <p:cNvPr id="78" name="Rectangle 95"/>
          <p:cNvSpPr>
            <a:spLocks noChangeArrowheads="1"/>
          </p:cNvSpPr>
          <p:nvPr>
            <p:custDataLst>
              <p:tags r:id="rId77"/>
            </p:custDataLst>
          </p:nvPr>
        </p:nvSpPr>
        <p:spPr bwMode="auto">
          <a:xfrm>
            <a:off x="420805" y="3309142"/>
            <a:ext cx="2476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0" i="0" u="none" strike="noStrike" cap="none" normalizeH="0" baseline="0" smtClean="0">
                <a:ln>
                  <a:noFill/>
                </a:ln>
                <a:solidFill>
                  <a:srgbClr val="000000"/>
                </a:solidFill>
                <a:effectLst/>
                <a:latin typeface="Arial" pitchFamily="34" charset="0"/>
              </a:rPr>
              <a:t>H</a:t>
            </a:r>
            <a:endParaRPr kumimoji="0" lang="cs-CZ" sz="1800" b="0" i="0" u="none" strike="noStrike" cap="none" normalizeH="0" baseline="0" smtClean="0">
              <a:ln>
                <a:noFill/>
              </a:ln>
              <a:solidFill>
                <a:schemeClr val="tx1"/>
              </a:solidFill>
              <a:effectLst/>
              <a:latin typeface="Arial" pitchFamily="34" charset="0"/>
            </a:endParaRPr>
          </a:p>
        </p:txBody>
      </p:sp>
      <p:sp>
        <p:nvSpPr>
          <p:cNvPr id="79" name="Rectangle 96"/>
          <p:cNvSpPr>
            <a:spLocks noChangeArrowheads="1"/>
          </p:cNvSpPr>
          <p:nvPr>
            <p:custDataLst>
              <p:tags r:id="rId78"/>
            </p:custDataLst>
          </p:nvPr>
        </p:nvSpPr>
        <p:spPr bwMode="auto">
          <a:xfrm>
            <a:off x="565268" y="3423442"/>
            <a:ext cx="136525"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000" b="0" i="0" u="none" strike="noStrike" cap="none" normalizeH="0" baseline="0" smtClean="0">
                <a:ln>
                  <a:noFill/>
                </a:ln>
                <a:solidFill>
                  <a:srgbClr val="000000"/>
                </a:solidFill>
                <a:effectLst/>
                <a:latin typeface="Arial" pitchFamily="34" charset="0"/>
              </a:rPr>
              <a:t>2</a:t>
            </a:r>
            <a:endParaRPr kumimoji="0" lang="cs-CZ" sz="1800" b="0" i="0" u="none" strike="noStrike" cap="none" normalizeH="0" baseline="0" smtClean="0">
              <a:ln>
                <a:noFill/>
              </a:ln>
              <a:solidFill>
                <a:schemeClr val="tx1"/>
              </a:solidFill>
              <a:effectLst/>
              <a:latin typeface="Arial" pitchFamily="34" charset="0"/>
            </a:endParaRPr>
          </a:p>
        </p:txBody>
      </p:sp>
      <p:sp>
        <p:nvSpPr>
          <p:cNvPr id="80" name="Rectangle 97"/>
          <p:cNvSpPr>
            <a:spLocks noChangeArrowheads="1"/>
          </p:cNvSpPr>
          <p:nvPr>
            <p:custDataLst>
              <p:tags r:id="rId79"/>
            </p:custDataLst>
          </p:nvPr>
        </p:nvSpPr>
        <p:spPr bwMode="auto">
          <a:xfrm>
            <a:off x="638293" y="3309142"/>
            <a:ext cx="25717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0" i="0" u="none" strike="noStrike" cap="none" normalizeH="0" baseline="0" smtClean="0">
                <a:ln>
                  <a:noFill/>
                </a:ln>
                <a:solidFill>
                  <a:srgbClr val="000000"/>
                </a:solidFill>
                <a:effectLst/>
                <a:latin typeface="Arial" pitchFamily="34" charset="0"/>
              </a:rPr>
              <a:t>O</a:t>
            </a:r>
            <a:endParaRPr kumimoji="0" lang="cs-CZ" sz="1800" b="0" i="0" u="none" strike="noStrike" cap="none" normalizeH="0" baseline="0" smtClean="0">
              <a:ln>
                <a:noFill/>
              </a:ln>
              <a:solidFill>
                <a:schemeClr val="tx1"/>
              </a:solidFill>
              <a:effectLst/>
              <a:latin typeface="Arial" pitchFamily="34" charset="0"/>
            </a:endParaRPr>
          </a:p>
        </p:txBody>
      </p:sp>
      <p:sp>
        <p:nvSpPr>
          <p:cNvPr id="81" name="Rectangle 98"/>
          <p:cNvSpPr>
            <a:spLocks noChangeArrowheads="1"/>
          </p:cNvSpPr>
          <p:nvPr>
            <p:custDataLst>
              <p:tags r:id="rId80"/>
            </p:custDataLst>
          </p:nvPr>
        </p:nvSpPr>
        <p:spPr bwMode="auto">
          <a:xfrm>
            <a:off x="2389305" y="2318542"/>
            <a:ext cx="1236662"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0" i="0" u="none" strike="noStrike" cap="none" normalizeH="0" baseline="0" smtClean="0">
                <a:ln>
                  <a:noFill/>
                </a:ln>
                <a:solidFill>
                  <a:srgbClr val="000000"/>
                </a:solidFill>
                <a:effectLst/>
                <a:latin typeface="Arial" pitchFamily="34" charset="0"/>
              </a:rPr>
              <a:t>NADPH + H</a:t>
            </a:r>
            <a:endParaRPr kumimoji="0" lang="cs-CZ" sz="1800" b="0" i="0" u="none" strike="noStrike" cap="none" normalizeH="0" baseline="0" smtClean="0">
              <a:ln>
                <a:noFill/>
              </a:ln>
              <a:solidFill>
                <a:schemeClr val="tx1"/>
              </a:solidFill>
              <a:effectLst/>
              <a:latin typeface="Arial" pitchFamily="34" charset="0"/>
            </a:endParaRPr>
          </a:p>
        </p:txBody>
      </p:sp>
      <p:sp>
        <p:nvSpPr>
          <p:cNvPr id="82" name="Rectangle 99"/>
          <p:cNvSpPr>
            <a:spLocks noChangeArrowheads="1"/>
          </p:cNvSpPr>
          <p:nvPr>
            <p:custDataLst>
              <p:tags r:id="rId81"/>
            </p:custDataLst>
          </p:nvPr>
        </p:nvSpPr>
        <p:spPr bwMode="auto">
          <a:xfrm>
            <a:off x="3479918" y="2286792"/>
            <a:ext cx="136525"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000" b="0" i="0" u="none" strike="noStrike" cap="none" normalizeH="0" baseline="0" smtClean="0">
                <a:ln>
                  <a:noFill/>
                </a:ln>
                <a:solidFill>
                  <a:srgbClr val="000000"/>
                </a:solidFill>
                <a:effectLst/>
                <a:latin typeface="Arial" pitchFamily="34" charset="0"/>
              </a:rPr>
              <a:t>+</a:t>
            </a:r>
            <a:endParaRPr kumimoji="0" lang="cs-CZ" sz="1800" b="0" i="0" u="none" strike="noStrike" cap="none" normalizeH="0" baseline="0" smtClean="0">
              <a:ln>
                <a:noFill/>
              </a:ln>
              <a:solidFill>
                <a:schemeClr val="tx1"/>
              </a:solidFill>
              <a:effectLst/>
              <a:latin typeface="Arial" pitchFamily="34" charset="0"/>
            </a:endParaRPr>
          </a:p>
        </p:txBody>
      </p:sp>
      <p:sp>
        <p:nvSpPr>
          <p:cNvPr id="83" name="Rectangle 100"/>
          <p:cNvSpPr>
            <a:spLocks noChangeArrowheads="1"/>
          </p:cNvSpPr>
          <p:nvPr>
            <p:custDataLst>
              <p:tags r:id="rId82"/>
            </p:custDataLst>
          </p:nvPr>
        </p:nvSpPr>
        <p:spPr bwMode="auto">
          <a:xfrm>
            <a:off x="2394068" y="3294855"/>
            <a:ext cx="684212"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0" i="0" u="none" strike="noStrike" cap="none" normalizeH="0" baseline="0" smtClean="0">
                <a:ln>
                  <a:noFill/>
                </a:ln>
                <a:solidFill>
                  <a:srgbClr val="000000"/>
                </a:solidFill>
                <a:effectLst/>
                <a:latin typeface="Arial" pitchFamily="34" charset="0"/>
              </a:rPr>
              <a:t>NADP</a:t>
            </a:r>
            <a:endParaRPr kumimoji="0" lang="cs-CZ" sz="1800" b="0" i="0" u="none" strike="noStrike" cap="none" normalizeH="0" baseline="0" smtClean="0">
              <a:ln>
                <a:noFill/>
              </a:ln>
              <a:solidFill>
                <a:schemeClr val="tx1"/>
              </a:solidFill>
              <a:effectLst/>
              <a:latin typeface="Arial" pitchFamily="34" charset="0"/>
            </a:endParaRPr>
          </a:p>
        </p:txBody>
      </p:sp>
      <p:sp>
        <p:nvSpPr>
          <p:cNvPr id="84" name="Rectangle 101"/>
          <p:cNvSpPr>
            <a:spLocks noChangeArrowheads="1"/>
          </p:cNvSpPr>
          <p:nvPr>
            <p:custDataLst>
              <p:tags r:id="rId83"/>
            </p:custDataLst>
          </p:nvPr>
        </p:nvSpPr>
        <p:spPr bwMode="auto">
          <a:xfrm>
            <a:off x="2956043" y="3263105"/>
            <a:ext cx="101600"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000" b="0" i="0" u="none" strike="noStrike" cap="none" normalizeH="0" baseline="0" smtClean="0">
                <a:ln>
                  <a:noFill/>
                </a:ln>
                <a:solidFill>
                  <a:srgbClr val="000000"/>
                </a:solidFill>
                <a:effectLst/>
                <a:latin typeface="Arial" pitchFamily="34" charset="0"/>
              </a:rPr>
              <a:t>-</a:t>
            </a:r>
            <a:endParaRPr kumimoji="0" lang="cs-CZ" sz="1800" b="0" i="0" u="none" strike="noStrike" cap="none" normalizeH="0" baseline="0" smtClean="0">
              <a:ln>
                <a:noFill/>
              </a:ln>
              <a:solidFill>
                <a:schemeClr val="tx1"/>
              </a:solidFill>
              <a:effectLst/>
              <a:latin typeface="Arial" pitchFamily="34" charset="0"/>
            </a:endParaRPr>
          </a:p>
        </p:txBody>
      </p:sp>
      <p:sp>
        <p:nvSpPr>
          <p:cNvPr id="85" name="Rectangle 102"/>
          <p:cNvSpPr>
            <a:spLocks noChangeArrowheads="1"/>
          </p:cNvSpPr>
          <p:nvPr>
            <p:custDataLst>
              <p:tags r:id="rId84"/>
            </p:custDataLst>
          </p:nvPr>
        </p:nvSpPr>
        <p:spPr bwMode="auto">
          <a:xfrm>
            <a:off x="3635896" y="2107406"/>
            <a:ext cx="82867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0" i="0" u="none" strike="noStrike" cap="none" normalizeH="0" baseline="0" smtClean="0">
                <a:ln>
                  <a:noFill/>
                </a:ln>
                <a:solidFill>
                  <a:srgbClr val="000000"/>
                </a:solidFill>
                <a:effectLst/>
                <a:latin typeface="Arial" pitchFamily="34" charset="0"/>
              </a:rPr>
              <a:t>80-90%</a:t>
            </a:r>
            <a:endParaRPr kumimoji="0" lang="cs-CZ" sz="1800" b="0" i="0" u="none" strike="noStrike" cap="none" normalizeH="0" baseline="0" smtClean="0">
              <a:ln>
                <a:noFill/>
              </a:ln>
              <a:solidFill>
                <a:schemeClr val="tx1"/>
              </a:solidFill>
              <a:effectLst/>
              <a:latin typeface="Arial" pitchFamily="34" charset="0"/>
            </a:endParaRPr>
          </a:p>
        </p:txBody>
      </p:sp>
      <p:sp>
        <p:nvSpPr>
          <p:cNvPr id="86" name="Rectangle 103"/>
          <p:cNvSpPr>
            <a:spLocks noChangeArrowheads="1"/>
          </p:cNvSpPr>
          <p:nvPr>
            <p:custDataLst>
              <p:tags r:id="rId85"/>
            </p:custDataLst>
          </p:nvPr>
        </p:nvSpPr>
        <p:spPr bwMode="auto">
          <a:xfrm>
            <a:off x="1903530" y="2794792"/>
            <a:ext cx="82867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0" i="0" u="none" strike="noStrike" cap="none" normalizeH="0" baseline="0" dirty="0" smtClean="0">
                <a:ln>
                  <a:noFill/>
                </a:ln>
                <a:solidFill>
                  <a:srgbClr val="000000"/>
                </a:solidFill>
                <a:effectLst/>
                <a:latin typeface="Arial" pitchFamily="34" charset="0"/>
              </a:rPr>
              <a:t>10-20%</a:t>
            </a:r>
            <a:endParaRPr kumimoji="0" lang="cs-CZ" sz="1800" b="0" i="0" u="none" strike="noStrike" cap="none" normalizeH="0" baseline="0" dirty="0" smtClean="0">
              <a:ln>
                <a:noFill/>
              </a:ln>
              <a:solidFill>
                <a:schemeClr val="tx1"/>
              </a:solidFill>
              <a:effectLst/>
              <a:latin typeface="Arial" pitchFamily="34" charset="0"/>
            </a:endParaRPr>
          </a:p>
        </p:txBody>
      </p:sp>
      <p:sp>
        <p:nvSpPr>
          <p:cNvPr id="87" name="Rectangle 104"/>
          <p:cNvSpPr>
            <a:spLocks noChangeArrowheads="1"/>
          </p:cNvSpPr>
          <p:nvPr>
            <p:custDataLst>
              <p:tags r:id="rId86"/>
            </p:custDataLst>
          </p:nvPr>
        </p:nvSpPr>
        <p:spPr bwMode="auto">
          <a:xfrm>
            <a:off x="954205" y="2748755"/>
            <a:ext cx="6159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smtClean="0">
                <a:ln>
                  <a:noFill/>
                </a:ln>
                <a:solidFill>
                  <a:srgbClr val="800000"/>
                </a:solidFill>
                <a:effectLst/>
                <a:latin typeface="Arial" pitchFamily="34" charset="0"/>
              </a:rPr>
              <a:t>SER</a:t>
            </a:r>
            <a:endParaRPr kumimoji="0" lang="cs-CZ" sz="1800" b="0" i="0" u="none" strike="noStrike" cap="none" normalizeH="0" baseline="0" smtClean="0">
              <a:ln>
                <a:noFill/>
              </a:ln>
              <a:solidFill>
                <a:schemeClr val="tx1"/>
              </a:solidFill>
              <a:effectLst/>
              <a:latin typeface="Arial" pitchFamily="34" charset="0"/>
            </a:endParaRPr>
          </a:p>
        </p:txBody>
      </p:sp>
      <p:sp>
        <p:nvSpPr>
          <p:cNvPr id="88" name="Line 105"/>
          <p:cNvSpPr>
            <a:spLocks noChangeShapeType="1"/>
          </p:cNvSpPr>
          <p:nvPr>
            <p:custDataLst>
              <p:tags r:id="rId87"/>
            </p:custDataLst>
          </p:nvPr>
        </p:nvSpPr>
        <p:spPr bwMode="auto">
          <a:xfrm flipV="1">
            <a:off x="2314693" y="3423442"/>
            <a:ext cx="2603500" cy="646113"/>
          </a:xfrm>
          <a:prstGeom prst="line">
            <a:avLst/>
          </a:prstGeom>
          <a:noFill/>
          <a:ln w="9">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89" name="Freeform 106"/>
          <p:cNvSpPr>
            <a:spLocks/>
          </p:cNvSpPr>
          <p:nvPr>
            <p:custDataLst>
              <p:tags r:id="rId88"/>
            </p:custDataLst>
          </p:nvPr>
        </p:nvSpPr>
        <p:spPr bwMode="auto">
          <a:xfrm>
            <a:off x="4907073" y="3403599"/>
            <a:ext cx="165100" cy="77788"/>
          </a:xfrm>
          <a:custGeom>
            <a:avLst/>
            <a:gdLst>
              <a:gd name="T0" fmla="*/ 0 w 104"/>
              <a:gd name="T1" fmla="*/ 0 h 49"/>
              <a:gd name="T2" fmla="*/ 104 w 104"/>
              <a:gd name="T3" fmla="*/ 0 h 49"/>
              <a:gd name="T4" fmla="*/ 13 w 104"/>
              <a:gd name="T5" fmla="*/ 49 h 49"/>
              <a:gd name="T6" fmla="*/ 25 w 104"/>
              <a:gd name="T7" fmla="*/ 20 h 49"/>
              <a:gd name="T8" fmla="*/ 0 w 104"/>
              <a:gd name="T9" fmla="*/ 0 h 49"/>
            </a:gdLst>
            <a:ahLst/>
            <a:cxnLst>
              <a:cxn ang="0">
                <a:pos x="T0" y="T1"/>
              </a:cxn>
              <a:cxn ang="0">
                <a:pos x="T2" y="T3"/>
              </a:cxn>
              <a:cxn ang="0">
                <a:pos x="T4" y="T5"/>
              </a:cxn>
              <a:cxn ang="0">
                <a:pos x="T6" y="T7"/>
              </a:cxn>
              <a:cxn ang="0">
                <a:pos x="T8" y="T9"/>
              </a:cxn>
            </a:cxnLst>
            <a:rect l="0" t="0" r="r" b="b"/>
            <a:pathLst>
              <a:path w="104" h="49">
                <a:moveTo>
                  <a:pt x="0" y="0"/>
                </a:moveTo>
                <a:lnTo>
                  <a:pt x="104" y="0"/>
                </a:lnTo>
                <a:lnTo>
                  <a:pt x="13" y="49"/>
                </a:lnTo>
                <a:lnTo>
                  <a:pt x="25" y="2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90" name="Freeform 107"/>
          <p:cNvSpPr>
            <a:spLocks/>
          </p:cNvSpPr>
          <p:nvPr>
            <p:custDataLst>
              <p:tags r:id="rId89"/>
            </p:custDataLst>
          </p:nvPr>
        </p:nvSpPr>
        <p:spPr bwMode="auto">
          <a:xfrm>
            <a:off x="4907073" y="3403599"/>
            <a:ext cx="165100" cy="77788"/>
          </a:xfrm>
          <a:custGeom>
            <a:avLst/>
            <a:gdLst>
              <a:gd name="T0" fmla="*/ 0 w 104"/>
              <a:gd name="T1" fmla="*/ 0 h 49"/>
              <a:gd name="T2" fmla="*/ 104 w 104"/>
              <a:gd name="T3" fmla="*/ 0 h 49"/>
              <a:gd name="T4" fmla="*/ 13 w 104"/>
              <a:gd name="T5" fmla="*/ 49 h 49"/>
              <a:gd name="T6" fmla="*/ 25 w 104"/>
              <a:gd name="T7" fmla="*/ 20 h 49"/>
              <a:gd name="T8" fmla="*/ 0 w 104"/>
              <a:gd name="T9" fmla="*/ 0 h 49"/>
            </a:gdLst>
            <a:ahLst/>
            <a:cxnLst>
              <a:cxn ang="0">
                <a:pos x="T0" y="T1"/>
              </a:cxn>
              <a:cxn ang="0">
                <a:pos x="T2" y="T3"/>
              </a:cxn>
              <a:cxn ang="0">
                <a:pos x="T4" y="T5"/>
              </a:cxn>
              <a:cxn ang="0">
                <a:pos x="T6" y="T7"/>
              </a:cxn>
              <a:cxn ang="0">
                <a:pos x="T8" y="T9"/>
              </a:cxn>
            </a:cxnLst>
            <a:rect l="0" t="0" r="r" b="b"/>
            <a:pathLst>
              <a:path w="104" h="49">
                <a:moveTo>
                  <a:pt x="0" y="0"/>
                </a:moveTo>
                <a:lnTo>
                  <a:pt x="104" y="0"/>
                </a:lnTo>
                <a:lnTo>
                  <a:pt x="13" y="49"/>
                </a:lnTo>
                <a:lnTo>
                  <a:pt x="25" y="20"/>
                </a:lnTo>
                <a:lnTo>
                  <a:pt x="0" y="0"/>
                </a:lnTo>
              </a:path>
            </a:pathLst>
          </a:custGeom>
          <a:noFill/>
          <a:ln w="9">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 name="TextovéPole 2"/>
          <p:cNvSpPr txBox="1"/>
          <p:nvPr>
            <p:custDataLst>
              <p:tags r:id="rId90"/>
            </p:custDataLst>
          </p:nvPr>
        </p:nvSpPr>
        <p:spPr>
          <a:xfrm>
            <a:off x="2186105" y="6550223"/>
            <a:ext cx="591829" cy="307777"/>
          </a:xfrm>
          <a:prstGeom prst="rect">
            <a:avLst/>
          </a:prstGeom>
          <a:noFill/>
        </p:spPr>
        <p:txBody>
          <a:bodyPr wrap="none" rtlCol="0">
            <a:spAutoFit/>
          </a:bodyPr>
          <a:lstStyle/>
          <a:p>
            <a:r>
              <a:rPr lang="cs-CZ" sz="1400" dirty="0" smtClean="0">
                <a:hlinkClick r:id="rId95"/>
              </a:rPr>
              <a:t>Zdroj</a:t>
            </a:r>
            <a:endParaRPr lang="cs-CZ" sz="1400" dirty="0"/>
          </a:p>
        </p:txBody>
      </p:sp>
    </p:spTree>
    <p:custDataLst>
      <p:tags r:id="rId2"/>
    </p:custDataLst>
    <p:controls>
      <mc:AlternateContent xmlns:mc="http://schemas.openxmlformats.org/markup-compatibility/2006">
        <mc:Choice xmlns:v="urn:schemas-microsoft-com:vml" Requires="v">
          <p:control spid="1030" name="ShockwaveFlash1" r:id="rId91" imgW="6122190" imgH="2641589"/>
        </mc:Choice>
        <mc:Fallback>
          <p:control name="ShockwaveFlash1" r:id="rId91" imgW="6122190" imgH="2641589">
            <p:pic>
              <p:nvPicPr>
                <p:cNvPr id="0" name="ShockwaveFlash1"/>
                <p:cNvPicPr preferRelativeResize="0">
                  <a:picLocks noChangeArrowheads="1" noChangeShapeType="1"/>
                </p:cNvPicPr>
                <p:nvPr>
                  <p:custDataLst>
                    <p:tags r:id="rId92"/>
                  </p:custDataLst>
                </p:nvPr>
              </p:nvPicPr>
              <p:blipFill>
                <a:blip r:embed="rId96">
                  <a:extLst>
                    <a:ext uri="{28A0092B-C50C-407E-A947-70E740481C1C}">
                      <a14:useLocalDpi xmlns:a14="http://schemas.microsoft.com/office/drawing/2010/main" val="0"/>
                    </a:ext>
                  </a:extLst>
                </a:blip>
                <a:srcRect/>
                <a:stretch>
                  <a:fillRect/>
                </a:stretch>
              </p:blipFill>
              <p:spPr bwMode="auto">
                <a:xfrm>
                  <a:off x="2843213" y="4216400"/>
                  <a:ext cx="6121400" cy="2641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482292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8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33" grpId="0"/>
      <p:bldP spid="34" grpId="0"/>
      <p:bldP spid="35" grpId="0"/>
      <p:bldP spid="56" grpId="0" animBg="1"/>
      <p:bldP spid="57" grpId="0" animBg="1"/>
      <p:bldP spid="58" grpId="0" animBg="1"/>
      <p:bldP spid="69" grpId="0" animBg="1"/>
      <p:bldP spid="70" grpId="0" animBg="1"/>
      <p:bldP spid="71" grpId="0" animBg="1"/>
      <p:bldP spid="72" grpId="0" animBg="1"/>
      <p:bldP spid="73" grpId="0" animBg="1"/>
      <p:bldP spid="74" grpId="0" animBg="1"/>
      <p:bldP spid="75" grpId="0"/>
      <p:bldP spid="76" grpId="0"/>
      <p:bldP spid="77" grpId="0"/>
      <p:bldP spid="78" grpId="0"/>
      <p:bldP spid="79" grpId="0"/>
      <p:bldP spid="80" grpId="0"/>
      <p:bldP spid="81" grpId="0"/>
      <p:bldP spid="82" grpId="0"/>
      <p:bldP spid="83" grpId="0"/>
      <p:bldP spid="84" grpId="0"/>
      <p:bldP spid="85" grpId="0"/>
      <p:bldP spid="86" grpId="0"/>
      <p:bldP spid="8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custDataLst>
              <p:tags r:id="rId2"/>
            </p:custDataLst>
          </p:nvPr>
        </p:nvSpPr>
        <p:spPr/>
        <p:txBody>
          <a:bodyPr>
            <a:normAutofit fontScale="90000"/>
          </a:bodyPr>
          <a:lstStyle/>
          <a:p>
            <a:r>
              <a:rPr lang="cs-CZ" dirty="0" smtClean="0"/>
              <a:t>Etanol – pravidelná, mírná konzumace</a:t>
            </a:r>
            <a:endParaRPr lang="cs-CZ" dirty="0"/>
          </a:p>
        </p:txBody>
      </p:sp>
      <p:sp>
        <p:nvSpPr>
          <p:cNvPr id="4" name="Volný tvar 3"/>
          <p:cNvSpPr/>
          <p:nvPr>
            <p:custDataLst>
              <p:tags r:id="rId3"/>
            </p:custDataLst>
          </p:nvPr>
        </p:nvSpPr>
        <p:spPr>
          <a:xfrm>
            <a:off x="1577971" y="3472348"/>
            <a:ext cx="6013073" cy="1475489"/>
          </a:xfrm>
          <a:custGeom>
            <a:avLst/>
            <a:gdLst>
              <a:gd name="connsiteX0" fmla="*/ 152 w 4901761"/>
              <a:gd name="connsiteY0" fmla="*/ 510363 h 1032734"/>
              <a:gd name="connsiteX1" fmla="*/ 117110 w 4901761"/>
              <a:gd name="connsiteY1" fmla="*/ 956931 h 1032734"/>
              <a:gd name="connsiteX2" fmla="*/ 712533 w 4901761"/>
              <a:gd name="connsiteY2" fmla="*/ 988828 h 1032734"/>
              <a:gd name="connsiteX3" fmla="*/ 2966636 w 4901761"/>
              <a:gd name="connsiteY3" fmla="*/ 510363 h 1032734"/>
              <a:gd name="connsiteX4" fmla="*/ 4901761 w 4901761"/>
              <a:gd name="connsiteY4" fmla="*/ 0 h 10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1761" h="1032734">
                <a:moveTo>
                  <a:pt x="152" y="510363"/>
                </a:moveTo>
                <a:cubicBezTo>
                  <a:pt x="-734" y="693775"/>
                  <a:pt x="-1620" y="877187"/>
                  <a:pt x="117110" y="956931"/>
                </a:cubicBezTo>
                <a:cubicBezTo>
                  <a:pt x="235840" y="1036675"/>
                  <a:pt x="237612" y="1063256"/>
                  <a:pt x="712533" y="988828"/>
                </a:cubicBezTo>
                <a:cubicBezTo>
                  <a:pt x="1187454" y="914400"/>
                  <a:pt x="2268431" y="675168"/>
                  <a:pt x="2966636" y="510363"/>
                </a:cubicBezTo>
                <a:cubicBezTo>
                  <a:pt x="3664841" y="345558"/>
                  <a:pt x="4283301" y="172779"/>
                  <a:pt x="4901761" y="0"/>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cs-CZ" sz="2400"/>
          </a:p>
        </p:txBody>
      </p:sp>
      <p:sp>
        <p:nvSpPr>
          <p:cNvPr id="5" name="Volný tvar 4"/>
          <p:cNvSpPr/>
          <p:nvPr>
            <p:custDataLst>
              <p:tags r:id="rId4"/>
            </p:custDataLst>
          </p:nvPr>
        </p:nvSpPr>
        <p:spPr>
          <a:xfrm>
            <a:off x="1569825" y="2694390"/>
            <a:ext cx="5024414" cy="2395783"/>
          </a:xfrm>
          <a:custGeom>
            <a:avLst/>
            <a:gdLst>
              <a:gd name="connsiteX0" fmla="*/ 2287 w 4095822"/>
              <a:gd name="connsiteY0" fmla="*/ 1137684 h 1676872"/>
              <a:gd name="connsiteX1" fmla="*/ 55450 w 4095822"/>
              <a:gd name="connsiteY1" fmla="*/ 1562986 h 1676872"/>
              <a:gd name="connsiteX2" fmla="*/ 374426 w 4095822"/>
              <a:gd name="connsiteY2" fmla="*/ 1658679 h 1676872"/>
              <a:gd name="connsiteX3" fmla="*/ 1544008 w 4095822"/>
              <a:gd name="connsiteY3" fmla="*/ 1265275 h 1676872"/>
              <a:gd name="connsiteX4" fmla="*/ 4095822 w 4095822"/>
              <a:gd name="connsiteY4" fmla="*/ 0 h 1676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5822" h="1676872">
                <a:moveTo>
                  <a:pt x="2287" y="1137684"/>
                </a:moveTo>
                <a:cubicBezTo>
                  <a:pt x="-2143" y="1306919"/>
                  <a:pt x="-6573" y="1476154"/>
                  <a:pt x="55450" y="1562986"/>
                </a:cubicBezTo>
                <a:cubicBezTo>
                  <a:pt x="117473" y="1649818"/>
                  <a:pt x="126333" y="1708297"/>
                  <a:pt x="374426" y="1658679"/>
                </a:cubicBezTo>
                <a:cubicBezTo>
                  <a:pt x="622519" y="1609061"/>
                  <a:pt x="923775" y="1541722"/>
                  <a:pt x="1544008" y="1265275"/>
                </a:cubicBezTo>
                <a:cubicBezTo>
                  <a:pt x="2164241" y="988828"/>
                  <a:pt x="3130031" y="494414"/>
                  <a:pt x="4095822" y="0"/>
                </a:cubicBezTo>
              </a:path>
            </a:pathLst>
          </a:custGeom>
          <a:ln>
            <a:prstDash val="dash"/>
          </a:ln>
        </p:spPr>
        <p:style>
          <a:lnRef idx="2">
            <a:schemeClr val="dk1"/>
          </a:lnRef>
          <a:fillRef idx="0">
            <a:schemeClr val="dk1"/>
          </a:fillRef>
          <a:effectRef idx="1">
            <a:schemeClr val="dk1"/>
          </a:effectRef>
          <a:fontRef idx="minor">
            <a:schemeClr val="tx1"/>
          </a:fontRef>
        </p:style>
        <p:txBody>
          <a:bodyPr rtlCol="0" anchor="ctr"/>
          <a:lstStyle/>
          <a:p>
            <a:pPr algn="ctr"/>
            <a:endParaRPr lang="cs-CZ" sz="2400"/>
          </a:p>
        </p:txBody>
      </p:sp>
      <p:cxnSp>
        <p:nvCxnSpPr>
          <p:cNvPr id="7" name="Přímá spojnice 6"/>
          <p:cNvCxnSpPr>
            <a:stCxn id="34" idx="3"/>
          </p:cNvCxnSpPr>
          <p:nvPr>
            <p:custDataLst>
              <p:tags r:id="rId5"/>
            </p:custDataLst>
          </p:nvPr>
        </p:nvCxnSpPr>
        <p:spPr>
          <a:xfrm>
            <a:off x="1521884" y="4134154"/>
            <a:ext cx="6137213" cy="28435"/>
          </a:xfrm>
          <a:prstGeom prst="line">
            <a:avLst/>
          </a:prstGeom>
        </p:spPr>
        <p:style>
          <a:lnRef idx="2">
            <a:schemeClr val="accent3"/>
          </a:lnRef>
          <a:fillRef idx="0">
            <a:schemeClr val="accent3"/>
          </a:fillRef>
          <a:effectRef idx="1">
            <a:schemeClr val="accent3"/>
          </a:effectRef>
          <a:fontRef idx="minor">
            <a:schemeClr val="tx1"/>
          </a:fontRef>
        </p:style>
      </p:cxnSp>
      <p:grpSp>
        <p:nvGrpSpPr>
          <p:cNvPr id="52" name="Skupina 51"/>
          <p:cNvGrpSpPr/>
          <p:nvPr/>
        </p:nvGrpSpPr>
        <p:grpSpPr>
          <a:xfrm>
            <a:off x="683568" y="2307753"/>
            <a:ext cx="7222444" cy="4145583"/>
            <a:chOff x="224743" y="1940949"/>
            <a:chExt cx="7222444" cy="4145583"/>
          </a:xfrm>
        </p:grpSpPr>
        <p:grpSp>
          <p:nvGrpSpPr>
            <p:cNvPr id="6" name="Skupina 5"/>
            <p:cNvGrpSpPr/>
            <p:nvPr/>
          </p:nvGrpSpPr>
          <p:grpSpPr>
            <a:xfrm>
              <a:off x="593059" y="2214894"/>
              <a:ext cx="6854128" cy="3489297"/>
              <a:chOff x="533785" y="4299449"/>
              <a:chExt cx="5587375" cy="2442252"/>
            </a:xfrm>
          </p:grpSpPr>
          <p:grpSp>
            <p:nvGrpSpPr>
              <p:cNvPr id="11" name="Skupina 10"/>
              <p:cNvGrpSpPr/>
              <p:nvPr/>
            </p:nvGrpSpPr>
            <p:grpSpPr>
              <a:xfrm>
                <a:off x="533785" y="4299449"/>
                <a:ext cx="402455" cy="2225675"/>
                <a:chOff x="1426321" y="2454275"/>
                <a:chExt cx="402455" cy="2225675"/>
              </a:xfrm>
            </p:grpSpPr>
            <p:grpSp>
              <p:nvGrpSpPr>
                <p:cNvPr id="29" name="Skupina 28"/>
                <p:cNvGrpSpPr/>
                <p:nvPr/>
              </p:nvGrpSpPr>
              <p:grpSpPr>
                <a:xfrm>
                  <a:off x="1763688" y="2564904"/>
                  <a:ext cx="65088" cy="2115046"/>
                  <a:chOff x="1763688" y="2564904"/>
                  <a:chExt cx="65088" cy="2115046"/>
                </a:xfrm>
              </p:grpSpPr>
              <p:cxnSp>
                <p:nvCxnSpPr>
                  <p:cNvPr id="39" name="Přímá spojnice 38"/>
                  <p:cNvCxnSpPr/>
                  <p:nvPr/>
                </p:nvCxnSpPr>
                <p:spPr>
                  <a:xfrm>
                    <a:off x="1814791" y="2564904"/>
                    <a:ext cx="0" cy="2115046"/>
                  </a:xfrm>
                  <a:prstGeom prst="line">
                    <a:avLst/>
                  </a:prstGeom>
                </p:spPr>
                <p:style>
                  <a:lnRef idx="1">
                    <a:schemeClr val="dk1"/>
                  </a:lnRef>
                  <a:fillRef idx="0">
                    <a:schemeClr val="dk1"/>
                  </a:fillRef>
                  <a:effectRef idx="0">
                    <a:schemeClr val="dk1"/>
                  </a:effectRef>
                  <a:fontRef idx="minor">
                    <a:schemeClr val="tx1"/>
                  </a:fontRef>
                </p:style>
              </p:cxnSp>
              <p:cxnSp>
                <p:nvCxnSpPr>
                  <p:cNvPr id="40" name="Přímá spojnice 39"/>
                  <p:cNvCxnSpPr/>
                  <p:nvPr/>
                </p:nvCxnSpPr>
                <p:spPr>
                  <a:xfrm>
                    <a:off x="1763688" y="2581474"/>
                    <a:ext cx="65088" cy="0"/>
                  </a:xfrm>
                  <a:prstGeom prst="line">
                    <a:avLst/>
                  </a:prstGeom>
                </p:spPr>
                <p:style>
                  <a:lnRef idx="1">
                    <a:schemeClr val="dk1"/>
                  </a:lnRef>
                  <a:fillRef idx="0">
                    <a:schemeClr val="dk1"/>
                  </a:fillRef>
                  <a:effectRef idx="0">
                    <a:schemeClr val="dk1"/>
                  </a:effectRef>
                  <a:fontRef idx="minor">
                    <a:schemeClr val="tx1"/>
                  </a:fontRef>
                </p:style>
              </p:cxnSp>
              <p:cxnSp>
                <p:nvCxnSpPr>
                  <p:cNvPr id="41" name="Přímá spojnice 40"/>
                  <p:cNvCxnSpPr/>
                  <p:nvPr/>
                </p:nvCxnSpPr>
                <p:spPr>
                  <a:xfrm>
                    <a:off x="1763688" y="2826301"/>
                    <a:ext cx="65088" cy="0"/>
                  </a:xfrm>
                  <a:prstGeom prst="line">
                    <a:avLst/>
                  </a:prstGeom>
                </p:spPr>
                <p:style>
                  <a:lnRef idx="1">
                    <a:schemeClr val="dk1"/>
                  </a:lnRef>
                  <a:fillRef idx="0">
                    <a:schemeClr val="dk1"/>
                  </a:fillRef>
                  <a:effectRef idx="0">
                    <a:schemeClr val="dk1"/>
                  </a:effectRef>
                  <a:fontRef idx="minor">
                    <a:schemeClr val="tx1"/>
                  </a:fontRef>
                </p:style>
              </p:cxnSp>
              <p:cxnSp>
                <p:nvCxnSpPr>
                  <p:cNvPr id="42" name="Přímá spojnice 41"/>
                  <p:cNvCxnSpPr/>
                  <p:nvPr/>
                </p:nvCxnSpPr>
                <p:spPr>
                  <a:xfrm>
                    <a:off x="1763688" y="3071128"/>
                    <a:ext cx="65088" cy="0"/>
                  </a:xfrm>
                  <a:prstGeom prst="line">
                    <a:avLst/>
                  </a:prstGeom>
                </p:spPr>
                <p:style>
                  <a:lnRef idx="1">
                    <a:schemeClr val="dk1"/>
                  </a:lnRef>
                  <a:fillRef idx="0">
                    <a:schemeClr val="dk1"/>
                  </a:fillRef>
                  <a:effectRef idx="0">
                    <a:schemeClr val="dk1"/>
                  </a:effectRef>
                  <a:fontRef idx="minor">
                    <a:schemeClr val="tx1"/>
                  </a:fontRef>
                </p:style>
              </p:cxnSp>
              <p:cxnSp>
                <p:nvCxnSpPr>
                  <p:cNvPr id="43" name="Přímá spojnice 42"/>
                  <p:cNvCxnSpPr/>
                  <p:nvPr/>
                </p:nvCxnSpPr>
                <p:spPr>
                  <a:xfrm>
                    <a:off x="1763688" y="3315955"/>
                    <a:ext cx="65088" cy="0"/>
                  </a:xfrm>
                  <a:prstGeom prst="line">
                    <a:avLst/>
                  </a:prstGeom>
                </p:spPr>
                <p:style>
                  <a:lnRef idx="1">
                    <a:schemeClr val="dk1"/>
                  </a:lnRef>
                  <a:fillRef idx="0">
                    <a:schemeClr val="dk1"/>
                  </a:fillRef>
                  <a:effectRef idx="0">
                    <a:schemeClr val="dk1"/>
                  </a:effectRef>
                  <a:fontRef idx="minor">
                    <a:schemeClr val="tx1"/>
                  </a:fontRef>
                </p:style>
              </p:cxnSp>
              <p:cxnSp>
                <p:nvCxnSpPr>
                  <p:cNvPr id="44" name="Přímá spojnice 43"/>
                  <p:cNvCxnSpPr/>
                  <p:nvPr/>
                </p:nvCxnSpPr>
                <p:spPr>
                  <a:xfrm>
                    <a:off x="1763688" y="3560782"/>
                    <a:ext cx="65088" cy="0"/>
                  </a:xfrm>
                  <a:prstGeom prst="line">
                    <a:avLst/>
                  </a:prstGeom>
                </p:spPr>
                <p:style>
                  <a:lnRef idx="1">
                    <a:schemeClr val="dk1"/>
                  </a:lnRef>
                  <a:fillRef idx="0">
                    <a:schemeClr val="dk1"/>
                  </a:fillRef>
                  <a:effectRef idx="0">
                    <a:schemeClr val="dk1"/>
                  </a:effectRef>
                  <a:fontRef idx="minor">
                    <a:schemeClr val="tx1"/>
                  </a:fontRef>
                </p:style>
              </p:cxnSp>
              <p:cxnSp>
                <p:nvCxnSpPr>
                  <p:cNvPr id="45" name="Přímá spojnice 44"/>
                  <p:cNvCxnSpPr/>
                  <p:nvPr/>
                </p:nvCxnSpPr>
                <p:spPr>
                  <a:xfrm>
                    <a:off x="1763688" y="3805609"/>
                    <a:ext cx="65088" cy="0"/>
                  </a:xfrm>
                  <a:prstGeom prst="line">
                    <a:avLst/>
                  </a:prstGeom>
                </p:spPr>
                <p:style>
                  <a:lnRef idx="1">
                    <a:schemeClr val="dk1"/>
                  </a:lnRef>
                  <a:fillRef idx="0">
                    <a:schemeClr val="dk1"/>
                  </a:fillRef>
                  <a:effectRef idx="0">
                    <a:schemeClr val="dk1"/>
                  </a:effectRef>
                  <a:fontRef idx="minor">
                    <a:schemeClr val="tx1"/>
                  </a:fontRef>
                </p:style>
              </p:cxnSp>
              <p:cxnSp>
                <p:nvCxnSpPr>
                  <p:cNvPr id="46" name="Přímá spojnice 45"/>
                  <p:cNvCxnSpPr/>
                  <p:nvPr/>
                </p:nvCxnSpPr>
                <p:spPr>
                  <a:xfrm>
                    <a:off x="1763688" y="4050436"/>
                    <a:ext cx="65088" cy="0"/>
                  </a:xfrm>
                  <a:prstGeom prst="line">
                    <a:avLst/>
                  </a:prstGeom>
                </p:spPr>
                <p:style>
                  <a:lnRef idx="1">
                    <a:schemeClr val="dk1"/>
                  </a:lnRef>
                  <a:fillRef idx="0">
                    <a:schemeClr val="dk1"/>
                  </a:fillRef>
                  <a:effectRef idx="0">
                    <a:schemeClr val="dk1"/>
                  </a:effectRef>
                  <a:fontRef idx="minor">
                    <a:schemeClr val="tx1"/>
                  </a:fontRef>
                </p:style>
              </p:cxnSp>
              <p:cxnSp>
                <p:nvCxnSpPr>
                  <p:cNvPr id="47" name="Přímá spojnice 46"/>
                  <p:cNvCxnSpPr/>
                  <p:nvPr/>
                </p:nvCxnSpPr>
                <p:spPr>
                  <a:xfrm>
                    <a:off x="1763688" y="4295263"/>
                    <a:ext cx="65088" cy="0"/>
                  </a:xfrm>
                  <a:prstGeom prst="line">
                    <a:avLst/>
                  </a:prstGeom>
                </p:spPr>
                <p:style>
                  <a:lnRef idx="1">
                    <a:schemeClr val="dk1"/>
                  </a:lnRef>
                  <a:fillRef idx="0">
                    <a:schemeClr val="dk1"/>
                  </a:fillRef>
                  <a:effectRef idx="0">
                    <a:schemeClr val="dk1"/>
                  </a:effectRef>
                  <a:fontRef idx="minor">
                    <a:schemeClr val="tx1"/>
                  </a:fontRef>
                </p:style>
              </p:cxnSp>
              <p:cxnSp>
                <p:nvCxnSpPr>
                  <p:cNvPr id="48" name="Přímá spojnice 47"/>
                  <p:cNvCxnSpPr/>
                  <p:nvPr/>
                </p:nvCxnSpPr>
                <p:spPr>
                  <a:xfrm>
                    <a:off x="1763688" y="4540090"/>
                    <a:ext cx="65088" cy="0"/>
                  </a:xfrm>
                  <a:prstGeom prst="line">
                    <a:avLst/>
                  </a:prstGeom>
                </p:spPr>
                <p:style>
                  <a:lnRef idx="1">
                    <a:schemeClr val="dk1"/>
                  </a:lnRef>
                  <a:fillRef idx="0">
                    <a:schemeClr val="dk1"/>
                  </a:fillRef>
                  <a:effectRef idx="0">
                    <a:schemeClr val="dk1"/>
                  </a:effectRef>
                  <a:fontRef idx="minor">
                    <a:schemeClr val="tx1"/>
                  </a:fontRef>
                </p:style>
              </p:cxnSp>
            </p:grpSp>
            <p:sp>
              <p:nvSpPr>
                <p:cNvPr id="30" name="TextovéPole 29"/>
                <p:cNvSpPr txBox="1"/>
                <p:nvPr>
                  <p:custDataLst>
                    <p:tags r:id="rId20"/>
                  </p:custDataLst>
                </p:nvPr>
              </p:nvSpPr>
              <p:spPr>
                <a:xfrm>
                  <a:off x="1426321" y="2454275"/>
                  <a:ext cx="383137" cy="236963"/>
                </a:xfrm>
                <a:prstGeom prst="rect">
                  <a:avLst/>
                </a:prstGeom>
                <a:noFill/>
              </p:spPr>
              <p:txBody>
                <a:bodyPr wrap="none" rtlCol="0">
                  <a:spAutoFit/>
                </a:bodyPr>
                <a:lstStyle/>
                <a:p>
                  <a:r>
                    <a:rPr lang="cs-CZ" sz="1600" dirty="0" smtClean="0"/>
                    <a:t>1,4</a:t>
                  </a:r>
                  <a:endParaRPr lang="cs-CZ" sz="1600" dirty="0"/>
                </a:p>
              </p:txBody>
            </p:sp>
            <p:sp>
              <p:nvSpPr>
                <p:cNvPr id="31" name="TextovéPole 30"/>
                <p:cNvSpPr txBox="1"/>
                <p:nvPr>
                  <p:custDataLst>
                    <p:tags r:id="rId21"/>
                  </p:custDataLst>
                </p:nvPr>
              </p:nvSpPr>
              <p:spPr>
                <a:xfrm>
                  <a:off x="1426321" y="2696306"/>
                  <a:ext cx="383137" cy="236963"/>
                </a:xfrm>
                <a:prstGeom prst="rect">
                  <a:avLst/>
                </a:prstGeom>
                <a:noFill/>
              </p:spPr>
              <p:txBody>
                <a:bodyPr wrap="none" rtlCol="0">
                  <a:spAutoFit/>
                </a:bodyPr>
                <a:lstStyle/>
                <a:p>
                  <a:r>
                    <a:rPr lang="cs-CZ" sz="1600" dirty="0" smtClean="0"/>
                    <a:t>1,3</a:t>
                  </a:r>
                  <a:endParaRPr lang="cs-CZ" sz="1600" dirty="0"/>
                </a:p>
              </p:txBody>
            </p:sp>
            <p:sp>
              <p:nvSpPr>
                <p:cNvPr id="32" name="TextovéPole 31"/>
                <p:cNvSpPr txBox="1"/>
                <p:nvPr>
                  <p:custDataLst>
                    <p:tags r:id="rId22"/>
                  </p:custDataLst>
                </p:nvPr>
              </p:nvSpPr>
              <p:spPr>
                <a:xfrm>
                  <a:off x="1426321" y="2938337"/>
                  <a:ext cx="383137" cy="236963"/>
                </a:xfrm>
                <a:prstGeom prst="rect">
                  <a:avLst/>
                </a:prstGeom>
                <a:noFill/>
              </p:spPr>
              <p:txBody>
                <a:bodyPr wrap="none" rtlCol="0">
                  <a:spAutoFit/>
                </a:bodyPr>
                <a:lstStyle/>
                <a:p>
                  <a:r>
                    <a:rPr lang="cs-CZ" sz="1600" dirty="0" smtClean="0"/>
                    <a:t>1,2</a:t>
                  </a:r>
                  <a:endParaRPr lang="cs-CZ" sz="1600" dirty="0"/>
                </a:p>
              </p:txBody>
            </p:sp>
            <p:sp>
              <p:nvSpPr>
                <p:cNvPr id="33" name="TextovéPole 32"/>
                <p:cNvSpPr txBox="1"/>
                <p:nvPr>
                  <p:custDataLst>
                    <p:tags r:id="rId23"/>
                  </p:custDataLst>
                </p:nvPr>
              </p:nvSpPr>
              <p:spPr>
                <a:xfrm>
                  <a:off x="1426321" y="3180368"/>
                  <a:ext cx="383137" cy="236963"/>
                </a:xfrm>
                <a:prstGeom prst="rect">
                  <a:avLst/>
                </a:prstGeom>
                <a:noFill/>
              </p:spPr>
              <p:txBody>
                <a:bodyPr wrap="none" rtlCol="0">
                  <a:spAutoFit/>
                </a:bodyPr>
                <a:lstStyle/>
                <a:p>
                  <a:r>
                    <a:rPr lang="cs-CZ" sz="1600" dirty="0" smtClean="0"/>
                    <a:t>1,1</a:t>
                  </a:r>
                  <a:endParaRPr lang="cs-CZ" sz="1600" dirty="0"/>
                </a:p>
              </p:txBody>
            </p:sp>
            <p:sp>
              <p:nvSpPr>
                <p:cNvPr id="34" name="TextovéPole 33"/>
                <p:cNvSpPr txBox="1"/>
                <p:nvPr>
                  <p:custDataLst>
                    <p:tags r:id="rId24"/>
                  </p:custDataLst>
                </p:nvPr>
              </p:nvSpPr>
              <p:spPr>
                <a:xfrm>
                  <a:off x="1426321" y="3422399"/>
                  <a:ext cx="383137" cy="236963"/>
                </a:xfrm>
                <a:prstGeom prst="rect">
                  <a:avLst/>
                </a:prstGeom>
                <a:noFill/>
              </p:spPr>
              <p:txBody>
                <a:bodyPr wrap="none" rtlCol="0">
                  <a:spAutoFit/>
                </a:bodyPr>
                <a:lstStyle/>
                <a:p>
                  <a:r>
                    <a:rPr lang="cs-CZ" sz="1600" dirty="0" smtClean="0"/>
                    <a:t>1,0</a:t>
                  </a:r>
                  <a:endParaRPr lang="cs-CZ" sz="1600" dirty="0"/>
                </a:p>
              </p:txBody>
            </p:sp>
            <p:sp>
              <p:nvSpPr>
                <p:cNvPr id="35" name="TextovéPole 34"/>
                <p:cNvSpPr txBox="1"/>
                <p:nvPr>
                  <p:custDataLst>
                    <p:tags r:id="rId25"/>
                  </p:custDataLst>
                </p:nvPr>
              </p:nvSpPr>
              <p:spPr>
                <a:xfrm>
                  <a:off x="1426321" y="3664430"/>
                  <a:ext cx="383137" cy="236963"/>
                </a:xfrm>
                <a:prstGeom prst="rect">
                  <a:avLst/>
                </a:prstGeom>
                <a:noFill/>
              </p:spPr>
              <p:txBody>
                <a:bodyPr wrap="none" rtlCol="0">
                  <a:spAutoFit/>
                </a:bodyPr>
                <a:lstStyle/>
                <a:p>
                  <a:r>
                    <a:rPr lang="cs-CZ" sz="1600" dirty="0"/>
                    <a:t>0</a:t>
                  </a:r>
                  <a:r>
                    <a:rPr lang="cs-CZ" sz="1600" dirty="0" smtClean="0"/>
                    <a:t>,9</a:t>
                  </a:r>
                  <a:endParaRPr lang="cs-CZ" sz="1600" dirty="0"/>
                </a:p>
              </p:txBody>
            </p:sp>
            <p:sp>
              <p:nvSpPr>
                <p:cNvPr id="36" name="TextovéPole 35"/>
                <p:cNvSpPr txBox="1"/>
                <p:nvPr>
                  <p:custDataLst>
                    <p:tags r:id="rId26"/>
                  </p:custDataLst>
                </p:nvPr>
              </p:nvSpPr>
              <p:spPr>
                <a:xfrm>
                  <a:off x="1426321" y="3906461"/>
                  <a:ext cx="383137" cy="236963"/>
                </a:xfrm>
                <a:prstGeom prst="rect">
                  <a:avLst/>
                </a:prstGeom>
                <a:noFill/>
              </p:spPr>
              <p:txBody>
                <a:bodyPr wrap="none" rtlCol="0">
                  <a:spAutoFit/>
                </a:bodyPr>
                <a:lstStyle/>
                <a:p>
                  <a:r>
                    <a:rPr lang="cs-CZ" sz="1600" dirty="0"/>
                    <a:t>0</a:t>
                  </a:r>
                  <a:r>
                    <a:rPr lang="cs-CZ" sz="1600" dirty="0" smtClean="0"/>
                    <a:t>,8</a:t>
                  </a:r>
                  <a:endParaRPr lang="cs-CZ" sz="1600" dirty="0"/>
                </a:p>
              </p:txBody>
            </p:sp>
            <p:sp>
              <p:nvSpPr>
                <p:cNvPr id="37" name="TextovéPole 36"/>
                <p:cNvSpPr txBox="1"/>
                <p:nvPr>
                  <p:custDataLst>
                    <p:tags r:id="rId27"/>
                  </p:custDataLst>
                </p:nvPr>
              </p:nvSpPr>
              <p:spPr>
                <a:xfrm>
                  <a:off x="1426321" y="4148492"/>
                  <a:ext cx="383137" cy="236963"/>
                </a:xfrm>
                <a:prstGeom prst="rect">
                  <a:avLst/>
                </a:prstGeom>
                <a:noFill/>
              </p:spPr>
              <p:txBody>
                <a:bodyPr wrap="none" rtlCol="0">
                  <a:spAutoFit/>
                </a:bodyPr>
                <a:lstStyle/>
                <a:p>
                  <a:r>
                    <a:rPr lang="cs-CZ" sz="1600" dirty="0"/>
                    <a:t>0</a:t>
                  </a:r>
                  <a:r>
                    <a:rPr lang="cs-CZ" sz="1600" dirty="0" smtClean="0"/>
                    <a:t>,7</a:t>
                  </a:r>
                  <a:endParaRPr lang="cs-CZ" sz="1600" dirty="0"/>
                </a:p>
              </p:txBody>
            </p:sp>
            <p:sp>
              <p:nvSpPr>
                <p:cNvPr id="38" name="TextovéPole 37"/>
                <p:cNvSpPr txBox="1"/>
                <p:nvPr>
                  <p:custDataLst>
                    <p:tags r:id="rId28"/>
                  </p:custDataLst>
                </p:nvPr>
              </p:nvSpPr>
              <p:spPr>
                <a:xfrm>
                  <a:off x="1426321" y="4390523"/>
                  <a:ext cx="383137" cy="236963"/>
                </a:xfrm>
                <a:prstGeom prst="rect">
                  <a:avLst/>
                </a:prstGeom>
                <a:noFill/>
              </p:spPr>
              <p:txBody>
                <a:bodyPr wrap="none" rtlCol="0">
                  <a:spAutoFit/>
                </a:bodyPr>
                <a:lstStyle/>
                <a:p>
                  <a:r>
                    <a:rPr lang="cs-CZ" sz="1600" dirty="0"/>
                    <a:t>0</a:t>
                  </a:r>
                  <a:r>
                    <a:rPr lang="cs-CZ" sz="1600" dirty="0" smtClean="0"/>
                    <a:t>,6</a:t>
                  </a:r>
                  <a:endParaRPr lang="cs-CZ" sz="1600" dirty="0"/>
                </a:p>
              </p:txBody>
            </p:sp>
          </p:grpSp>
          <p:grpSp>
            <p:nvGrpSpPr>
              <p:cNvPr id="12" name="Skupina 11"/>
              <p:cNvGrpSpPr/>
              <p:nvPr/>
            </p:nvGrpSpPr>
            <p:grpSpPr>
              <a:xfrm>
                <a:off x="806318" y="6391961"/>
                <a:ext cx="5314842" cy="349740"/>
                <a:chOff x="806318" y="6391961"/>
                <a:chExt cx="5314842" cy="349740"/>
              </a:xfrm>
            </p:grpSpPr>
            <p:cxnSp>
              <p:nvCxnSpPr>
                <p:cNvPr id="13" name="Přímá spojnice 12"/>
                <p:cNvCxnSpPr/>
                <p:nvPr/>
              </p:nvCxnSpPr>
              <p:spPr>
                <a:xfrm>
                  <a:off x="1653032" y="6399031"/>
                  <a:ext cx="0" cy="72000"/>
                </a:xfrm>
                <a:prstGeom prst="line">
                  <a:avLst/>
                </a:prstGeom>
              </p:spPr>
              <p:style>
                <a:lnRef idx="1">
                  <a:schemeClr val="dk1"/>
                </a:lnRef>
                <a:fillRef idx="0">
                  <a:schemeClr val="dk1"/>
                </a:fillRef>
                <a:effectRef idx="0">
                  <a:schemeClr val="dk1"/>
                </a:effectRef>
                <a:fontRef idx="minor">
                  <a:schemeClr val="tx1"/>
                </a:fontRef>
              </p:style>
            </p:cxnSp>
            <p:cxnSp>
              <p:nvCxnSpPr>
                <p:cNvPr id="14" name="Přímá spojnice 13"/>
                <p:cNvCxnSpPr/>
                <p:nvPr/>
              </p:nvCxnSpPr>
              <p:spPr>
                <a:xfrm>
                  <a:off x="5206727" y="6399031"/>
                  <a:ext cx="0" cy="72000"/>
                </a:xfrm>
                <a:prstGeom prst="line">
                  <a:avLst/>
                </a:prstGeom>
              </p:spPr>
              <p:style>
                <a:lnRef idx="1">
                  <a:schemeClr val="dk1"/>
                </a:lnRef>
                <a:fillRef idx="0">
                  <a:schemeClr val="dk1"/>
                </a:fillRef>
                <a:effectRef idx="0">
                  <a:schemeClr val="dk1"/>
                </a:effectRef>
                <a:fontRef idx="minor">
                  <a:schemeClr val="tx1"/>
                </a:fontRef>
              </p:style>
            </p:cxnSp>
            <p:cxnSp>
              <p:nvCxnSpPr>
                <p:cNvPr id="15" name="Přímá spojnice 14"/>
                <p:cNvCxnSpPr/>
                <p:nvPr/>
              </p:nvCxnSpPr>
              <p:spPr>
                <a:xfrm>
                  <a:off x="4495988" y="6399031"/>
                  <a:ext cx="0" cy="72000"/>
                </a:xfrm>
                <a:prstGeom prst="line">
                  <a:avLst/>
                </a:prstGeom>
              </p:spPr>
              <p:style>
                <a:lnRef idx="1">
                  <a:schemeClr val="dk1"/>
                </a:lnRef>
                <a:fillRef idx="0">
                  <a:schemeClr val="dk1"/>
                </a:fillRef>
                <a:effectRef idx="0">
                  <a:schemeClr val="dk1"/>
                </a:effectRef>
                <a:fontRef idx="minor">
                  <a:schemeClr val="tx1"/>
                </a:fontRef>
              </p:style>
            </p:cxnSp>
            <p:cxnSp>
              <p:nvCxnSpPr>
                <p:cNvPr id="16" name="Přímá spojnice 15"/>
                <p:cNvCxnSpPr/>
                <p:nvPr/>
              </p:nvCxnSpPr>
              <p:spPr>
                <a:xfrm>
                  <a:off x="3785249" y="6399031"/>
                  <a:ext cx="0" cy="72000"/>
                </a:xfrm>
                <a:prstGeom prst="line">
                  <a:avLst/>
                </a:prstGeom>
              </p:spPr>
              <p:style>
                <a:lnRef idx="1">
                  <a:schemeClr val="dk1"/>
                </a:lnRef>
                <a:fillRef idx="0">
                  <a:schemeClr val="dk1"/>
                </a:fillRef>
                <a:effectRef idx="0">
                  <a:schemeClr val="dk1"/>
                </a:effectRef>
                <a:fontRef idx="minor">
                  <a:schemeClr val="tx1"/>
                </a:fontRef>
              </p:style>
            </p:cxnSp>
            <p:cxnSp>
              <p:nvCxnSpPr>
                <p:cNvPr id="17" name="Přímá spojnice 16"/>
                <p:cNvCxnSpPr/>
                <p:nvPr/>
              </p:nvCxnSpPr>
              <p:spPr>
                <a:xfrm>
                  <a:off x="3074510" y="6399031"/>
                  <a:ext cx="0" cy="72000"/>
                </a:xfrm>
                <a:prstGeom prst="line">
                  <a:avLst/>
                </a:prstGeom>
              </p:spPr>
              <p:style>
                <a:lnRef idx="1">
                  <a:schemeClr val="dk1"/>
                </a:lnRef>
                <a:fillRef idx="0">
                  <a:schemeClr val="dk1"/>
                </a:fillRef>
                <a:effectRef idx="0">
                  <a:schemeClr val="dk1"/>
                </a:effectRef>
                <a:fontRef idx="minor">
                  <a:schemeClr val="tx1"/>
                </a:fontRef>
              </p:style>
            </p:cxnSp>
            <p:cxnSp>
              <p:nvCxnSpPr>
                <p:cNvPr id="18" name="Přímá spojnice 17"/>
                <p:cNvCxnSpPr/>
                <p:nvPr/>
              </p:nvCxnSpPr>
              <p:spPr>
                <a:xfrm>
                  <a:off x="2363771" y="6399031"/>
                  <a:ext cx="0" cy="72000"/>
                </a:xfrm>
                <a:prstGeom prst="line">
                  <a:avLst/>
                </a:prstGeom>
              </p:spPr>
              <p:style>
                <a:lnRef idx="1">
                  <a:schemeClr val="dk1"/>
                </a:lnRef>
                <a:fillRef idx="0">
                  <a:schemeClr val="dk1"/>
                </a:fillRef>
                <a:effectRef idx="0">
                  <a:schemeClr val="dk1"/>
                </a:effectRef>
                <a:fontRef idx="minor">
                  <a:schemeClr val="tx1"/>
                </a:fontRef>
              </p:style>
            </p:cxnSp>
            <p:cxnSp>
              <p:nvCxnSpPr>
                <p:cNvPr id="19" name="Přímá spojnice 18"/>
                <p:cNvCxnSpPr/>
                <p:nvPr/>
              </p:nvCxnSpPr>
              <p:spPr>
                <a:xfrm>
                  <a:off x="5917465" y="6399031"/>
                  <a:ext cx="0" cy="72000"/>
                </a:xfrm>
                <a:prstGeom prst="line">
                  <a:avLst/>
                </a:prstGeom>
              </p:spPr>
              <p:style>
                <a:lnRef idx="1">
                  <a:schemeClr val="dk1"/>
                </a:lnRef>
                <a:fillRef idx="0">
                  <a:schemeClr val="dk1"/>
                </a:fillRef>
                <a:effectRef idx="0">
                  <a:schemeClr val="dk1"/>
                </a:effectRef>
                <a:fontRef idx="minor">
                  <a:schemeClr val="tx1"/>
                </a:fontRef>
              </p:style>
            </p:cxnSp>
            <p:cxnSp>
              <p:nvCxnSpPr>
                <p:cNvPr id="20" name="Přímá spojnice 19"/>
                <p:cNvCxnSpPr/>
                <p:nvPr/>
              </p:nvCxnSpPr>
              <p:spPr>
                <a:xfrm>
                  <a:off x="882742" y="6391961"/>
                  <a:ext cx="5037137" cy="0"/>
                </a:xfrm>
                <a:prstGeom prst="line">
                  <a:avLst/>
                </a:prstGeom>
              </p:spPr>
              <p:style>
                <a:lnRef idx="1">
                  <a:schemeClr val="dk1"/>
                </a:lnRef>
                <a:fillRef idx="0">
                  <a:schemeClr val="dk1"/>
                </a:fillRef>
                <a:effectRef idx="0">
                  <a:schemeClr val="dk1"/>
                </a:effectRef>
                <a:fontRef idx="minor">
                  <a:schemeClr val="tx1"/>
                </a:fontRef>
              </p:style>
            </p:cxnSp>
            <p:sp>
              <p:nvSpPr>
                <p:cNvPr id="21" name="TextovéPole 20"/>
                <p:cNvSpPr txBox="1"/>
                <p:nvPr>
                  <p:custDataLst>
                    <p:tags r:id="rId12"/>
                  </p:custDataLst>
                </p:nvPr>
              </p:nvSpPr>
              <p:spPr>
                <a:xfrm>
                  <a:off x="1523299" y="6455495"/>
                  <a:ext cx="336094" cy="236963"/>
                </a:xfrm>
                <a:prstGeom prst="rect">
                  <a:avLst/>
                </a:prstGeom>
                <a:noFill/>
              </p:spPr>
              <p:txBody>
                <a:bodyPr wrap="none" rtlCol="0">
                  <a:spAutoFit/>
                </a:bodyPr>
                <a:lstStyle/>
                <a:p>
                  <a:r>
                    <a:rPr lang="cs-CZ" sz="1600" dirty="0" smtClean="0"/>
                    <a:t>14</a:t>
                  </a:r>
                  <a:endParaRPr lang="cs-CZ" sz="1600" dirty="0"/>
                </a:p>
              </p:txBody>
            </p:sp>
            <p:sp>
              <p:nvSpPr>
                <p:cNvPr id="22" name="TextovéPole 21"/>
                <p:cNvSpPr txBox="1"/>
                <p:nvPr>
                  <p:custDataLst>
                    <p:tags r:id="rId13"/>
                  </p:custDataLst>
                </p:nvPr>
              </p:nvSpPr>
              <p:spPr>
                <a:xfrm>
                  <a:off x="2233593" y="6455495"/>
                  <a:ext cx="336094" cy="236963"/>
                </a:xfrm>
                <a:prstGeom prst="rect">
                  <a:avLst/>
                </a:prstGeom>
                <a:noFill/>
              </p:spPr>
              <p:txBody>
                <a:bodyPr wrap="none" rtlCol="0">
                  <a:spAutoFit/>
                </a:bodyPr>
                <a:lstStyle/>
                <a:p>
                  <a:r>
                    <a:rPr lang="cs-CZ" sz="1600" dirty="0" smtClean="0"/>
                    <a:t>28</a:t>
                  </a:r>
                  <a:endParaRPr lang="cs-CZ" sz="1600" dirty="0"/>
                </a:p>
              </p:txBody>
            </p:sp>
            <p:sp>
              <p:nvSpPr>
                <p:cNvPr id="23" name="TextovéPole 22"/>
                <p:cNvSpPr txBox="1"/>
                <p:nvPr>
                  <p:custDataLst>
                    <p:tags r:id="rId14"/>
                  </p:custDataLst>
                </p:nvPr>
              </p:nvSpPr>
              <p:spPr>
                <a:xfrm>
                  <a:off x="2943887" y="6455495"/>
                  <a:ext cx="336094" cy="236963"/>
                </a:xfrm>
                <a:prstGeom prst="rect">
                  <a:avLst/>
                </a:prstGeom>
                <a:noFill/>
              </p:spPr>
              <p:txBody>
                <a:bodyPr wrap="none" rtlCol="0">
                  <a:spAutoFit/>
                </a:bodyPr>
                <a:lstStyle/>
                <a:p>
                  <a:r>
                    <a:rPr lang="cs-CZ" sz="1600" dirty="0" smtClean="0"/>
                    <a:t>42</a:t>
                  </a:r>
                  <a:endParaRPr lang="cs-CZ" sz="1600" dirty="0"/>
                </a:p>
              </p:txBody>
            </p:sp>
            <p:sp>
              <p:nvSpPr>
                <p:cNvPr id="24" name="TextovéPole 23"/>
                <p:cNvSpPr txBox="1"/>
                <p:nvPr>
                  <p:custDataLst>
                    <p:tags r:id="rId15"/>
                  </p:custDataLst>
                </p:nvPr>
              </p:nvSpPr>
              <p:spPr>
                <a:xfrm>
                  <a:off x="3654181" y="6455495"/>
                  <a:ext cx="336094" cy="236963"/>
                </a:xfrm>
                <a:prstGeom prst="rect">
                  <a:avLst/>
                </a:prstGeom>
                <a:noFill/>
              </p:spPr>
              <p:txBody>
                <a:bodyPr wrap="none" rtlCol="0">
                  <a:spAutoFit/>
                </a:bodyPr>
                <a:lstStyle/>
                <a:p>
                  <a:r>
                    <a:rPr lang="cs-CZ" sz="1600" dirty="0" smtClean="0"/>
                    <a:t>56</a:t>
                  </a:r>
                  <a:endParaRPr lang="cs-CZ" sz="1600" dirty="0"/>
                </a:p>
              </p:txBody>
            </p:sp>
            <p:sp>
              <p:nvSpPr>
                <p:cNvPr id="25" name="TextovéPole 24"/>
                <p:cNvSpPr txBox="1"/>
                <p:nvPr>
                  <p:custDataLst>
                    <p:tags r:id="rId16"/>
                  </p:custDataLst>
                </p:nvPr>
              </p:nvSpPr>
              <p:spPr>
                <a:xfrm>
                  <a:off x="4364475" y="6455495"/>
                  <a:ext cx="336094" cy="236963"/>
                </a:xfrm>
                <a:prstGeom prst="rect">
                  <a:avLst/>
                </a:prstGeom>
                <a:noFill/>
              </p:spPr>
              <p:txBody>
                <a:bodyPr wrap="none" rtlCol="0">
                  <a:spAutoFit/>
                </a:bodyPr>
                <a:lstStyle/>
                <a:p>
                  <a:r>
                    <a:rPr lang="cs-CZ" sz="1600" dirty="0" smtClean="0"/>
                    <a:t>70</a:t>
                  </a:r>
                  <a:endParaRPr lang="cs-CZ" sz="1600" dirty="0"/>
                </a:p>
              </p:txBody>
            </p:sp>
            <p:sp>
              <p:nvSpPr>
                <p:cNvPr id="26" name="TextovéPole 25"/>
                <p:cNvSpPr txBox="1"/>
                <p:nvPr>
                  <p:custDataLst>
                    <p:tags r:id="rId17"/>
                  </p:custDataLst>
                </p:nvPr>
              </p:nvSpPr>
              <p:spPr>
                <a:xfrm>
                  <a:off x="5074769" y="6455495"/>
                  <a:ext cx="336094" cy="236963"/>
                </a:xfrm>
                <a:prstGeom prst="rect">
                  <a:avLst/>
                </a:prstGeom>
                <a:noFill/>
              </p:spPr>
              <p:txBody>
                <a:bodyPr wrap="none" rtlCol="0">
                  <a:spAutoFit/>
                </a:bodyPr>
                <a:lstStyle/>
                <a:p>
                  <a:r>
                    <a:rPr lang="cs-CZ" sz="1600" dirty="0" smtClean="0"/>
                    <a:t>84</a:t>
                  </a:r>
                  <a:endParaRPr lang="cs-CZ" sz="1600" dirty="0"/>
                </a:p>
              </p:txBody>
            </p:sp>
            <p:sp>
              <p:nvSpPr>
                <p:cNvPr id="27" name="TextovéPole 26"/>
                <p:cNvSpPr txBox="1"/>
                <p:nvPr>
                  <p:custDataLst>
                    <p:tags r:id="rId18"/>
                  </p:custDataLst>
                </p:nvPr>
              </p:nvSpPr>
              <p:spPr>
                <a:xfrm>
                  <a:off x="5785066" y="6455495"/>
                  <a:ext cx="336094" cy="236963"/>
                </a:xfrm>
                <a:prstGeom prst="rect">
                  <a:avLst/>
                </a:prstGeom>
                <a:noFill/>
              </p:spPr>
              <p:txBody>
                <a:bodyPr wrap="none" rtlCol="0">
                  <a:spAutoFit/>
                </a:bodyPr>
                <a:lstStyle/>
                <a:p>
                  <a:r>
                    <a:rPr lang="cs-CZ" sz="1600" dirty="0" smtClean="0"/>
                    <a:t>98</a:t>
                  </a:r>
                  <a:endParaRPr lang="cs-CZ" sz="1600" dirty="0"/>
                </a:p>
              </p:txBody>
            </p:sp>
            <p:sp>
              <p:nvSpPr>
                <p:cNvPr id="28" name="TextovéPole 27"/>
                <p:cNvSpPr txBox="1"/>
                <p:nvPr>
                  <p:custDataLst>
                    <p:tags r:id="rId19"/>
                  </p:custDataLst>
                </p:nvPr>
              </p:nvSpPr>
              <p:spPr>
                <a:xfrm>
                  <a:off x="806318" y="6504738"/>
                  <a:ext cx="243316" cy="236963"/>
                </a:xfrm>
                <a:prstGeom prst="rect">
                  <a:avLst/>
                </a:prstGeom>
                <a:noFill/>
              </p:spPr>
              <p:txBody>
                <a:bodyPr wrap="none" rtlCol="0">
                  <a:spAutoFit/>
                </a:bodyPr>
                <a:lstStyle/>
                <a:p>
                  <a:r>
                    <a:rPr lang="cs-CZ" sz="1600" dirty="0"/>
                    <a:t>0</a:t>
                  </a:r>
                </a:p>
              </p:txBody>
            </p:sp>
          </p:grpSp>
        </p:grpSp>
        <p:sp>
          <p:nvSpPr>
            <p:cNvPr id="8" name="TextovéPole 7"/>
            <p:cNvSpPr txBox="1"/>
            <p:nvPr>
              <p:custDataLst>
                <p:tags r:id="rId10"/>
              </p:custDataLst>
            </p:nvPr>
          </p:nvSpPr>
          <p:spPr>
            <a:xfrm rot="16200000">
              <a:off x="-1388519" y="3554211"/>
              <a:ext cx="3595855" cy="369332"/>
            </a:xfrm>
            <a:prstGeom prst="rect">
              <a:avLst/>
            </a:prstGeom>
            <a:noFill/>
          </p:spPr>
          <p:txBody>
            <a:bodyPr wrap="none" rtlCol="0">
              <a:spAutoFit/>
            </a:bodyPr>
            <a:lstStyle/>
            <a:p>
              <a:r>
                <a:rPr lang="cs-CZ" dirty="0" smtClean="0"/>
                <a:t>Celková mortalita (relativní riziko)</a:t>
              </a:r>
              <a:endParaRPr lang="cs-CZ" dirty="0"/>
            </a:p>
          </p:txBody>
        </p:sp>
        <p:sp>
          <p:nvSpPr>
            <p:cNvPr id="9" name="TextovéPole 8"/>
            <p:cNvSpPr txBox="1"/>
            <p:nvPr>
              <p:custDataLst>
                <p:tags r:id="rId11"/>
              </p:custDataLst>
            </p:nvPr>
          </p:nvSpPr>
          <p:spPr>
            <a:xfrm>
              <a:off x="5820614" y="5717199"/>
              <a:ext cx="1582484" cy="369333"/>
            </a:xfrm>
            <a:prstGeom prst="rect">
              <a:avLst/>
            </a:prstGeom>
            <a:noFill/>
          </p:spPr>
          <p:txBody>
            <a:bodyPr wrap="none" rtlCol="0">
              <a:spAutoFit/>
            </a:bodyPr>
            <a:lstStyle/>
            <a:p>
              <a:r>
                <a:rPr lang="cs-CZ" dirty="0" smtClean="0"/>
                <a:t>g etanolu/den</a:t>
              </a:r>
              <a:endParaRPr lang="cs-CZ" dirty="0"/>
            </a:p>
          </p:txBody>
        </p:sp>
      </p:grpSp>
      <p:cxnSp>
        <p:nvCxnSpPr>
          <p:cNvPr id="10" name="Přímá spojnice 9"/>
          <p:cNvCxnSpPr/>
          <p:nvPr>
            <p:custDataLst>
              <p:tags r:id="rId6"/>
            </p:custDataLst>
          </p:nvPr>
        </p:nvCxnSpPr>
        <p:spPr>
          <a:xfrm>
            <a:off x="2385877" y="5556124"/>
            <a:ext cx="881382" cy="0"/>
          </a:xfrm>
          <a:prstGeom prst="line">
            <a:avLst/>
          </a:prstGeom>
        </p:spPr>
        <p:style>
          <a:lnRef idx="3">
            <a:schemeClr val="accent3"/>
          </a:lnRef>
          <a:fillRef idx="0">
            <a:schemeClr val="accent3"/>
          </a:fillRef>
          <a:effectRef idx="2">
            <a:schemeClr val="accent3"/>
          </a:effectRef>
          <a:fontRef idx="minor">
            <a:schemeClr val="tx1"/>
          </a:fontRef>
        </p:style>
      </p:cxnSp>
      <p:sp>
        <p:nvSpPr>
          <p:cNvPr id="49" name="TextovéPole 48"/>
          <p:cNvSpPr txBox="1"/>
          <p:nvPr>
            <p:custDataLst>
              <p:tags r:id="rId7"/>
            </p:custDataLst>
          </p:nvPr>
        </p:nvSpPr>
        <p:spPr>
          <a:xfrm>
            <a:off x="6833098" y="1463868"/>
            <a:ext cx="1967205" cy="646331"/>
          </a:xfrm>
          <a:prstGeom prst="rect">
            <a:avLst/>
          </a:prstGeom>
          <a:noFill/>
        </p:spPr>
        <p:txBody>
          <a:bodyPr wrap="none" rtlCol="0">
            <a:spAutoFit/>
          </a:bodyPr>
          <a:lstStyle/>
          <a:p>
            <a:r>
              <a:rPr lang="cs-CZ" dirty="0" smtClean="0"/>
              <a:t>pivo (10°) … 3%</a:t>
            </a:r>
          </a:p>
          <a:p>
            <a:r>
              <a:rPr lang="cs-CZ" dirty="0" smtClean="0"/>
              <a:t>víno ………. 10%</a:t>
            </a:r>
            <a:endParaRPr lang="cs-CZ" dirty="0"/>
          </a:p>
        </p:txBody>
      </p:sp>
      <p:sp>
        <p:nvSpPr>
          <p:cNvPr id="50" name="TextovéPole 49"/>
          <p:cNvSpPr txBox="1"/>
          <p:nvPr>
            <p:custDataLst>
              <p:tags r:id="rId8"/>
            </p:custDataLst>
          </p:nvPr>
        </p:nvSpPr>
        <p:spPr>
          <a:xfrm>
            <a:off x="6520644" y="2397032"/>
            <a:ext cx="671979" cy="369332"/>
          </a:xfrm>
          <a:prstGeom prst="rect">
            <a:avLst/>
          </a:prstGeom>
          <a:noFill/>
        </p:spPr>
        <p:txBody>
          <a:bodyPr wrap="none" rtlCol="0">
            <a:spAutoFit/>
          </a:bodyPr>
          <a:lstStyle/>
          <a:p>
            <a:r>
              <a:rPr lang="cs-CZ" dirty="0" smtClean="0"/>
              <a:t>ženy</a:t>
            </a:r>
            <a:endParaRPr lang="cs-CZ" dirty="0"/>
          </a:p>
        </p:txBody>
      </p:sp>
      <p:sp>
        <p:nvSpPr>
          <p:cNvPr id="51" name="TextovéPole 50"/>
          <p:cNvSpPr txBox="1"/>
          <p:nvPr>
            <p:custDataLst>
              <p:tags r:id="rId9"/>
            </p:custDataLst>
          </p:nvPr>
        </p:nvSpPr>
        <p:spPr>
          <a:xfrm>
            <a:off x="7007901" y="3088622"/>
            <a:ext cx="671979" cy="369332"/>
          </a:xfrm>
          <a:prstGeom prst="rect">
            <a:avLst/>
          </a:prstGeom>
          <a:noFill/>
        </p:spPr>
        <p:txBody>
          <a:bodyPr wrap="none" rtlCol="0">
            <a:spAutoFit/>
          </a:bodyPr>
          <a:lstStyle/>
          <a:p>
            <a:r>
              <a:rPr lang="cs-CZ" dirty="0" smtClean="0"/>
              <a:t>muži</a:t>
            </a:r>
            <a:endParaRPr lang="cs-CZ" dirty="0"/>
          </a:p>
        </p:txBody>
      </p:sp>
    </p:spTree>
    <p:custDataLst>
      <p:tags r:id="rId1"/>
    </p:custDataLst>
    <p:extLst>
      <p:ext uri="{BB962C8B-B14F-4D97-AF65-F5344CB8AC3E}">
        <p14:creationId xmlns:p14="http://schemas.microsoft.com/office/powerpoint/2010/main" val="1159965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49" grpId="0"/>
      <p:bldP spid="50" grpId="0"/>
      <p:bldP spid="5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custDataLst>
              <p:tags r:id="rId2"/>
            </p:custDataLst>
          </p:nvPr>
        </p:nvSpPr>
        <p:spPr/>
        <p:txBody>
          <a:bodyPr>
            <a:normAutofit fontScale="90000"/>
          </a:bodyPr>
          <a:lstStyle/>
          <a:p>
            <a:r>
              <a:rPr lang="cs-CZ" dirty="0" smtClean="0"/>
              <a:t>Etanol – akutní otrava </a:t>
            </a:r>
            <a:r>
              <a:rPr lang="cs-CZ" sz="3600" dirty="0" smtClean="0"/>
              <a:t>osmoticky aktivní látkou</a:t>
            </a:r>
            <a:endParaRPr lang="cs-CZ" sz="3600" dirty="0"/>
          </a:p>
        </p:txBody>
      </p:sp>
      <p:graphicFrame>
        <p:nvGraphicFramePr>
          <p:cNvPr id="3" name="Diagram 2"/>
          <p:cNvGraphicFramePr/>
          <p:nvPr>
            <p:custDataLst>
              <p:tags r:id="rId3"/>
            </p:custDataLst>
            <p:extLst>
              <p:ext uri="{D42A27DB-BD31-4B8C-83A1-F6EECF244321}">
                <p14:modId xmlns:p14="http://schemas.microsoft.com/office/powerpoint/2010/main" val="3461279627"/>
              </p:ext>
            </p:extLst>
          </p:nvPr>
        </p:nvGraphicFramePr>
        <p:xfrm>
          <a:off x="107504" y="1412776"/>
          <a:ext cx="4896544" cy="4064000"/>
        </p:xfrm>
        <a:graphic>
          <a:graphicData uri="http://schemas.openxmlformats.org/drawingml/2006/diagram">
            <dgm:relIds xmlns:dgm="http://schemas.openxmlformats.org/drawingml/2006/diagram" xmlns:r="http://schemas.openxmlformats.org/officeDocument/2006/relationships" r:dm="rId57" r:lo="rId58" r:qs="rId59" r:cs="rId60"/>
          </a:graphicData>
        </a:graphic>
      </p:graphicFrame>
      <p:grpSp>
        <p:nvGrpSpPr>
          <p:cNvPr id="57" name="Skupina 56"/>
          <p:cNvGrpSpPr/>
          <p:nvPr/>
        </p:nvGrpSpPr>
        <p:grpSpPr>
          <a:xfrm>
            <a:off x="171756" y="1844824"/>
            <a:ext cx="1591932" cy="369332"/>
            <a:chOff x="3514538" y="1916832"/>
            <a:chExt cx="1591932" cy="369332"/>
          </a:xfrm>
        </p:grpSpPr>
        <p:sp>
          <p:nvSpPr>
            <p:cNvPr id="5" name="TextovéPole 4"/>
            <p:cNvSpPr txBox="1"/>
            <p:nvPr>
              <p:custDataLst>
                <p:tags r:id="rId42"/>
              </p:custDataLst>
            </p:nvPr>
          </p:nvSpPr>
          <p:spPr>
            <a:xfrm>
              <a:off x="3729170" y="1916832"/>
              <a:ext cx="1377300" cy="369332"/>
            </a:xfrm>
            <a:prstGeom prst="rect">
              <a:avLst/>
            </a:prstGeom>
            <a:noFill/>
          </p:spPr>
          <p:txBody>
            <a:bodyPr wrap="none" rtlCol="0">
              <a:spAutoFit/>
            </a:bodyPr>
            <a:lstStyle/>
            <a:p>
              <a:r>
                <a:rPr lang="cs-CZ" dirty="0" smtClean="0"/>
                <a:t>27 </a:t>
              </a:r>
              <a:r>
                <a:rPr lang="cs-CZ" dirty="0" err="1" smtClean="0"/>
                <a:t>mmol</a:t>
              </a:r>
              <a:r>
                <a:rPr lang="cs-CZ" dirty="0" smtClean="0"/>
                <a:t>/kg</a:t>
              </a:r>
              <a:endParaRPr lang="cs-CZ" dirty="0"/>
            </a:p>
          </p:txBody>
        </p:sp>
        <p:grpSp>
          <p:nvGrpSpPr>
            <p:cNvPr id="7" name="Skupina 6"/>
            <p:cNvGrpSpPr/>
            <p:nvPr/>
          </p:nvGrpSpPr>
          <p:grpSpPr>
            <a:xfrm>
              <a:off x="3514538" y="1986718"/>
              <a:ext cx="259596" cy="250826"/>
              <a:chOff x="7140575" y="1423988"/>
              <a:chExt cx="1827213" cy="1889125"/>
            </a:xfrm>
          </p:grpSpPr>
          <p:sp>
            <p:nvSpPr>
              <p:cNvPr id="8" name="AutoShape 7"/>
              <p:cNvSpPr>
                <a:spLocks noChangeAspect="1" noChangeArrowheads="1" noTextEdit="1"/>
              </p:cNvSpPr>
              <p:nvPr>
                <p:custDataLst>
                  <p:tags r:id="rId43"/>
                </p:custDataLst>
              </p:nvPr>
            </p:nvSpPr>
            <p:spPr bwMode="auto">
              <a:xfrm>
                <a:off x="7140575" y="1423988"/>
                <a:ext cx="1827213"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9" name="Freeform 9"/>
              <p:cNvSpPr>
                <a:spLocks/>
              </p:cNvSpPr>
              <p:nvPr>
                <p:custDataLst>
                  <p:tags r:id="rId44"/>
                </p:custDataLst>
              </p:nvPr>
            </p:nvSpPr>
            <p:spPr bwMode="auto">
              <a:xfrm>
                <a:off x="7729538" y="2151063"/>
                <a:ext cx="257175" cy="257175"/>
              </a:xfrm>
              <a:custGeom>
                <a:avLst/>
                <a:gdLst>
                  <a:gd name="T0" fmla="*/ 162 w 325"/>
                  <a:gd name="T1" fmla="*/ 324 h 324"/>
                  <a:gd name="T2" fmla="*/ 195 w 325"/>
                  <a:gd name="T3" fmla="*/ 320 h 324"/>
                  <a:gd name="T4" fmla="*/ 226 w 325"/>
                  <a:gd name="T5" fmla="*/ 311 h 324"/>
                  <a:gd name="T6" fmla="*/ 253 w 325"/>
                  <a:gd name="T7" fmla="*/ 296 h 324"/>
                  <a:gd name="T8" fmla="*/ 278 w 325"/>
                  <a:gd name="T9" fmla="*/ 276 h 324"/>
                  <a:gd name="T10" fmla="*/ 297 w 325"/>
                  <a:gd name="T11" fmla="*/ 253 h 324"/>
                  <a:gd name="T12" fmla="*/ 312 w 325"/>
                  <a:gd name="T13" fmla="*/ 226 h 324"/>
                  <a:gd name="T14" fmla="*/ 321 w 325"/>
                  <a:gd name="T15" fmla="*/ 195 h 324"/>
                  <a:gd name="T16" fmla="*/ 325 w 325"/>
                  <a:gd name="T17" fmla="*/ 162 h 324"/>
                  <a:gd name="T18" fmla="*/ 321 w 325"/>
                  <a:gd name="T19" fmla="*/ 130 h 324"/>
                  <a:gd name="T20" fmla="*/ 312 w 325"/>
                  <a:gd name="T21" fmla="*/ 99 h 324"/>
                  <a:gd name="T22" fmla="*/ 297 w 325"/>
                  <a:gd name="T23" fmla="*/ 71 h 324"/>
                  <a:gd name="T24" fmla="*/ 278 w 325"/>
                  <a:gd name="T25" fmla="*/ 47 h 324"/>
                  <a:gd name="T26" fmla="*/ 253 w 325"/>
                  <a:gd name="T27" fmla="*/ 28 h 324"/>
                  <a:gd name="T28" fmla="*/ 226 w 325"/>
                  <a:gd name="T29" fmla="*/ 13 h 324"/>
                  <a:gd name="T30" fmla="*/ 195 w 325"/>
                  <a:gd name="T31" fmla="*/ 3 h 324"/>
                  <a:gd name="T32" fmla="*/ 162 w 325"/>
                  <a:gd name="T33" fmla="*/ 0 h 324"/>
                  <a:gd name="T34" fmla="*/ 130 w 325"/>
                  <a:gd name="T35" fmla="*/ 3 h 324"/>
                  <a:gd name="T36" fmla="*/ 99 w 325"/>
                  <a:gd name="T37" fmla="*/ 13 h 324"/>
                  <a:gd name="T38" fmla="*/ 71 w 325"/>
                  <a:gd name="T39" fmla="*/ 28 h 324"/>
                  <a:gd name="T40" fmla="*/ 47 w 325"/>
                  <a:gd name="T41" fmla="*/ 47 h 324"/>
                  <a:gd name="T42" fmla="*/ 28 w 325"/>
                  <a:gd name="T43" fmla="*/ 71 h 324"/>
                  <a:gd name="T44" fmla="*/ 13 w 325"/>
                  <a:gd name="T45" fmla="*/ 99 h 324"/>
                  <a:gd name="T46" fmla="*/ 3 w 325"/>
                  <a:gd name="T47" fmla="*/ 130 h 324"/>
                  <a:gd name="T48" fmla="*/ 0 w 325"/>
                  <a:gd name="T49" fmla="*/ 162 h 324"/>
                  <a:gd name="T50" fmla="*/ 3 w 325"/>
                  <a:gd name="T51" fmla="*/ 195 h 324"/>
                  <a:gd name="T52" fmla="*/ 13 w 325"/>
                  <a:gd name="T53" fmla="*/ 226 h 324"/>
                  <a:gd name="T54" fmla="*/ 28 w 325"/>
                  <a:gd name="T55" fmla="*/ 253 h 324"/>
                  <a:gd name="T56" fmla="*/ 47 w 325"/>
                  <a:gd name="T57" fmla="*/ 276 h 324"/>
                  <a:gd name="T58" fmla="*/ 71 w 325"/>
                  <a:gd name="T59" fmla="*/ 296 h 324"/>
                  <a:gd name="T60" fmla="*/ 99 w 325"/>
                  <a:gd name="T61" fmla="*/ 311 h 324"/>
                  <a:gd name="T62" fmla="*/ 130 w 325"/>
                  <a:gd name="T63" fmla="*/ 320 h 324"/>
                  <a:gd name="T64" fmla="*/ 162 w 325"/>
                  <a:gd name="T65" fmla="*/ 324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5" h="324">
                    <a:moveTo>
                      <a:pt x="162" y="324"/>
                    </a:moveTo>
                    <a:lnTo>
                      <a:pt x="195" y="320"/>
                    </a:lnTo>
                    <a:lnTo>
                      <a:pt x="226" y="311"/>
                    </a:lnTo>
                    <a:lnTo>
                      <a:pt x="253" y="296"/>
                    </a:lnTo>
                    <a:lnTo>
                      <a:pt x="278" y="276"/>
                    </a:lnTo>
                    <a:lnTo>
                      <a:pt x="297" y="253"/>
                    </a:lnTo>
                    <a:lnTo>
                      <a:pt x="312" y="226"/>
                    </a:lnTo>
                    <a:lnTo>
                      <a:pt x="321" y="195"/>
                    </a:lnTo>
                    <a:lnTo>
                      <a:pt x="325" y="162"/>
                    </a:lnTo>
                    <a:lnTo>
                      <a:pt x="321" y="130"/>
                    </a:lnTo>
                    <a:lnTo>
                      <a:pt x="312" y="99"/>
                    </a:lnTo>
                    <a:lnTo>
                      <a:pt x="297" y="71"/>
                    </a:lnTo>
                    <a:lnTo>
                      <a:pt x="278" y="47"/>
                    </a:lnTo>
                    <a:lnTo>
                      <a:pt x="253" y="28"/>
                    </a:lnTo>
                    <a:lnTo>
                      <a:pt x="226" y="13"/>
                    </a:lnTo>
                    <a:lnTo>
                      <a:pt x="195" y="3"/>
                    </a:lnTo>
                    <a:lnTo>
                      <a:pt x="162" y="0"/>
                    </a:lnTo>
                    <a:lnTo>
                      <a:pt x="130" y="3"/>
                    </a:lnTo>
                    <a:lnTo>
                      <a:pt x="99" y="13"/>
                    </a:lnTo>
                    <a:lnTo>
                      <a:pt x="71" y="28"/>
                    </a:lnTo>
                    <a:lnTo>
                      <a:pt x="47" y="47"/>
                    </a:lnTo>
                    <a:lnTo>
                      <a:pt x="28" y="71"/>
                    </a:lnTo>
                    <a:lnTo>
                      <a:pt x="13" y="99"/>
                    </a:lnTo>
                    <a:lnTo>
                      <a:pt x="3" y="130"/>
                    </a:lnTo>
                    <a:lnTo>
                      <a:pt x="0" y="162"/>
                    </a:lnTo>
                    <a:lnTo>
                      <a:pt x="3" y="195"/>
                    </a:lnTo>
                    <a:lnTo>
                      <a:pt x="13" y="226"/>
                    </a:lnTo>
                    <a:lnTo>
                      <a:pt x="28" y="253"/>
                    </a:lnTo>
                    <a:lnTo>
                      <a:pt x="47" y="276"/>
                    </a:lnTo>
                    <a:lnTo>
                      <a:pt x="71" y="296"/>
                    </a:lnTo>
                    <a:lnTo>
                      <a:pt x="99" y="311"/>
                    </a:lnTo>
                    <a:lnTo>
                      <a:pt x="130" y="320"/>
                    </a:lnTo>
                    <a:lnTo>
                      <a:pt x="162" y="324"/>
                    </a:lnTo>
                    <a:close/>
                  </a:path>
                </a:pathLst>
              </a:custGeom>
              <a:solidFill>
                <a:srgbClr val="7F00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0" name="Freeform 10"/>
              <p:cNvSpPr>
                <a:spLocks/>
              </p:cNvSpPr>
              <p:nvPr>
                <p:custDataLst>
                  <p:tags r:id="rId45"/>
                </p:custDataLst>
              </p:nvPr>
            </p:nvSpPr>
            <p:spPr bwMode="auto">
              <a:xfrm>
                <a:off x="8091488" y="2151063"/>
                <a:ext cx="257175" cy="257175"/>
              </a:xfrm>
              <a:custGeom>
                <a:avLst/>
                <a:gdLst>
                  <a:gd name="T0" fmla="*/ 164 w 325"/>
                  <a:gd name="T1" fmla="*/ 324 h 324"/>
                  <a:gd name="T2" fmla="*/ 196 w 325"/>
                  <a:gd name="T3" fmla="*/ 320 h 324"/>
                  <a:gd name="T4" fmla="*/ 226 w 325"/>
                  <a:gd name="T5" fmla="*/ 311 h 324"/>
                  <a:gd name="T6" fmla="*/ 254 w 325"/>
                  <a:gd name="T7" fmla="*/ 296 h 324"/>
                  <a:gd name="T8" fmla="*/ 278 w 325"/>
                  <a:gd name="T9" fmla="*/ 276 h 324"/>
                  <a:gd name="T10" fmla="*/ 297 w 325"/>
                  <a:gd name="T11" fmla="*/ 253 h 324"/>
                  <a:gd name="T12" fmla="*/ 312 w 325"/>
                  <a:gd name="T13" fmla="*/ 226 h 324"/>
                  <a:gd name="T14" fmla="*/ 322 w 325"/>
                  <a:gd name="T15" fmla="*/ 195 h 324"/>
                  <a:gd name="T16" fmla="*/ 325 w 325"/>
                  <a:gd name="T17" fmla="*/ 162 h 324"/>
                  <a:gd name="T18" fmla="*/ 322 w 325"/>
                  <a:gd name="T19" fmla="*/ 130 h 324"/>
                  <a:gd name="T20" fmla="*/ 312 w 325"/>
                  <a:gd name="T21" fmla="*/ 99 h 324"/>
                  <a:gd name="T22" fmla="*/ 297 w 325"/>
                  <a:gd name="T23" fmla="*/ 71 h 324"/>
                  <a:gd name="T24" fmla="*/ 278 w 325"/>
                  <a:gd name="T25" fmla="*/ 47 h 324"/>
                  <a:gd name="T26" fmla="*/ 254 w 325"/>
                  <a:gd name="T27" fmla="*/ 28 h 324"/>
                  <a:gd name="T28" fmla="*/ 226 w 325"/>
                  <a:gd name="T29" fmla="*/ 13 h 324"/>
                  <a:gd name="T30" fmla="*/ 196 w 325"/>
                  <a:gd name="T31" fmla="*/ 3 h 324"/>
                  <a:gd name="T32" fmla="*/ 164 w 325"/>
                  <a:gd name="T33" fmla="*/ 0 h 324"/>
                  <a:gd name="T34" fmla="*/ 131 w 325"/>
                  <a:gd name="T35" fmla="*/ 3 h 324"/>
                  <a:gd name="T36" fmla="*/ 100 w 325"/>
                  <a:gd name="T37" fmla="*/ 13 h 324"/>
                  <a:gd name="T38" fmla="*/ 73 w 325"/>
                  <a:gd name="T39" fmla="*/ 28 h 324"/>
                  <a:gd name="T40" fmla="*/ 48 w 325"/>
                  <a:gd name="T41" fmla="*/ 47 h 324"/>
                  <a:gd name="T42" fmla="*/ 28 w 325"/>
                  <a:gd name="T43" fmla="*/ 71 h 324"/>
                  <a:gd name="T44" fmla="*/ 13 w 325"/>
                  <a:gd name="T45" fmla="*/ 99 h 324"/>
                  <a:gd name="T46" fmla="*/ 4 w 325"/>
                  <a:gd name="T47" fmla="*/ 130 h 324"/>
                  <a:gd name="T48" fmla="*/ 0 w 325"/>
                  <a:gd name="T49" fmla="*/ 162 h 324"/>
                  <a:gd name="T50" fmla="*/ 4 w 325"/>
                  <a:gd name="T51" fmla="*/ 195 h 324"/>
                  <a:gd name="T52" fmla="*/ 13 w 325"/>
                  <a:gd name="T53" fmla="*/ 226 h 324"/>
                  <a:gd name="T54" fmla="*/ 28 w 325"/>
                  <a:gd name="T55" fmla="*/ 253 h 324"/>
                  <a:gd name="T56" fmla="*/ 48 w 325"/>
                  <a:gd name="T57" fmla="*/ 276 h 324"/>
                  <a:gd name="T58" fmla="*/ 73 w 325"/>
                  <a:gd name="T59" fmla="*/ 296 h 324"/>
                  <a:gd name="T60" fmla="*/ 100 w 325"/>
                  <a:gd name="T61" fmla="*/ 311 h 324"/>
                  <a:gd name="T62" fmla="*/ 131 w 325"/>
                  <a:gd name="T63" fmla="*/ 320 h 324"/>
                  <a:gd name="T64" fmla="*/ 164 w 325"/>
                  <a:gd name="T65" fmla="*/ 324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5" h="324">
                    <a:moveTo>
                      <a:pt x="164" y="324"/>
                    </a:moveTo>
                    <a:lnTo>
                      <a:pt x="196" y="320"/>
                    </a:lnTo>
                    <a:lnTo>
                      <a:pt x="226" y="311"/>
                    </a:lnTo>
                    <a:lnTo>
                      <a:pt x="254" y="296"/>
                    </a:lnTo>
                    <a:lnTo>
                      <a:pt x="278" y="276"/>
                    </a:lnTo>
                    <a:lnTo>
                      <a:pt x="297" y="253"/>
                    </a:lnTo>
                    <a:lnTo>
                      <a:pt x="312" y="226"/>
                    </a:lnTo>
                    <a:lnTo>
                      <a:pt x="322" y="195"/>
                    </a:lnTo>
                    <a:lnTo>
                      <a:pt x="325" y="162"/>
                    </a:lnTo>
                    <a:lnTo>
                      <a:pt x="322" y="130"/>
                    </a:lnTo>
                    <a:lnTo>
                      <a:pt x="312" y="99"/>
                    </a:lnTo>
                    <a:lnTo>
                      <a:pt x="297" y="71"/>
                    </a:lnTo>
                    <a:lnTo>
                      <a:pt x="278" y="47"/>
                    </a:lnTo>
                    <a:lnTo>
                      <a:pt x="254" y="28"/>
                    </a:lnTo>
                    <a:lnTo>
                      <a:pt x="226" y="13"/>
                    </a:lnTo>
                    <a:lnTo>
                      <a:pt x="196" y="3"/>
                    </a:lnTo>
                    <a:lnTo>
                      <a:pt x="164" y="0"/>
                    </a:lnTo>
                    <a:lnTo>
                      <a:pt x="131" y="3"/>
                    </a:lnTo>
                    <a:lnTo>
                      <a:pt x="100" y="13"/>
                    </a:lnTo>
                    <a:lnTo>
                      <a:pt x="73" y="28"/>
                    </a:lnTo>
                    <a:lnTo>
                      <a:pt x="48" y="47"/>
                    </a:lnTo>
                    <a:lnTo>
                      <a:pt x="28" y="71"/>
                    </a:lnTo>
                    <a:lnTo>
                      <a:pt x="13" y="99"/>
                    </a:lnTo>
                    <a:lnTo>
                      <a:pt x="4" y="130"/>
                    </a:lnTo>
                    <a:lnTo>
                      <a:pt x="0" y="162"/>
                    </a:lnTo>
                    <a:lnTo>
                      <a:pt x="4" y="195"/>
                    </a:lnTo>
                    <a:lnTo>
                      <a:pt x="13" y="226"/>
                    </a:lnTo>
                    <a:lnTo>
                      <a:pt x="28" y="253"/>
                    </a:lnTo>
                    <a:lnTo>
                      <a:pt x="48" y="276"/>
                    </a:lnTo>
                    <a:lnTo>
                      <a:pt x="73" y="296"/>
                    </a:lnTo>
                    <a:lnTo>
                      <a:pt x="100" y="311"/>
                    </a:lnTo>
                    <a:lnTo>
                      <a:pt x="131" y="320"/>
                    </a:lnTo>
                    <a:lnTo>
                      <a:pt x="164" y="324"/>
                    </a:lnTo>
                    <a:close/>
                  </a:path>
                </a:pathLst>
              </a:custGeom>
              <a:solidFill>
                <a:srgbClr val="7F00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1" name="Freeform 11"/>
              <p:cNvSpPr>
                <a:spLocks/>
              </p:cNvSpPr>
              <p:nvPr>
                <p:custDataLst>
                  <p:tags r:id="rId46"/>
                </p:custDataLst>
              </p:nvPr>
            </p:nvSpPr>
            <p:spPr bwMode="auto">
              <a:xfrm>
                <a:off x="7942263" y="2390776"/>
                <a:ext cx="179388" cy="198438"/>
              </a:xfrm>
              <a:custGeom>
                <a:avLst/>
                <a:gdLst>
                  <a:gd name="T0" fmla="*/ 226 w 227"/>
                  <a:gd name="T1" fmla="*/ 176 h 250"/>
                  <a:gd name="T2" fmla="*/ 215 w 227"/>
                  <a:gd name="T3" fmla="*/ 140 h 250"/>
                  <a:gd name="T4" fmla="*/ 202 w 227"/>
                  <a:gd name="T5" fmla="*/ 107 h 250"/>
                  <a:gd name="T6" fmla="*/ 188 w 227"/>
                  <a:gd name="T7" fmla="*/ 77 h 250"/>
                  <a:gd name="T8" fmla="*/ 173 w 227"/>
                  <a:gd name="T9" fmla="*/ 52 h 250"/>
                  <a:gd name="T10" fmla="*/ 158 w 227"/>
                  <a:gd name="T11" fmla="*/ 30 h 250"/>
                  <a:gd name="T12" fmla="*/ 144 w 227"/>
                  <a:gd name="T13" fmla="*/ 14 h 250"/>
                  <a:gd name="T14" fmla="*/ 129 w 227"/>
                  <a:gd name="T15" fmla="*/ 3 h 250"/>
                  <a:gd name="T16" fmla="*/ 117 w 227"/>
                  <a:gd name="T17" fmla="*/ 0 h 250"/>
                  <a:gd name="T18" fmla="*/ 103 w 227"/>
                  <a:gd name="T19" fmla="*/ 3 h 250"/>
                  <a:gd name="T20" fmla="*/ 89 w 227"/>
                  <a:gd name="T21" fmla="*/ 14 h 250"/>
                  <a:gd name="T22" fmla="*/ 74 w 227"/>
                  <a:gd name="T23" fmla="*/ 30 h 250"/>
                  <a:gd name="T24" fmla="*/ 58 w 227"/>
                  <a:gd name="T25" fmla="*/ 52 h 250"/>
                  <a:gd name="T26" fmla="*/ 43 w 227"/>
                  <a:gd name="T27" fmla="*/ 77 h 250"/>
                  <a:gd name="T28" fmla="*/ 28 w 227"/>
                  <a:gd name="T29" fmla="*/ 107 h 250"/>
                  <a:gd name="T30" fmla="*/ 15 w 227"/>
                  <a:gd name="T31" fmla="*/ 140 h 250"/>
                  <a:gd name="T32" fmla="*/ 3 w 227"/>
                  <a:gd name="T33" fmla="*/ 176 h 250"/>
                  <a:gd name="T34" fmla="*/ 0 w 227"/>
                  <a:gd name="T35" fmla="*/ 193 h 250"/>
                  <a:gd name="T36" fmla="*/ 5 w 227"/>
                  <a:gd name="T37" fmla="*/ 208 h 250"/>
                  <a:gd name="T38" fmla="*/ 14 w 227"/>
                  <a:gd name="T39" fmla="*/ 221 h 250"/>
                  <a:gd name="T40" fmla="*/ 29 w 227"/>
                  <a:gd name="T41" fmla="*/ 231 h 250"/>
                  <a:gd name="T42" fmla="*/ 46 w 227"/>
                  <a:gd name="T43" fmla="*/ 239 h 250"/>
                  <a:gd name="T44" fmla="*/ 67 w 227"/>
                  <a:gd name="T45" fmla="*/ 245 h 250"/>
                  <a:gd name="T46" fmla="*/ 90 w 227"/>
                  <a:gd name="T47" fmla="*/ 249 h 250"/>
                  <a:gd name="T48" fmla="*/ 113 w 227"/>
                  <a:gd name="T49" fmla="*/ 250 h 250"/>
                  <a:gd name="T50" fmla="*/ 136 w 227"/>
                  <a:gd name="T51" fmla="*/ 249 h 250"/>
                  <a:gd name="T52" fmla="*/ 159 w 227"/>
                  <a:gd name="T53" fmla="*/ 245 h 250"/>
                  <a:gd name="T54" fmla="*/ 180 w 227"/>
                  <a:gd name="T55" fmla="*/ 239 h 250"/>
                  <a:gd name="T56" fmla="*/ 198 w 227"/>
                  <a:gd name="T57" fmla="*/ 231 h 250"/>
                  <a:gd name="T58" fmla="*/ 212 w 227"/>
                  <a:gd name="T59" fmla="*/ 221 h 250"/>
                  <a:gd name="T60" fmla="*/ 223 w 227"/>
                  <a:gd name="T61" fmla="*/ 208 h 250"/>
                  <a:gd name="T62" fmla="*/ 227 w 227"/>
                  <a:gd name="T63" fmla="*/ 193 h 250"/>
                  <a:gd name="T64" fmla="*/ 226 w 227"/>
                  <a:gd name="T65" fmla="*/ 176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7" h="250">
                    <a:moveTo>
                      <a:pt x="226" y="176"/>
                    </a:moveTo>
                    <a:lnTo>
                      <a:pt x="215" y="140"/>
                    </a:lnTo>
                    <a:lnTo>
                      <a:pt x="202" y="107"/>
                    </a:lnTo>
                    <a:lnTo>
                      <a:pt x="188" y="77"/>
                    </a:lnTo>
                    <a:lnTo>
                      <a:pt x="173" y="52"/>
                    </a:lnTo>
                    <a:lnTo>
                      <a:pt x="158" y="30"/>
                    </a:lnTo>
                    <a:lnTo>
                      <a:pt x="144" y="14"/>
                    </a:lnTo>
                    <a:lnTo>
                      <a:pt x="129" y="3"/>
                    </a:lnTo>
                    <a:lnTo>
                      <a:pt x="117" y="0"/>
                    </a:lnTo>
                    <a:lnTo>
                      <a:pt x="103" y="3"/>
                    </a:lnTo>
                    <a:lnTo>
                      <a:pt x="89" y="14"/>
                    </a:lnTo>
                    <a:lnTo>
                      <a:pt x="74" y="30"/>
                    </a:lnTo>
                    <a:lnTo>
                      <a:pt x="58" y="52"/>
                    </a:lnTo>
                    <a:lnTo>
                      <a:pt x="43" y="77"/>
                    </a:lnTo>
                    <a:lnTo>
                      <a:pt x="28" y="107"/>
                    </a:lnTo>
                    <a:lnTo>
                      <a:pt x="15" y="140"/>
                    </a:lnTo>
                    <a:lnTo>
                      <a:pt x="3" y="176"/>
                    </a:lnTo>
                    <a:lnTo>
                      <a:pt x="0" y="193"/>
                    </a:lnTo>
                    <a:lnTo>
                      <a:pt x="5" y="208"/>
                    </a:lnTo>
                    <a:lnTo>
                      <a:pt x="14" y="221"/>
                    </a:lnTo>
                    <a:lnTo>
                      <a:pt x="29" y="231"/>
                    </a:lnTo>
                    <a:lnTo>
                      <a:pt x="46" y="239"/>
                    </a:lnTo>
                    <a:lnTo>
                      <a:pt x="67" y="245"/>
                    </a:lnTo>
                    <a:lnTo>
                      <a:pt x="90" y="249"/>
                    </a:lnTo>
                    <a:lnTo>
                      <a:pt x="113" y="250"/>
                    </a:lnTo>
                    <a:lnTo>
                      <a:pt x="136" y="249"/>
                    </a:lnTo>
                    <a:lnTo>
                      <a:pt x="159" y="245"/>
                    </a:lnTo>
                    <a:lnTo>
                      <a:pt x="180" y="239"/>
                    </a:lnTo>
                    <a:lnTo>
                      <a:pt x="198" y="231"/>
                    </a:lnTo>
                    <a:lnTo>
                      <a:pt x="212" y="221"/>
                    </a:lnTo>
                    <a:lnTo>
                      <a:pt x="223" y="208"/>
                    </a:lnTo>
                    <a:lnTo>
                      <a:pt x="227" y="193"/>
                    </a:lnTo>
                    <a:lnTo>
                      <a:pt x="226" y="176"/>
                    </a:lnTo>
                    <a:close/>
                  </a:path>
                </a:pathLst>
              </a:custGeom>
              <a:solidFill>
                <a:srgbClr val="7F00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2" name="Freeform 12"/>
              <p:cNvSpPr>
                <a:spLocks/>
              </p:cNvSpPr>
              <p:nvPr>
                <p:custDataLst>
                  <p:tags r:id="rId47"/>
                </p:custDataLst>
              </p:nvPr>
            </p:nvSpPr>
            <p:spPr bwMode="auto">
              <a:xfrm>
                <a:off x="7450138" y="1430338"/>
                <a:ext cx="1166813" cy="788988"/>
              </a:xfrm>
              <a:custGeom>
                <a:avLst/>
                <a:gdLst>
                  <a:gd name="T0" fmla="*/ 673 w 1472"/>
                  <a:gd name="T1" fmla="*/ 2 h 994"/>
                  <a:gd name="T2" fmla="*/ 593 w 1472"/>
                  <a:gd name="T3" fmla="*/ 12 h 994"/>
                  <a:gd name="T4" fmla="*/ 515 w 1472"/>
                  <a:gd name="T5" fmla="*/ 29 h 994"/>
                  <a:gd name="T6" fmla="*/ 442 w 1472"/>
                  <a:gd name="T7" fmla="*/ 53 h 994"/>
                  <a:gd name="T8" fmla="*/ 374 w 1472"/>
                  <a:gd name="T9" fmla="*/ 85 h 994"/>
                  <a:gd name="T10" fmla="*/ 309 w 1472"/>
                  <a:gd name="T11" fmla="*/ 123 h 994"/>
                  <a:gd name="T12" fmla="*/ 249 w 1472"/>
                  <a:gd name="T13" fmla="*/ 167 h 994"/>
                  <a:gd name="T14" fmla="*/ 196 w 1472"/>
                  <a:gd name="T15" fmla="*/ 218 h 994"/>
                  <a:gd name="T16" fmla="*/ 148 w 1472"/>
                  <a:gd name="T17" fmla="*/ 272 h 994"/>
                  <a:gd name="T18" fmla="*/ 106 w 1472"/>
                  <a:gd name="T19" fmla="*/ 333 h 994"/>
                  <a:gd name="T20" fmla="*/ 71 w 1472"/>
                  <a:gd name="T21" fmla="*/ 397 h 994"/>
                  <a:gd name="T22" fmla="*/ 42 w 1472"/>
                  <a:gd name="T23" fmla="*/ 465 h 994"/>
                  <a:gd name="T24" fmla="*/ 21 w 1472"/>
                  <a:gd name="T25" fmla="*/ 538 h 994"/>
                  <a:gd name="T26" fmla="*/ 7 w 1472"/>
                  <a:gd name="T27" fmla="*/ 613 h 994"/>
                  <a:gd name="T28" fmla="*/ 0 w 1472"/>
                  <a:gd name="T29" fmla="*/ 691 h 994"/>
                  <a:gd name="T30" fmla="*/ 3 w 1472"/>
                  <a:gd name="T31" fmla="*/ 772 h 994"/>
                  <a:gd name="T32" fmla="*/ 11 w 1472"/>
                  <a:gd name="T33" fmla="*/ 840 h 994"/>
                  <a:gd name="T34" fmla="*/ 20 w 1472"/>
                  <a:gd name="T35" fmla="*/ 888 h 994"/>
                  <a:gd name="T36" fmla="*/ 30 w 1472"/>
                  <a:gd name="T37" fmla="*/ 933 h 994"/>
                  <a:gd name="T38" fmla="*/ 44 w 1472"/>
                  <a:gd name="T39" fmla="*/ 975 h 994"/>
                  <a:gd name="T40" fmla="*/ 94 w 1472"/>
                  <a:gd name="T41" fmla="*/ 994 h 994"/>
                  <a:gd name="T42" fmla="*/ 91 w 1472"/>
                  <a:gd name="T43" fmla="*/ 979 h 994"/>
                  <a:gd name="T44" fmla="*/ 89 w 1472"/>
                  <a:gd name="T45" fmla="*/ 963 h 994"/>
                  <a:gd name="T46" fmla="*/ 85 w 1472"/>
                  <a:gd name="T47" fmla="*/ 802 h 994"/>
                  <a:gd name="T48" fmla="*/ 108 w 1472"/>
                  <a:gd name="T49" fmla="*/ 651 h 994"/>
                  <a:gd name="T50" fmla="*/ 158 w 1472"/>
                  <a:gd name="T51" fmla="*/ 514 h 994"/>
                  <a:gd name="T52" fmla="*/ 232 w 1472"/>
                  <a:gd name="T53" fmla="*/ 394 h 994"/>
                  <a:gd name="T54" fmla="*/ 328 w 1472"/>
                  <a:gd name="T55" fmla="*/ 295 h 994"/>
                  <a:gd name="T56" fmla="*/ 442 w 1472"/>
                  <a:gd name="T57" fmla="*/ 219 h 994"/>
                  <a:gd name="T58" fmla="*/ 573 w 1472"/>
                  <a:gd name="T59" fmla="*/ 171 h 994"/>
                  <a:gd name="T60" fmla="*/ 717 w 1472"/>
                  <a:gd name="T61" fmla="*/ 151 h 994"/>
                  <a:gd name="T62" fmla="*/ 862 w 1472"/>
                  <a:gd name="T63" fmla="*/ 165 h 994"/>
                  <a:gd name="T64" fmla="*/ 996 w 1472"/>
                  <a:gd name="T65" fmla="*/ 209 h 994"/>
                  <a:gd name="T66" fmla="*/ 1115 w 1472"/>
                  <a:gd name="T67" fmla="*/ 281 h 994"/>
                  <a:gd name="T68" fmla="*/ 1216 w 1472"/>
                  <a:gd name="T69" fmla="*/ 377 h 994"/>
                  <a:gd name="T70" fmla="*/ 1297 w 1472"/>
                  <a:gd name="T71" fmla="*/ 494 h 994"/>
                  <a:gd name="T72" fmla="*/ 1355 w 1472"/>
                  <a:gd name="T73" fmla="*/ 629 h 994"/>
                  <a:gd name="T74" fmla="*/ 1389 w 1472"/>
                  <a:gd name="T75" fmla="*/ 779 h 994"/>
                  <a:gd name="T76" fmla="*/ 1393 w 1472"/>
                  <a:gd name="T77" fmla="*/ 940 h 994"/>
                  <a:gd name="T78" fmla="*/ 1391 w 1472"/>
                  <a:gd name="T79" fmla="*/ 968 h 994"/>
                  <a:gd name="T80" fmla="*/ 1388 w 1472"/>
                  <a:gd name="T81" fmla="*/ 994 h 994"/>
                  <a:gd name="T82" fmla="*/ 1437 w 1472"/>
                  <a:gd name="T83" fmla="*/ 970 h 994"/>
                  <a:gd name="T84" fmla="*/ 1450 w 1472"/>
                  <a:gd name="T85" fmla="*/ 920 h 994"/>
                  <a:gd name="T86" fmla="*/ 1460 w 1472"/>
                  <a:gd name="T87" fmla="*/ 870 h 994"/>
                  <a:gd name="T88" fmla="*/ 1467 w 1472"/>
                  <a:gd name="T89" fmla="*/ 816 h 994"/>
                  <a:gd name="T90" fmla="*/ 1472 w 1472"/>
                  <a:gd name="T91" fmla="*/ 747 h 994"/>
                  <a:gd name="T92" fmla="*/ 1469 w 1472"/>
                  <a:gd name="T93" fmla="*/ 666 h 994"/>
                  <a:gd name="T94" fmla="*/ 1458 w 1472"/>
                  <a:gd name="T95" fmla="*/ 588 h 994"/>
                  <a:gd name="T96" fmla="*/ 1441 w 1472"/>
                  <a:gd name="T97" fmla="*/ 513 h 994"/>
                  <a:gd name="T98" fmla="*/ 1414 w 1472"/>
                  <a:gd name="T99" fmla="*/ 441 h 994"/>
                  <a:gd name="T100" fmla="*/ 1382 w 1472"/>
                  <a:gd name="T101" fmla="*/ 373 h 994"/>
                  <a:gd name="T102" fmla="*/ 1343 w 1472"/>
                  <a:gd name="T103" fmla="*/ 311 h 994"/>
                  <a:gd name="T104" fmla="*/ 1297 w 1472"/>
                  <a:gd name="T105" fmla="*/ 252 h 994"/>
                  <a:gd name="T106" fmla="*/ 1246 w 1472"/>
                  <a:gd name="T107" fmla="*/ 198 h 994"/>
                  <a:gd name="T108" fmla="*/ 1189 w 1472"/>
                  <a:gd name="T109" fmla="*/ 151 h 994"/>
                  <a:gd name="T110" fmla="*/ 1127 w 1472"/>
                  <a:gd name="T111" fmla="*/ 108 h 994"/>
                  <a:gd name="T112" fmla="*/ 1062 w 1472"/>
                  <a:gd name="T113" fmla="*/ 73 h 994"/>
                  <a:gd name="T114" fmla="*/ 990 w 1472"/>
                  <a:gd name="T115" fmla="*/ 44 h 994"/>
                  <a:gd name="T116" fmla="*/ 916 w 1472"/>
                  <a:gd name="T117" fmla="*/ 22 h 994"/>
                  <a:gd name="T118" fmla="*/ 838 w 1472"/>
                  <a:gd name="T119" fmla="*/ 7 h 994"/>
                  <a:gd name="T120" fmla="*/ 756 w 1472"/>
                  <a:gd name="T121" fmla="*/ 0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72" h="994">
                    <a:moveTo>
                      <a:pt x="715" y="0"/>
                    </a:moveTo>
                    <a:lnTo>
                      <a:pt x="673" y="2"/>
                    </a:lnTo>
                    <a:lnTo>
                      <a:pt x="632" y="6"/>
                    </a:lnTo>
                    <a:lnTo>
                      <a:pt x="593" y="12"/>
                    </a:lnTo>
                    <a:lnTo>
                      <a:pt x="553" y="20"/>
                    </a:lnTo>
                    <a:lnTo>
                      <a:pt x="515" y="29"/>
                    </a:lnTo>
                    <a:lnTo>
                      <a:pt x="479" y="40"/>
                    </a:lnTo>
                    <a:lnTo>
                      <a:pt x="442" y="53"/>
                    </a:lnTo>
                    <a:lnTo>
                      <a:pt x="407" y="68"/>
                    </a:lnTo>
                    <a:lnTo>
                      <a:pt x="374" y="85"/>
                    </a:lnTo>
                    <a:lnTo>
                      <a:pt x="340" y="104"/>
                    </a:lnTo>
                    <a:lnTo>
                      <a:pt x="309" y="123"/>
                    </a:lnTo>
                    <a:lnTo>
                      <a:pt x="279" y="144"/>
                    </a:lnTo>
                    <a:lnTo>
                      <a:pt x="249" y="167"/>
                    </a:lnTo>
                    <a:lnTo>
                      <a:pt x="223" y="191"/>
                    </a:lnTo>
                    <a:lnTo>
                      <a:pt x="196" y="218"/>
                    </a:lnTo>
                    <a:lnTo>
                      <a:pt x="171" y="244"/>
                    </a:lnTo>
                    <a:lnTo>
                      <a:pt x="148" y="272"/>
                    </a:lnTo>
                    <a:lnTo>
                      <a:pt x="126" y="302"/>
                    </a:lnTo>
                    <a:lnTo>
                      <a:pt x="106" y="333"/>
                    </a:lnTo>
                    <a:lnTo>
                      <a:pt x="88" y="364"/>
                    </a:lnTo>
                    <a:lnTo>
                      <a:pt x="71" y="397"/>
                    </a:lnTo>
                    <a:lnTo>
                      <a:pt x="56" y="431"/>
                    </a:lnTo>
                    <a:lnTo>
                      <a:pt x="42" y="465"/>
                    </a:lnTo>
                    <a:lnTo>
                      <a:pt x="30" y="501"/>
                    </a:lnTo>
                    <a:lnTo>
                      <a:pt x="21" y="538"/>
                    </a:lnTo>
                    <a:lnTo>
                      <a:pt x="13" y="575"/>
                    </a:lnTo>
                    <a:lnTo>
                      <a:pt x="7" y="613"/>
                    </a:lnTo>
                    <a:lnTo>
                      <a:pt x="3" y="652"/>
                    </a:lnTo>
                    <a:lnTo>
                      <a:pt x="0" y="691"/>
                    </a:lnTo>
                    <a:lnTo>
                      <a:pt x="0" y="732"/>
                    </a:lnTo>
                    <a:lnTo>
                      <a:pt x="3" y="772"/>
                    </a:lnTo>
                    <a:lnTo>
                      <a:pt x="7" y="813"/>
                    </a:lnTo>
                    <a:lnTo>
                      <a:pt x="11" y="840"/>
                    </a:lnTo>
                    <a:lnTo>
                      <a:pt x="15" y="865"/>
                    </a:lnTo>
                    <a:lnTo>
                      <a:pt x="20" y="888"/>
                    </a:lnTo>
                    <a:lnTo>
                      <a:pt x="25" y="911"/>
                    </a:lnTo>
                    <a:lnTo>
                      <a:pt x="30" y="933"/>
                    </a:lnTo>
                    <a:lnTo>
                      <a:pt x="37" y="954"/>
                    </a:lnTo>
                    <a:lnTo>
                      <a:pt x="44" y="975"/>
                    </a:lnTo>
                    <a:lnTo>
                      <a:pt x="51" y="994"/>
                    </a:lnTo>
                    <a:lnTo>
                      <a:pt x="94" y="994"/>
                    </a:lnTo>
                    <a:lnTo>
                      <a:pt x="93" y="987"/>
                    </a:lnTo>
                    <a:lnTo>
                      <a:pt x="91" y="979"/>
                    </a:lnTo>
                    <a:lnTo>
                      <a:pt x="90" y="971"/>
                    </a:lnTo>
                    <a:lnTo>
                      <a:pt x="89" y="963"/>
                    </a:lnTo>
                    <a:lnTo>
                      <a:pt x="83" y="881"/>
                    </a:lnTo>
                    <a:lnTo>
                      <a:pt x="85" y="802"/>
                    </a:lnTo>
                    <a:lnTo>
                      <a:pt x="93" y="725"/>
                    </a:lnTo>
                    <a:lnTo>
                      <a:pt x="108" y="651"/>
                    </a:lnTo>
                    <a:lnTo>
                      <a:pt x="129" y="581"/>
                    </a:lnTo>
                    <a:lnTo>
                      <a:pt x="158" y="514"/>
                    </a:lnTo>
                    <a:lnTo>
                      <a:pt x="193" y="452"/>
                    </a:lnTo>
                    <a:lnTo>
                      <a:pt x="232" y="394"/>
                    </a:lnTo>
                    <a:lnTo>
                      <a:pt x="278" y="342"/>
                    </a:lnTo>
                    <a:lnTo>
                      <a:pt x="328" y="295"/>
                    </a:lnTo>
                    <a:lnTo>
                      <a:pt x="383" y="254"/>
                    </a:lnTo>
                    <a:lnTo>
                      <a:pt x="442" y="219"/>
                    </a:lnTo>
                    <a:lnTo>
                      <a:pt x="505" y="191"/>
                    </a:lnTo>
                    <a:lnTo>
                      <a:pt x="573" y="171"/>
                    </a:lnTo>
                    <a:lnTo>
                      <a:pt x="643" y="157"/>
                    </a:lnTo>
                    <a:lnTo>
                      <a:pt x="717" y="151"/>
                    </a:lnTo>
                    <a:lnTo>
                      <a:pt x="791" y="153"/>
                    </a:lnTo>
                    <a:lnTo>
                      <a:pt x="862" y="165"/>
                    </a:lnTo>
                    <a:lnTo>
                      <a:pt x="930" y="183"/>
                    </a:lnTo>
                    <a:lnTo>
                      <a:pt x="996" y="209"/>
                    </a:lnTo>
                    <a:lnTo>
                      <a:pt x="1057" y="242"/>
                    </a:lnTo>
                    <a:lnTo>
                      <a:pt x="1115" y="281"/>
                    </a:lnTo>
                    <a:lnTo>
                      <a:pt x="1168" y="326"/>
                    </a:lnTo>
                    <a:lnTo>
                      <a:pt x="1216" y="377"/>
                    </a:lnTo>
                    <a:lnTo>
                      <a:pt x="1259" y="433"/>
                    </a:lnTo>
                    <a:lnTo>
                      <a:pt x="1297" y="494"/>
                    </a:lnTo>
                    <a:lnTo>
                      <a:pt x="1329" y="560"/>
                    </a:lnTo>
                    <a:lnTo>
                      <a:pt x="1355" y="629"/>
                    </a:lnTo>
                    <a:lnTo>
                      <a:pt x="1375" y="703"/>
                    </a:lnTo>
                    <a:lnTo>
                      <a:pt x="1389" y="779"/>
                    </a:lnTo>
                    <a:lnTo>
                      <a:pt x="1395" y="858"/>
                    </a:lnTo>
                    <a:lnTo>
                      <a:pt x="1393" y="940"/>
                    </a:lnTo>
                    <a:lnTo>
                      <a:pt x="1392" y="954"/>
                    </a:lnTo>
                    <a:lnTo>
                      <a:pt x="1391" y="968"/>
                    </a:lnTo>
                    <a:lnTo>
                      <a:pt x="1389" y="982"/>
                    </a:lnTo>
                    <a:lnTo>
                      <a:pt x="1388" y="994"/>
                    </a:lnTo>
                    <a:lnTo>
                      <a:pt x="1429" y="994"/>
                    </a:lnTo>
                    <a:lnTo>
                      <a:pt x="1437" y="970"/>
                    </a:lnTo>
                    <a:lnTo>
                      <a:pt x="1444" y="946"/>
                    </a:lnTo>
                    <a:lnTo>
                      <a:pt x="1450" y="920"/>
                    </a:lnTo>
                    <a:lnTo>
                      <a:pt x="1456" y="895"/>
                    </a:lnTo>
                    <a:lnTo>
                      <a:pt x="1460" y="870"/>
                    </a:lnTo>
                    <a:lnTo>
                      <a:pt x="1464" y="843"/>
                    </a:lnTo>
                    <a:lnTo>
                      <a:pt x="1467" y="816"/>
                    </a:lnTo>
                    <a:lnTo>
                      <a:pt x="1469" y="788"/>
                    </a:lnTo>
                    <a:lnTo>
                      <a:pt x="1472" y="747"/>
                    </a:lnTo>
                    <a:lnTo>
                      <a:pt x="1472" y="706"/>
                    </a:lnTo>
                    <a:lnTo>
                      <a:pt x="1469" y="666"/>
                    </a:lnTo>
                    <a:lnTo>
                      <a:pt x="1465" y="627"/>
                    </a:lnTo>
                    <a:lnTo>
                      <a:pt x="1458" y="588"/>
                    </a:lnTo>
                    <a:lnTo>
                      <a:pt x="1450" y="550"/>
                    </a:lnTo>
                    <a:lnTo>
                      <a:pt x="1441" y="513"/>
                    </a:lnTo>
                    <a:lnTo>
                      <a:pt x="1428" y="477"/>
                    </a:lnTo>
                    <a:lnTo>
                      <a:pt x="1414" y="441"/>
                    </a:lnTo>
                    <a:lnTo>
                      <a:pt x="1399" y="407"/>
                    </a:lnTo>
                    <a:lnTo>
                      <a:pt x="1382" y="373"/>
                    </a:lnTo>
                    <a:lnTo>
                      <a:pt x="1363" y="342"/>
                    </a:lnTo>
                    <a:lnTo>
                      <a:pt x="1343" y="311"/>
                    </a:lnTo>
                    <a:lnTo>
                      <a:pt x="1321" y="281"/>
                    </a:lnTo>
                    <a:lnTo>
                      <a:pt x="1297" y="252"/>
                    </a:lnTo>
                    <a:lnTo>
                      <a:pt x="1272" y="225"/>
                    </a:lnTo>
                    <a:lnTo>
                      <a:pt x="1246" y="198"/>
                    </a:lnTo>
                    <a:lnTo>
                      <a:pt x="1218" y="174"/>
                    </a:lnTo>
                    <a:lnTo>
                      <a:pt x="1189" y="151"/>
                    </a:lnTo>
                    <a:lnTo>
                      <a:pt x="1159" y="129"/>
                    </a:lnTo>
                    <a:lnTo>
                      <a:pt x="1127" y="108"/>
                    </a:lnTo>
                    <a:lnTo>
                      <a:pt x="1095" y="90"/>
                    </a:lnTo>
                    <a:lnTo>
                      <a:pt x="1062" y="73"/>
                    </a:lnTo>
                    <a:lnTo>
                      <a:pt x="1026" y="58"/>
                    </a:lnTo>
                    <a:lnTo>
                      <a:pt x="990" y="44"/>
                    </a:lnTo>
                    <a:lnTo>
                      <a:pt x="953" y="32"/>
                    </a:lnTo>
                    <a:lnTo>
                      <a:pt x="916" y="22"/>
                    </a:lnTo>
                    <a:lnTo>
                      <a:pt x="877" y="14"/>
                    </a:lnTo>
                    <a:lnTo>
                      <a:pt x="838" y="7"/>
                    </a:lnTo>
                    <a:lnTo>
                      <a:pt x="798" y="2"/>
                    </a:lnTo>
                    <a:lnTo>
                      <a:pt x="756" y="0"/>
                    </a:lnTo>
                    <a:lnTo>
                      <a:pt x="715" y="0"/>
                    </a:lnTo>
                    <a:close/>
                  </a:path>
                </a:pathLst>
              </a:custGeom>
              <a:solidFill>
                <a:schemeClr val="tx2">
                  <a:lumMod val="75000"/>
                </a:schemeClr>
              </a:solidFill>
              <a:ln>
                <a:noFill/>
              </a:ln>
            </p:spPr>
            <p:txBody>
              <a:bodyPr vert="horz" wrap="square" lIns="91440" tIns="45720" rIns="91440" bIns="45720" numCol="1" anchor="t" anchorCtr="0" compatLnSpc="1">
                <a:prstTxWarp prst="textNoShape">
                  <a:avLst/>
                </a:prstTxWarp>
              </a:bodyPr>
              <a:lstStyle/>
              <a:p>
                <a:endParaRPr lang="cs-CZ"/>
              </a:p>
            </p:txBody>
          </p:sp>
          <p:sp>
            <p:nvSpPr>
              <p:cNvPr id="13" name="Freeform 13"/>
              <p:cNvSpPr>
                <a:spLocks/>
              </p:cNvSpPr>
              <p:nvPr>
                <p:custDataLst>
                  <p:tags r:id="rId48"/>
                </p:custDataLst>
              </p:nvPr>
            </p:nvSpPr>
            <p:spPr bwMode="auto">
              <a:xfrm>
                <a:off x="7145338" y="2405063"/>
                <a:ext cx="1808163" cy="842963"/>
              </a:xfrm>
              <a:custGeom>
                <a:avLst/>
                <a:gdLst>
                  <a:gd name="T0" fmla="*/ 2243 w 2278"/>
                  <a:gd name="T1" fmla="*/ 46 h 1061"/>
                  <a:gd name="T2" fmla="*/ 2120 w 2278"/>
                  <a:gd name="T3" fmla="*/ 142 h 1061"/>
                  <a:gd name="T4" fmla="*/ 1983 w 2278"/>
                  <a:gd name="T5" fmla="*/ 85 h 1061"/>
                  <a:gd name="T6" fmla="*/ 1886 w 2278"/>
                  <a:gd name="T7" fmla="*/ 129 h 1061"/>
                  <a:gd name="T8" fmla="*/ 1641 w 2278"/>
                  <a:gd name="T9" fmla="*/ 251 h 1061"/>
                  <a:gd name="T10" fmla="*/ 1567 w 2278"/>
                  <a:gd name="T11" fmla="*/ 316 h 1061"/>
                  <a:gd name="T12" fmla="*/ 1422 w 2278"/>
                  <a:gd name="T13" fmla="*/ 532 h 1061"/>
                  <a:gd name="T14" fmla="*/ 1051 w 2278"/>
                  <a:gd name="T15" fmla="*/ 644 h 1061"/>
                  <a:gd name="T16" fmla="*/ 735 w 2278"/>
                  <a:gd name="T17" fmla="*/ 447 h 1061"/>
                  <a:gd name="T18" fmla="*/ 660 w 2278"/>
                  <a:gd name="T19" fmla="*/ 251 h 1061"/>
                  <a:gd name="T20" fmla="*/ 654 w 2278"/>
                  <a:gd name="T21" fmla="*/ 243 h 1061"/>
                  <a:gd name="T22" fmla="*/ 477 w 2278"/>
                  <a:gd name="T23" fmla="*/ 205 h 1061"/>
                  <a:gd name="T24" fmla="*/ 298 w 2278"/>
                  <a:gd name="T25" fmla="*/ 175 h 1061"/>
                  <a:gd name="T26" fmla="*/ 233 w 2278"/>
                  <a:gd name="T27" fmla="*/ 239 h 1061"/>
                  <a:gd name="T28" fmla="*/ 77 w 2278"/>
                  <a:gd name="T29" fmla="*/ 234 h 1061"/>
                  <a:gd name="T30" fmla="*/ 5 w 2278"/>
                  <a:gd name="T31" fmla="*/ 164 h 1061"/>
                  <a:gd name="T32" fmla="*/ 55 w 2278"/>
                  <a:gd name="T33" fmla="*/ 318 h 1061"/>
                  <a:gd name="T34" fmla="*/ 241 w 2278"/>
                  <a:gd name="T35" fmla="*/ 331 h 1061"/>
                  <a:gd name="T36" fmla="*/ 642 w 2278"/>
                  <a:gd name="T37" fmla="*/ 320 h 1061"/>
                  <a:gd name="T38" fmla="*/ 342 w 2278"/>
                  <a:gd name="T39" fmla="*/ 595 h 1061"/>
                  <a:gd name="T40" fmla="*/ 188 w 2278"/>
                  <a:gd name="T41" fmla="*/ 523 h 1061"/>
                  <a:gd name="T42" fmla="*/ 52 w 2278"/>
                  <a:gd name="T43" fmla="*/ 657 h 1061"/>
                  <a:gd name="T44" fmla="*/ 78 w 2278"/>
                  <a:gd name="T45" fmla="*/ 736 h 1061"/>
                  <a:gd name="T46" fmla="*/ 185 w 2278"/>
                  <a:gd name="T47" fmla="*/ 621 h 1061"/>
                  <a:gd name="T48" fmla="*/ 331 w 2278"/>
                  <a:gd name="T49" fmla="*/ 657 h 1061"/>
                  <a:gd name="T50" fmla="*/ 390 w 2278"/>
                  <a:gd name="T51" fmla="*/ 654 h 1061"/>
                  <a:gd name="T52" fmla="*/ 575 w 2278"/>
                  <a:gd name="T53" fmla="*/ 565 h 1061"/>
                  <a:gd name="T54" fmla="*/ 688 w 2278"/>
                  <a:gd name="T55" fmla="*/ 533 h 1061"/>
                  <a:gd name="T56" fmla="*/ 432 w 2278"/>
                  <a:gd name="T57" fmla="*/ 781 h 1061"/>
                  <a:gd name="T58" fmla="*/ 342 w 2278"/>
                  <a:gd name="T59" fmla="*/ 937 h 1061"/>
                  <a:gd name="T60" fmla="*/ 244 w 2278"/>
                  <a:gd name="T61" fmla="*/ 930 h 1061"/>
                  <a:gd name="T62" fmla="*/ 213 w 2278"/>
                  <a:gd name="T63" fmla="*/ 904 h 1061"/>
                  <a:gd name="T64" fmla="*/ 187 w 2278"/>
                  <a:gd name="T65" fmla="*/ 794 h 1061"/>
                  <a:gd name="T66" fmla="*/ 123 w 2278"/>
                  <a:gd name="T67" fmla="*/ 939 h 1061"/>
                  <a:gd name="T68" fmla="*/ 289 w 2278"/>
                  <a:gd name="T69" fmla="*/ 1037 h 1061"/>
                  <a:gd name="T70" fmla="*/ 426 w 2278"/>
                  <a:gd name="T71" fmla="*/ 953 h 1061"/>
                  <a:gd name="T72" fmla="*/ 448 w 2278"/>
                  <a:gd name="T73" fmla="*/ 856 h 1061"/>
                  <a:gd name="T74" fmla="*/ 858 w 2278"/>
                  <a:gd name="T75" fmla="*/ 728 h 1061"/>
                  <a:gd name="T76" fmla="*/ 1015 w 2278"/>
                  <a:gd name="T77" fmla="*/ 794 h 1061"/>
                  <a:gd name="T78" fmla="*/ 1184 w 2278"/>
                  <a:gd name="T79" fmla="*/ 800 h 1061"/>
                  <a:gd name="T80" fmla="*/ 1331 w 2278"/>
                  <a:gd name="T81" fmla="*/ 752 h 1061"/>
                  <a:gd name="T82" fmla="*/ 1751 w 2278"/>
                  <a:gd name="T83" fmla="*/ 871 h 1061"/>
                  <a:gd name="T84" fmla="*/ 1762 w 2278"/>
                  <a:gd name="T85" fmla="*/ 959 h 1061"/>
                  <a:gd name="T86" fmla="*/ 1884 w 2278"/>
                  <a:gd name="T87" fmla="*/ 1058 h 1061"/>
                  <a:gd name="T88" fmla="*/ 2065 w 2278"/>
                  <a:gd name="T89" fmla="*/ 982 h 1061"/>
                  <a:gd name="T90" fmla="*/ 2039 w 2278"/>
                  <a:gd name="T91" fmla="*/ 794 h 1061"/>
                  <a:gd name="T92" fmla="*/ 1997 w 2278"/>
                  <a:gd name="T93" fmla="*/ 909 h 1061"/>
                  <a:gd name="T94" fmla="*/ 1962 w 2278"/>
                  <a:gd name="T95" fmla="*/ 949 h 1061"/>
                  <a:gd name="T96" fmla="*/ 1898 w 2278"/>
                  <a:gd name="T97" fmla="*/ 964 h 1061"/>
                  <a:gd name="T98" fmla="*/ 1766 w 2278"/>
                  <a:gd name="T99" fmla="*/ 812 h 1061"/>
                  <a:gd name="T100" fmla="*/ 1518 w 2278"/>
                  <a:gd name="T101" fmla="*/ 576 h 1061"/>
                  <a:gd name="T102" fmla="*/ 1620 w 2278"/>
                  <a:gd name="T103" fmla="*/ 586 h 1061"/>
                  <a:gd name="T104" fmla="*/ 1794 w 2278"/>
                  <a:gd name="T105" fmla="*/ 673 h 1061"/>
                  <a:gd name="T106" fmla="*/ 1853 w 2278"/>
                  <a:gd name="T107" fmla="*/ 697 h 1061"/>
                  <a:gd name="T108" fmla="*/ 1990 w 2278"/>
                  <a:gd name="T109" fmla="*/ 641 h 1061"/>
                  <a:gd name="T110" fmla="*/ 2114 w 2278"/>
                  <a:gd name="T111" fmla="*/ 737 h 1061"/>
                  <a:gd name="T112" fmla="*/ 2148 w 2278"/>
                  <a:gd name="T113" fmla="*/ 711 h 1061"/>
                  <a:gd name="T114" fmla="*/ 2037 w 2278"/>
                  <a:gd name="T115" fmla="*/ 553 h 1061"/>
                  <a:gd name="T116" fmla="*/ 1870 w 2278"/>
                  <a:gd name="T117" fmla="*/ 596 h 1061"/>
                  <a:gd name="T118" fmla="*/ 1986 w 2278"/>
                  <a:gd name="T119" fmla="*/ 165 h 1061"/>
                  <a:gd name="T120" fmla="*/ 2141 w 2278"/>
                  <a:gd name="T121" fmla="*/ 235 h 1061"/>
                  <a:gd name="T122" fmla="*/ 2277 w 2278"/>
                  <a:gd name="T123" fmla="*/ 101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78" h="1061">
                    <a:moveTo>
                      <a:pt x="2272" y="42"/>
                    </a:moveTo>
                    <a:lnTo>
                      <a:pt x="2269" y="30"/>
                    </a:lnTo>
                    <a:lnTo>
                      <a:pt x="2264" y="20"/>
                    </a:lnTo>
                    <a:lnTo>
                      <a:pt x="2259" y="9"/>
                    </a:lnTo>
                    <a:lnTo>
                      <a:pt x="2254" y="0"/>
                    </a:lnTo>
                    <a:lnTo>
                      <a:pt x="2250" y="23"/>
                    </a:lnTo>
                    <a:lnTo>
                      <a:pt x="2243" y="46"/>
                    </a:lnTo>
                    <a:lnTo>
                      <a:pt x="2234" y="67"/>
                    </a:lnTo>
                    <a:lnTo>
                      <a:pt x="2221" y="85"/>
                    </a:lnTo>
                    <a:lnTo>
                      <a:pt x="2205" y="103"/>
                    </a:lnTo>
                    <a:lnTo>
                      <a:pt x="2187" y="118"/>
                    </a:lnTo>
                    <a:lnTo>
                      <a:pt x="2166" y="129"/>
                    </a:lnTo>
                    <a:lnTo>
                      <a:pt x="2143" y="137"/>
                    </a:lnTo>
                    <a:lnTo>
                      <a:pt x="2120" y="142"/>
                    </a:lnTo>
                    <a:lnTo>
                      <a:pt x="2097" y="143"/>
                    </a:lnTo>
                    <a:lnTo>
                      <a:pt x="2075" y="141"/>
                    </a:lnTo>
                    <a:lnTo>
                      <a:pt x="2054" y="135"/>
                    </a:lnTo>
                    <a:lnTo>
                      <a:pt x="2033" y="127"/>
                    </a:lnTo>
                    <a:lnTo>
                      <a:pt x="2015" y="115"/>
                    </a:lnTo>
                    <a:lnTo>
                      <a:pt x="1998" y="101"/>
                    </a:lnTo>
                    <a:lnTo>
                      <a:pt x="1983" y="85"/>
                    </a:lnTo>
                    <a:lnTo>
                      <a:pt x="1983" y="84"/>
                    </a:lnTo>
                    <a:lnTo>
                      <a:pt x="1982" y="84"/>
                    </a:lnTo>
                    <a:lnTo>
                      <a:pt x="1977" y="85"/>
                    </a:lnTo>
                    <a:lnTo>
                      <a:pt x="1963" y="92"/>
                    </a:lnTo>
                    <a:lnTo>
                      <a:pt x="1944" y="101"/>
                    </a:lnTo>
                    <a:lnTo>
                      <a:pt x="1917" y="114"/>
                    </a:lnTo>
                    <a:lnTo>
                      <a:pt x="1886" y="129"/>
                    </a:lnTo>
                    <a:lnTo>
                      <a:pt x="1853" y="145"/>
                    </a:lnTo>
                    <a:lnTo>
                      <a:pt x="1816" y="164"/>
                    </a:lnTo>
                    <a:lnTo>
                      <a:pt x="1779" y="182"/>
                    </a:lnTo>
                    <a:lnTo>
                      <a:pt x="1741" y="201"/>
                    </a:lnTo>
                    <a:lnTo>
                      <a:pt x="1705" y="219"/>
                    </a:lnTo>
                    <a:lnTo>
                      <a:pt x="1672" y="236"/>
                    </a:lnTo>
                    <a:lnTo>
                      <a:pt x="1641" y="251"/>
                    </a:lnTo>
                    <a:lnTo>
                      <a:pt x="1615" y="264"/>
                    </a:lnTo>
                    <a:lnTo>
                      <a:pt x="1596" y="273"/>
                    </a:lnTo>
                    <a:lnTo>
                      <a:pt x="1583" y="280"/>
                    </a:lnTo>
                    <a:lnTo>
                      <a:pt x="1578" y="282"/>
                    </a:lnTo>
                    <a:lnTo>
                      <a:pt x="1577" y="287"/>
                    </a:lnTo>
                    <a:lnTo>
                      <a:pt x="1574" y="298"/>
                    </a:lnTo>
                    <a:lnTo>
                      <a:pt x="1567" y="316"/>
                    </a:lnTo>
                    <a:lnTo>
                      <a:pt x="1556" y="340"/>
                    </a:lnTo>
                    <a:lnTo>
                      <a:pt x="1544" y="368"/>
                    </a:lnTo>
                    <a:lnTo>
                      <a:pt x="1527" y="399"/>
                    </a:lnTo>
                    <a:lnTo>
                      <a:pt x="1507" y="431"/>
                    </a:lnTo>
                    <a:lnTo>
                      <a:pt x="1483" y="465"/>
                    </a:lnTo>
                    <a:lnTo>
                      <a:pt x="1454" y="500"/>
                    </a:lnTo>
                    <a:lnTo>
                      <a:pt x="1422" y="532"/>
                    </a:lnTo>
                    <a:lnTo>
                      <a:pt x="1385" y="563"/>
                    </a:lnTo>
                    <a:lnTo>
                      <a:pt x="1343" y="591"/>
                    </a:lnTo>
                    <a:lnTo>
                      <a:pt x="1296" y="615"/>
                    </a:lnTo>
                    <a:lnTo>
                      <a:pt x="1245" y="633"/>
                    </a:lnTo>
                    <a:lnTo>
                      <a:pt x="1188" y="644"/>
                    </a:lnTo>
                    <a:lnTo>
                      <a:pt x="1126" y="649"/>
                    </a:lnTo>
                    <a:lnTo>
                      <a:pt x="1051" y="644"/>
                    </a:lnTo>
                    <a:lnTo>
                      <a:pt x="985" y="631"/>
                    </a:lnTo>
                    <a:lnTo>
                      <a:pt x="926" y="612"/>
                    </a:lnTo>
                    <a:lnTo>
                      <a:pt x="876" y="585"/>
                    </a:lnTo>
                    <a:lnTo>
                      <a:pt x="831" y="555"/>
                    </a:lnTo>
                    <a:lnTo>
                      <a:pt x="793" y="522"/>
                    </a:lnTo>
                    <a:lnTo>
                      <a:pt x="761" y="485"/>
                    </a:lnTo>
                    <a:lnTo>
                      <a:pt x="735" y="447"/>
                    </a:lnTo>
                    <a:lnTo>
                      <a:pt x="713" y="410"/>
                    </a:lnTo>
                    <a:lnTo>
                      <a:pt x="696" y="373"/>
                    </a:lnTo>
                    <a:lnTo>
                      <a:pt x="682" y="340"/>
                    </a:lnTo>
                    <a:lnTo>
                      <a:pt x="673" y="310"/>
                    </a:lnTo>
                    <a:lnTo>
                      <a:pt x="666" y="283"/>
                    </a:lnTo>
                    <a:lnTo>
                      <a:pt x="661" y="264"/>
                    </a:lnTo>
                    <a:lnTo>
                      <a:pt x="660" y="251"/>
                    </a:lnTo>
                    <a:lnTo>
                      <a:pt x="659" y="247"/>
                    </a:lnTo>
                    <a:lnTo>
                      <a:pt x="659" y="245"/>
                    </a:lnTo>
                    <a:lnTo>
                      <a:pt x="659" y="245"/>
                    </a:lnTo>
                    <a:lnTo>
                      <a:pt x="659" y="245"/>
                    </a:lnTo>
                    <a:lnTo>
                      <a:pt x="659" y="245"/>
                    </a:lnTo>
                    <a:lnTo>
                      <a:pt x="659" y="245"/>
                    </a:lnTo>
                    <a:lnTo>
                      <a:pt x="654" y="243"/>
                    </a:lnTo>
                    <a:lnTo>
                      <a:pt x="643" y="240"/>
                    </a:lnTo>
                    <a:lnTo>
                      <a:pt x="624" y="235"/>
                    </a:lnTo>
                    <a:lnTo>
                      <a:pt x="601" y="229"/>
                    </a:lnTo>
                    <a:lnTo>
                      <a:pt x="574" y="224"/>
                    </a:lnTo>
                    <a:lnTo>
                      <a:pt x="543" y="218"/>
                    </a:lnTo>
                    <a:lnTo>
                      <a:pt x="510" y="211"/>
                    </a:lnTo>
                    <a:lnTo>
                      <a:pt x="477" y="205"/>
                    </a:lnTo>
                    <a:lnTo>
                      <a:pt x="442" y="199"/>
                    </a:lnTo>
                    <a:lnTo>
                      <a:pt x="410" y="194"/>
                    </a:lnTo>
                    <a:lnTo>
                      <a:pt x="379" y="188"/>
                    </a:lnTo>
                    <a:lnTo>
                      <a:pt x="351" y="183"/>
                    </a:lnTo>
                    <a:lnTo>
                      <a:pt x="328" y="180"/>
                    </a:lnTo>
                    <a:lnTo>
                      <a:pt x="310" y="176"/>
                    </a:lnTo>
                    <a:lnTo>
                      <a:pt x="298" y="175"/>
                    </a:lnTo>
                    <a:lnTo>
                      <a:pt x="294" y="175"/>
                    </a:lnTo>
                    <a:lnTo>
                      <a:pt x="293" y="175"/>
                    </a:lnTo>
                    <a:lnTo>
                      <a:pt x="293" y="176"/>
                    </a:lnTo>
                    <a:lnTo>
                      <a:pt x="281" y="195"/>
                    </a:lnTo>
                    <a:lnTo>
                      <a:pt x="267" y="212"/>
                    </a:lnTo>
                    <a:lnTo>
                      <a:pt x="250" y="227"/>
                    </a:lnTo>
                    <a:lnTo>
                      <a:pt x="233" y="239"/>
                    </a:lnTo>
                    <a:lnTo>
                      <a:pt x="212" y="248"/>
                    </a:lnTo>
                    <a:lnTo>
                      <a:pt x="191" y="255"/>
                    </a:lnTo>
                    <a:lnTo>
                      <a:pt x="168" y="257"/>
                    </a:lnTo>
                    <a:lnTo>
                      <a:pt x="145" y="257"/>
                    </a:lnTo>
                    <a:lnTo>
                      <a:pt x="121" y="252"/>
                    </a:lnTo>
                    <a:lnTo>
                      <a:pt x="98" y="245"/>
                    </a:lnTo>
                    <a:lnTo>
                      <a:pt x="77" y="234"/>
                    </a:lnTo>
                    <a:lnTo>
                      <a:pt x="59" y="220"/>
                    </a:lnTo>
                    <a:lnTo>
                      <a:pt x="43" y="204"/>
                    </a:lnTo>
                    <a:lnTo>
                      <a:pt x="29" y="184"/>
                    </a:lnTo>
                    <a:lnTo>
                      <a:pt x="18" y="164"/>
                    </a:lnTo>
                    <a:lnTo>
                      <a:pt x="11" y="142"/>
                    </a:lnTo>
                    <a:lnTo>
                      <a:pt x="7" y="152"/>
                    </a:lnTo>
                    <a:lnTo>
                      <a:pt x="5" y="164"/>
                    </a:lnTo>
                    <a:lnTo>
                      <a:pt x="1" y="174"/>
                    </a:lnTo>
                    <a:lnTo>
                      <a:pt x="0" y="186"/>
                    </a:lnTo>
                    <a:lnTo>
                      <a:pt x="0" y="217"/>
                    </a:lnTo>
                    <a:lnTo>
                      <a:pt x="7" y="245"/>
                    </a:lnTo>
                    <a:lnTo>
                      <a:pt x="18" y="273"/>
                    </a:lnTo>
                    <a:lnTo>
                      <a:pt x="34" y="297"/>
                    </a:lnTo>
                    <a:lnTo>
                      <a:pt x="55" y="318"/>
                    </a:lnTo>
                    <a:lnTo>
                      <a:pt x="81" y="334"/>
                    </a:lnTo>
                    <a:lnTo>
                      <a:pt x="108" y="346"/>
                    </a:lnTo>
                    <a:lnTo>
                      <a:pt x="138" y="351"/>
                    </a:lnTo>
                    <a:lnTo>
                      <a:pt x="166" y="353"/>
                    </a:lnTo>
                    <a:lnTo>
                      <a:pt x="192" y="349"/>
                    </a:lnTo>
                    <a:lnTo>
                      <a:pt x="218" y="342"/>
                    </a:lnTo>
                    <a:lnTo>
                      <a:pt x="241" y="331"/>
                    </a:lnTo>
                    <a:lnTo>
                      <a:pt x="261" y="317"/>
                    </a:lnTo>
                    <a:lnTo>
                      <a:pt x="280" y="300"/>
                    </a:lnTo>
                    <a:lnTo>
                      <a:pt x="294" y="279"/>
                    </a:lnTo>
                    <a:lnTo>
                      <a:pt x="304" y="255"/>
                    </a:lnTo>
                    <a:lnTo>
                      <a:pt x="642" y="315"/>
                    </a:lnTo>
                    <a:lnTo>
                      <a:pt x="642" y="317"/>
                    </a:lnTo>
                    <a:lnTo>
                      <a:pt x="642" y="320"/>
                    </a:lnTo>
                    <a:lnTo>
                      <a:pt x="642" y="324"/>
                    </a:lnTo>
                    <a:lnTo>
                      <a:pt x="642" y="327"/>
                    </a:lnTo>
                    <a:lnTo>
                      <a:pt x="643" y="357"/>
                    </a:lnTo>
                    <a:lnTo>
                      <a:pt x="645" y="387"/>
                    </a:lnTo>
                    <a:lnTo>
                      <a:pt x="650" y="416"/>
                    </a:lnTo>
                    <a:lnTo>
                      <a:pt x="657" y="445"/>
                    </a:lnTo>
                    <a:lnTo>
                      <a:pt x="342" y="595"/>
                    </a:lnTo>
                    <a:lnTo>
                      <a:pt x="327" y="573"/>
                    </a:lnTo>
                    <a:lnTo>
                      <a:pt x="310" y="554"/>
                    </a:lnTo>
                    <a:lnTo>
                      <a:pt x="289" y="540"/>
                    </a:lnTo>
                    <a:lnTo>
                      <a:pt x="266" y="530"/>
                    </a:lnTo>
                    <a:lnTo>
                      <a:pt x="241" y="524"/>
                    </a:lnTo>
                    <a:lnTo>
                      <a:pt x="215" y="522"/>
                    </a:lnTo>
                    <a:lnTo>
                      <a:pt x="188" y="523"/>
                    </a:lnTo>
                    <a:lnTo>
                      <a:pt x="161" y="529"/>
                    </a:lnTo>
                    <a:lnTo>
                      <a:pt x="132" y="540"/>
                    </a:lnTo>
                    <a:lnTo>
                      <a:pt x="107" y="556"/>
                    </a:lnTo>
                    <a:lnTo>
                      <a:pt x="86" y="577"/>
                    </a:lnTo>
                    <a:lnTo>
                      <a:pt x="70" y="601"/>
                    </a:lnTo>
                    <a:lnTo>
                      <a:pt x="58" y="628"/>
                    </a:lnTo>
                    <a:lnTo>
                      <a:pt x="52" y="657"/>
                    </a:lnTo>
                    <a:lnTo>
                      <a:pt x="51" y="687"/>
                    </a:lnTo>
                    <a:lnTo>
                      <a:pt x="55" y="718"/>
                    </a:lnTo>
                    <a:lnTo>
                      <a:pt x="59" y="729"/>
                    </a:lnTo>
                    <a:lnTo>
                      <a:pt x="63" y="740"/>
                    </a:lnTo>
                    <a:lnTo>
                      <a:pt x="69" y="750"/>
                    </a:lnTo>
                    <a:lnTo>
                      <a:pt x="75" y="759"/>
                    </a:lnTo>
                    <a:lnTo>
                      <a:pt x="78" y="736"/>
                    </a:lnTo>
                    <a:lnTo>
                      <a:pt x="84" y="713"/>
                    </a:lnTo>
                    <a:lnTo>
                      <a:pt x="94" y="692"/>
                    </a:lnTo>
                    <a:lnTo>
                      <a:pt x="107" y="673"/>
                    </a:lnTo>
                    <a:lnTo>
                      <a:pt x="123" y="656"/>
                    </a:lnTo>
                    <a:lnTo>
                      <a:pt x="142" y="642"/>
                    </a:lnTo>
                    <a:lnTo>
                      <a:pt x="162" y="629"/>
                    </a:lnTo>
                    <a:lnTo>
                      <a:pt x="185" y="621"/>
                    </a:lnTo>
                    <a:lnTo>
                      <a:pt x="208" y="616"/>
                    </a:lnTo>
                    <a:lnTo>
                      <a:pt x="231" y="615"/>
                    </a:lnTo>
                    <a:lnTo>
                      <a:pt x="253" y="618"/>
                    </a:lnTo>
                    <a:lnTo>
                      <a:pt x="274" y="623"/>
                    </a:lnTo>
                    <a:lnTo>
                      <a:pt x="295" y="631"/>
                    </a:lnTo>
                    <a:lnTo>
                      <a:pt x="313" y="643"/>
                    </a:lnTo>
                    <a:lnTo>
                      <a:pt x="331" y="657"/>
                    </a:lnTo>
                    <a:lnTo>
                      <a:pt x="346" y="673"/>
                    </a:lnTo>
                    <a:lnTo>
                      <a:pt x="346" y="675"/>
                    </a:lnTo>
                    <a:lnTo>
                      <a:pt x="347" y="674"/>
                    </a:lnTo>
                    <a:lnTo>
                      <a:pt x="350" y="673"/>
                    </a:lnTo>
                    <a:lnTo>
                      <a:pt x="359" y="669"/>
                    </a:lnTo>
                    <a:lnTo>
                      <a:pt x="373" y="664"/>
                    </a:lnTo>
                    <a:lnTo>
                      <a:pt x="390" y="654"/>
                    </a:lnTo>
                    <a:lnTo>
                      <a:pt x="412" y="644"/>
                    </a:lnTo>
                    <a:lnTo>
                      <a:pt x="437" y="633"/>
                    </a:lnTo>
                    <a:lnTo>
                      <a:pt x="463" y="620"/>
                    </a:lnTo>
                    <a:lnTo>
                      <a:pt x="491" y="606"/>
                    </a:lnTo>
                    <a:lnTo>
                      <a:pt x="518" y="592"/>
                    </a:lnTo>
                    <a:lnTo>
                      <a:pt x="547" y="578"/>
                    </a:lnTo>
                    <a:lnTo>
                      <a:pt x="575" y="565"/>
                    </a:lnTo>
                    <a:lnTo>
                      <a:pt x="601" y="552"/>
                    </a:lnTo>
                    <a:lnTo>
                      <a:pt x="626" y="539"/>
                    </a:lnTo>
                    <a:lnTo>
                      <a:pt x="646" y="529"/>
                    </a:lnTo>
                    <a:lnTo>
                      <a:pt x="665" y="520"/>
                    </a:lnTo>
                    <a:lnTo>
                      <a:pt x="679" y="513"/>
                    </a:lnTo>
                    <a:lnTo>
                      <a:pt x="683" y="523"/>
                    </a:lnTo>
                    <a:lnTo>
                      <a:pt x="688" y="533"/>
                    </a:lnTo>
                    <a:lnTo>
                      <a:pt x="694" y="544"/>
                    </a:lnTo>
                    <a:lnTo>
                      <a:pt x="699" y="554"/>
                    </a:lnTo>
                    <a:lnTo>
                      <a:pt x="704" y="565"/>
                    </a:lnTo>
                    <a:lnTo>
                      <a:pt x="710" y="574"/>
                    </a:lnTo>
                    <a:lnTo>
                      <a:pt x="717" y="584"/>
                    </a:lnTo>
                    <a:lnTo>
                      <a:pt x="722" y="593"/>
                    </a:lnTo>
                    <a:lnTo>
                      <a:pt x="432" y="781"/>
                    </a:lnTo>
                    <a:lnTo>
                      <a:pt x="431" y="788"/>
                    </a:lnTo>
                    <a:lnTo>
                      <a:pt x="429" y="808"/>
                    </a:lnTo>
                    <a:lnTo>
                      <a:pt x="423" y="834"/>
                    </a:lnTo>
                    <a:lnTo>
                      <a:pt x="412" y="864"/>
                    </a:lnTo>
                    <a:lnTo>
                      <a:pt x="396" y="894"/>
                    </a:lnTo>
                    <a:lnTo>
                      <a:pt x="373" y="919"/>
                    </a:lnTo>
                    <a:lnTo>
                      <a:pt x="342" y="937"/>
                    </a:lnTo>
                    <a:lnTo>
                      <a:pt x="301" y="940"/>
                    </a:lnTo>
                    <a:lnTo>
                      <a:pt x="290" y="939"/>
                    </a:lnTo>
                    <a:lnTo>
                      <a:pt x="281" y="938"/>
                    </a:lnTo>
                    <a:lnTo>
                      <a:pt x="272" y="937"/>
                    </a:lnTo>
                    <a:lnTo>
                      <a:pt x="263" y="934"/>
                    </a:lnTo>
                    <a:lnTo>
                      <a:pt x="253" y="932"/>
                    </a:lnTo>
                    <a:lnTo>
                      <a:pt x="244" y="930"/>
                    </a:lnTo>
                    <a:lnTo>
                      <a:pt x="236" y="926"/>
                    </a:lnTo>
                    <a:lnTo>
                      <a:pt x="228" y="922"/>
                    </a:lnTo>
                    <a:lnTo>
                      <a:pt x="227" y="921"/>
                    </a:lnTo>
                    <a:lnTo>
                      <a:pt x="226" y="919"/>
                    </a:lnTo>
                    <a:lnTo>
                      <a:pt x="225" y="919"/>
                    </a:lnTo>
                    <a:lnTo>
                      <a:pt x="225" y="918"/>
                    </a:lnTo>
                    <a:lnTo>
                      <a:pt x="213" y="904"/>
                    </a:lnTo>
                    <a:lnTo>
                      <a:pt x="204" y="891"/>
                    </a:lnTo>
                    <a:lnTo>
                      <a:pt x="197" y="876"/>
                    </a:lnTo>
                    <a:lnTo>
                      <a:pt x="191" y="859"/>
                    </a:lnTo>
                    <a:lnTo>
                      <a:pt x="187" y="843"/>
                    </a:lnTo>
                    <a:lnTo>
                      <a:pt x="185" y="827"/>
                    </a:lnTo>
                    <a:lnTo>
                      <a:pt x="185" y="810"/>
                    </a:lnTo>
                    <a:lnTo>
                      <a:pt x="187" y="794"/>
                    </a:lnTo>
                    <a:lnTo>
                      <a:pt x="139" y="794"/>
                    </a:lnTo>
                    <a:lnTo>
                      <a:pt x="127" y="817"/>
                    </a:lnTo>
                    <a:lnTo>
                      <a:pt x="117" y="841"/>
                    </a:lnTo>
                    <a:lnTo>
                      <a:pt x="112" y="865"/>
                    </a:lnTo>
                    <a:lnTo>
                      <a:pt x="112" y="891"/>
                    </a:lnTo>
                    <a:lnTo>
                      <a:pt x="115" y="916"/>
                    </a:lnTo>
                    <a:lnTo>
                      <a:pt x="123" y="939"/>
                    </a:lnTo>
                    <a:lnTo>
                      <a:pt x="136" y="962"/>
                    </a:lnTo>
                    <a:lnTo>
                      <a:pt x="153" y="982"/>
                    </a:lnTo>
                    <a:lnTo>
                      <a:pt x="181" y="1005"/>
                    </a:lnTo>
                    <a:lnTo>
                      <a:pt x="208" y="1021"/>
                    </a:lnTo>
                    <a:lnTo>
                      <a:pt x="236" y="1031"/>
                    </a:lnTo>
                    <a:lnTo>
                      <a:pt x="263" y="1036"/>
                    </a:lnTo>
                    <a:lnTo>
                      <a:pt x="289" y="1037"/>
                    </a:lnTo>
                    <a:lnTo>
                      <a:pt x="313" y="1033"/>
                    </a:lnTo>
                    <a:lnTo>
                      <a:pt x="336" y="1025"/>
                    </a:lnTo>
                    <a:lnTo>
                      <a:pt x="358" y="1015"/>
                    </a:lnTo>
                    <a:lnTo>
                      <a:pt x="379" y="1002"/>
                    </a:lnTo>
                    <a:lnTo>
                      <a:pt x="396" y="987"/>
                    </a:lnTo>
                    <a:lnTo>
                      <a:pt x="412" y="970"/>
                    </a:lnTo>
                    <a:lnTo>
                      <a:pt x="426" y="953"/>
                    </a:lnTo>
                    <a:lnTo>
                      <a:pt x="437" y="934"/>
                    </a:lnTo>
                    <a:lnTo>
                      <a:pt x="445" y="917"/>
                    </a:lnTo>
                    <a:lnTo>
                      <a:pt x="450" y="899"/>
                    </a:lnTo>
                    <a:lnTo>
                      <a:pt x="452" y="882"/>
                    </a:lnTo>
                    <a:lnTo>
                      <a:pt x="452" y="873"/>
                    </a:lnTo>
                    <a:lnTo>
                      <a:pt x="450" y="864"/>
                    </a:lnTo>
                    <a:lnTo>
                      <a:pt x="448" y="856"/>
                    </a:lnTo>
                    <a:lnTo>
                      <a:pt x="447" y="847"/>
                    </a:lnTo>
                    <a:lnTo>
                      <a:pt x="766" y="650"/>
                    </a:lnTo>
                    <a:lnTo>
                      <a:pt x="783" y="667"/>
                    </a:lnTo>
                    <a:lnTo>
                      <a:pt x="801" y="684"/>
                    </a:lnTo>
                    <a:lnTo>
                      <a:pt x="819" y="699"/>
                    </a:lnTo>
                    <a:lnTo>
                      <a:pt x="839" y="714"/>
                    </a:lnTo>
                    <a:lnTo>
                      <a:pt x="858" y="728"/>
                    </a:lnTo>
                    <a:lnTo>
                      <a:pt x="879" y="741"/>
                    </a:lnTo>
                    <a:lnTo>
                      <a:pt x="900" y="752"/>
                    </a:lnTo>
                    <a:lnTo>
                      <a:pt x="922" y="763"/>
                    </a:lnTo>
                    <a:lnTo>
                      <a:pt x="944" y="772"/>
                    </a:lnTo>
                    <a:lnTo>
                      <a:pt x="967" y="780"/>
                    </a:lnTo>
                    <a:lnTo>
                      <a:pt x="991" y="788"/>
                    </a:lnTo>
                    <a:lnTo>
                      <a:pt x="1015" y="794"/>
                    </a:lnTo>
                    <a:lnTo>
                      <a:pt x="1039" y="798"/>
                    </a:lnTo>
                    <a:lnTo>
                      <a:pt x="1065" y="802"/>
                    </a:lnTo>
                    <a:lnTo>
                      <a:pt x="1090" y="803"/>
                    </a:lnTo>
                    <a:lnTo>
                      <a:pt x="1115" y="804"/>
                    </a:lnTo>
                    <a:lnTo>
                      <a:pt x="1138" y="804"/>
                    </a:lnTo>
                    <a:lnTo>
                      <a:pt x="1161" y="802"/>
                    </a:lnTo>
                    <a:lnTo>
                      <a:pt x="1184" y="800"/>
                    </a:lnTo>
                    <a:lnTo>
                      <a:pt x="1206" y="795"/>
                    </a:lnTo>
                    <a:lnTo>
                      <a:pt x="1228" y="790"/>
                    </a:lnTo>
                    <a:lnTo>
                      <a:pt x="1249" y="785"/>
                    </a:lnTo>
                    <a:lnTo>
                      <a:pt x="1271" y="778"/>
                    </a:lnTo>
                    <a:lnTo>
                      <a:pt x="1291" y="770"/>
                    </a:lnTo>
                    <a:lnTo>
                      <a:pt x="1311" y="762"/>
                    </a:lnTo>
                    <a:lnTo>
                      <a:pt x="1331" y="752"/>
                    </a:lnTo>
                    <a:lnTo>
                      <a:pt x="1350" y="742"/>
                    </a:lnTo>
                    <a:lnTo>
                      <a:pt x="1369" y="730"/>
                    </a:lnTo>
                    <a:lnTo>
                      <a:pt x="1386" y="718"/>
                    </a:lnTo>
                    <a:lnTo>
                      <a:pt x="1403" y="705"/>
                    </a:lnTo>
                    <a:lnTo>
                      <a:pt x="1421" y="691"/>
                    </a:lnTo>
                    <a:lnTo>
                      <a:pt x="1437" y="677"/>
                    </a:lnTo>
                    <a:lnTo>
                      <a:pt x="1751" y="871"/>
                    </a:lnTo>
                    <a:lnTo>
                      <a:pt x="1750" y="880"/>
                    </a:lnTo>
                    <a:lnTo>
                      <a:pt x="1748" y="888"/>
                    </a:lnTo>
                    <a:lnTo>
                      <a:pt x="1747" y="897"/>
                    </a:lnTo>
                    <a:lnTo>
                      <a:pt x="1747" y="907"/>
                    </a:lnTo>
                    <a:lnTo>
                      <a:pt x="1748" y="923"/>
                    </a:lnTo>
                    <a:lnTo>
                      <a:pt x="1753" y="941"/>
                    </a:lnTo>
                    <a:lnTo>
                      <a:pt x="1762" y="959"/>
                    </a:lnTo>
                    <a:lnTo>
                      <a:pt x="1772" y="977"/>
                    </a:lnTo>
                    <a:lnTo>
                      <a:pt x="1786" y="994"/>
                    </a:lnTo>
                    <a:lnTo>
                      <a:pt x="1801" y="1012"/>
                    </a:lnTo>
                    <a:lnTo>
                      <a:pt x="1819" y="1026"/>
                    </a:lnTo>
                    <a:lnTo>
                      <a:pt x="1839" y="1039"/>
                    </a:lnTo>
                    <a:lnTo>
                      <a:pt x="1861" y="1050"/>
                    </a:lnTo>
                    <a:lnTo>
                      <a:pt x="1884" y="1058"/>
                    </a:lnTo>
                    <a:lnTo>
                      <a:pt x="1909" y="1061"/>
                    </a:lnTo>
                    <a:lnTo>
                      <a:pt x="1934" y="1060"/>
                    </a:lnTo>
                    <a:lnTo>
                      <a:pt x="1961" y="1054"/>
                    </a:lnTo>
                    <a:lnTo>
                      <a:pt x="1989" y="1044"/>
                    </a:lnTo>
                    <a:lnTo>
                      <a:pt x="2017" y="1028"/>
                    </a:lnTo>
                    <a:lnTo>
                      <a:pt x="2045" y="1005"/>
                    </a:lnTo>
                    <a:lnTo>
                      <a:pt x="2065" y="982"/>
                    </a:lnTo>
                    <a:lnTo>
                      <a:pt x="2078" y="956"/>
                    </a:lnTo>
                    <a:lnTo>
                      <a:pt x="2085" y="929"/>
                    </a:lnTo>
                    <a:lnTo>
                      <a:pt x="2088" y="900"/>
                    </a:lnTo>
                    <a:lnTo>
                      <a:pt x="2083" y="871"/>
                    </a:lnTo>
                    <a:lnTo>
                      <a:pt x="2074" y="843"/>
                    </a:lnTo>
                    <a:lnTo>
                      <a:pt x="2059" y="817"/>
                    </a:lnTo>
                    <a:lnTo>
                      <a:pt x="2039" y="794"/>
                    </a:lnTo>
                    <a:lnTo>
                      <a:pt x="2006" y="794"/>
                    </a:lnTo>
                    <a:lnTo>
                      <a:pt x="2010" y="812"/>
                    </a:lnTo>
                    <a:lnTo>
                      <a:pt x="2013" y="832"/>
                    </a:lnTo>
                    <a:lnTo>
                      <a:pt x="2013" y="851"/>
                    </a:lnTo>
                    <a:lnTo>
                      <a:pt x="2010" y="871"/>
                    </a:lnTo>
                    <a:lnTo>
                      <a:pt x="2005" y="891"/>
                    </a:lnTo>
                    <a:lnTo>
                      <a:pt x="1997" y="909"/>
                    </a:lnTo>
                    <a:lnTo>
                      <a:pt x="1986" y="926"/>
                    </a:lnTo>
                    <a:lnTo>
                      <a:pt x="1974" y="942"/>
                    </a:lnTo>
                    <a:lnTo>
                      <a:pt x="1972" y="944"/>
                    </a:lnTo>
                    <a:lnTo>
                      <a:pt x="1972" y="944"/>
                    </a:lnTo>
                    <a:lnTo>
                      <a:pt x="1971" y="945"/>
                    </a:lnTo>
                    <a:lnTo>
                      <a:pt x="1970" y="946"/>
                    </a:lnTo>
                    <a:lnTo>
                      <a:pt x="1962" y="949"/>
                    </a:lnTo>
                    <a:lnTo>
                      <a:pt x="1953" y="953"/>
                    </a:lnTo>
                    <a:lnTo>
                      <a:pt x="1945" y="956"/>
                    </a:lnTo>
                    <a:lnTo>
                      <a:pt x="1936" y="959"/>
                    </a:lnTo>
                    <a:lnTo>
                      <a:pt x="1926" y="961"/>
                    </a:lnTo>
                    <a:lnTo>
                      <a:pt x="1917" y="962"/>
                    </a:lnTo>
                    <a:lnTo>
                      <a:pt x="1908" y="963"/>
                    </a:lnTo>
                    <a:lnTo>
                      <a:pt x="1898" y="964"/>
                    </a:lnTo>
                    <a:lnTo>
                      <a:pt x="1856" y="960"/>
                    </a:lnTo>
                    <a:lnTo>
                      <a:pt x="1824" y="944"/>
                    </a:lnTo>
                    <a:lnTo>
                      <a:pt x="1801" y="918"/>
                    </a:lnTo>
                    <a:lnTo>
                      <a:pt x="1785" y="888"/>
                    </a:lnTo>
                    <a:lnTo>
                      <a:pt x="1774" y="858"/>
                    </a:lnTo>
                    <a:lnTo>
                      <a:pt x="1768" y="832"/>
                    </a:lnTo>
                    <a:lnTo>
                      <a:pt x="1766" y="812"/>
                    </a:lnTo>
                    <a:lnTo>
                      <a:pt x="1765" y="805"/>
                    </a:lnTo>
                    <a:lnTo>
                      <a:pt x="1485" y="623"/>
                    </a:lnTo>
                    <a:lnTo>
                      <a:pt x="1492" y="614"/>
                    </a:lnTo>
                    <a:lnTo>
                      <a:pt x="1499" y="605"/>
                    </a:lnTo>
                    <a:lnTo>
                      <a:pt x="1506" y="596"/>
                    </a:lnTo>
                    <a:lnTo>
                      <a:pt x="1513" y="585"/>
                    </a:lnTo>
                    <a:lnTo>
                      <a:pt x="1518" y="576"/>
                    </a:lnTo>
                    <a:lnTo>
                      <a:pt x="1524" y="566"/>
                    </a:lnTo>
                    <a:lnTo>
                      <a:pt x="1530" y="555"/>
                    </a:lnTo>
                    <a:lnTo>
                      <a:pt x="1536" y="545"/>
                    </a:lnTo>
                    <a:lnTo>
                      <a:pt x="1553" y="553"/>
                    </a:lnTo>
                    <a:lnTo>
                      <a:pt x="1573" y="563"/>
                    </a:lnTo>
                    <a:lnTo>
                      <a:pt x="1596" y="575"/>
                    </a:lnTo>
                    <a:lnTo>
                      <a:pt x="1620" y="586"/>
                    </a:lnTo>
                    <a:lnTo>
                      <a:pt x="1645" y="599"/>
                    </a:lnTo>
                    <a:lnTo>
                      <a:pt x="1672" y="613"/>
                    </a:lnTo>
                    <a:lnTo>
                      <a:pt x="1698" y="626"/>
                    </a:lnTo>
                    <a:lnTo>
                      <a:pt x="1724" y="638"/>
                    </a:lnTo>
                    <a:lnTo>
                      <a:pt x="1749" y="651"/>
                    </a:lnTo>
                    <a:lnTo>
                      <a:pt x="1772" y="662"/>
                    </a:lnTo>
                    <a:lnTo>
                      <a:pt x="1794" y="673"/>
                    </a:lnTo>
                    <a:lnTo>
                      <a:pt x="1812" y="682"/>
                    </a:lnTo>
                    <a:lnTo>
                      <a:pt x="1828" y="689"/>
                    </a:lnTo>
                    <a:lnTo>
                      <a:pt x="1841" y="695"/>
                    </a:lnTo>
                    <a:lnTo>
                      <a:pt x="1848" y="697"/>
                    </a:lnTo>
                    <a:lnTo>
                      <a:pt x="1851" y="698"/>
                    </a:lnTo>
                    <a:lnTo>
                      <a:pt x="1853" y="698"/>
                    </a:lnTo>
                    <a:lnTo>
                      <a:pt x="1853" y="697"/>
                    </a:lnTo>
                    <a:lnTo>
                      <a:pt x="1868" y="681"/>
                    </a:lnTo>
                    <a:lnTo>
                      <a:pt x="1885" y="667"/>
                    </a:lnTo>
                    <a:lnTo>
                      <a:pt x="1903" y="656"/>
                    </a:lnTo>
                    <a:lnTo>
                      <a:pt x="1924" y="647"/>
                    </a:lnTo>
                    <a:lnTo>
                      <a:pt x="1945" y="642"/>
                    </a:lnTo>
                    <a:lnTo>
                      <a:pt x="1967" y="639"/>
                    </a:lnTo>
                    <a:lnTo>
                      <a:pt x="1990" y="641"/>
                    </a:lnTo>
                    <a:lnTo>
                      <a:pt x="2013" y="645"/>
                    </a:lnTo>
                    <a:lnTo>
                      <a:pt x="2036" y="653"/>
                    </a:lnTo>
                    <a:lnTo>
                      <a:pt x="2057" y="665"/>
                    </a:lnTo>
                    <a:lnTo>
                      <a:pt x="2075" y="680"/>
                    </a:lnTo>
                    <a:lnTo>
                      <a:pt x="2091" y="697"/>
                    </a:lnTo>
                    <a:lnTo>
                      <a:pt x="2104" y="717"/>
                    </a:lnTo>
                    <a:lnTo>
                      <a:pt x="2114" y="737"/>
                    </a:lnTo>
                    <a:lnTo>
                      <a:pt x="2120" y="759"/>
                    </a:lnTo>
                    <a:lnTo>
                      <a:pt x="2123" y="782"/>
                    </a:lnTo>
                    <a:lnTo>
                      <a:pt x="2129" y="773"/>
                    </a:lnTo>
                    <a:lnTo>
                      <a:pt x="2135" y="763"/>
                    </a:lnTo>
                    <a:lnTo>
                      <a:pt x="2138" y="752"/>
                    </a:lnTo>
                    <a:lnTo>
                      <a:pt x="2142" y="741"/>
                    </a:lnTo>
                    <a:lnTo>
                      <a:pt x="2148" y="711"/>
                    </a:lnTo>
                    <a:lnTo>
                      <a:pt x="2146" y="681"/>
                    </a:lnTo>
                    <a:lnTo>
                      <a:pt x="2139" y="652"/>
                    </a:lnTo>
                    <a:lnTo>
                      <a:pt x="2128" y="626"/>
                    </a:lnTo>
                    <a:lnTo>
                      <a:pt x="2112" y="601"/>
                    </a:lnTo>
                    <a:lnTo>
                      <a:pt x="2091" y="581"/>
                    </a:lnTo>
                    <a:lnTo>
                      <a:pt x="2066" y="565"/>
                    </a:lnTo>
                    <a:lnTo>
                      <a:pt x="2037" y="553"/>
                    </a:lnTo>
                    <a:lnTo>
                      <a:pt x="2010" y="547"/>
                    </a:lnTo>
                    <a:lnTo>
                      <a:pt x="1983" y="546"/>
                    </a:lnTo>
                    <a:lnTo>
                      <a:pt x="1956" y="548"/>
                    </a:lnTo>
                    <a:lnTo>
                      <a:pt x="1932" y="554"/>
                    </a:lnTo>
                    <a:lnTo>
                      <a:pt x="1909" y="565"/>
                    </a:lnTo>
                    <a:lnTo>
                      <a:pt x="1888" y="578"/>
                    </a:lnTo>
                    <a:lnTo>
                      <a:pt x="1870" y="596"/>
                    </a:lnTo>
                    <a:lnTo>
                      <a:pt x="1856" y="618"/>
                    </a:lnTo>
                    <a:lnTo>
                      <a:pt x="1563" y="479"/>
                    </a:lnTo>
                    <a:lnTo>
                      <a:pt x="1570" y="454"/>
                    </a:lnTo>
                    <a:lnTo>
                      <a:pt x="1577" y="429"/>
                    </a:lnTo>
                    <a:lnTo>
                      <a:pt x="1582" y="403"/>
                    </a:lnTo>
                    <a:lnTo>
                      <a:pt x="1585" y="377"/>
                    </a:lnTo>
                    <a:lnTo>
                      <a:pt x="1986" y="165"/>
                    </a:lnTo>
                    <a:lnTo>
                      <a:pt x="2000" y="187"/>
                    </a:lnTo>
                    <a:lnTo>
                      <a:pt x="2018" y="204"/>
                    </a:lnTo>
                    <a:lnTo>
                      <a:pt x="2039" y="218"/>
                    </a:lnTo>
                    <a:lnTo>
                      <a:pt x="2062" y="228"/>
                    </a:lnTo>
                    <a:lnTo>
                      <a:pt x="2086" y="234"/>
                    </a:lnTo>
                    <a:lnTo>
                      <a:pt x="2113" y="236"/>
                    </a:lnTo>
                    <a:lnTo>
                      <a:pt x="2141" y="235"/>
                    </a:lnTo>
                    <a:lnTo>
                      <a:pt x="2167" y="229"/>
                    </a:lnTo>
                    <a:lnTo>
                      <a:pt x="2196" y="218"/>
                    </a:lnTo>
                    <a:lnTo>
                      <a:pt x="2221" y="202"/>
                    </a:lnTo>
                    <a:lnTo>
                      <a:pt x="2242" y="181"/>
                    </a:lnTo>
                    <a:lnTo>
                      <a:pt x="2258" y="157"/>
                    </a:lnTo>
                    <a:lnTo>
                      <a:pt x="2270" y="130"/>
                    </a:lnTo>
                    <a:lnTo>
                      <a:pt x="2277" y="101"/>
                    </a:lnTo>
                    <a:lnTo>
                      <a:pt x="2278" y="72"/>
                    </a:lnTo>
                    <a:lnTo>
                      <a:pt x="2272" y="42"/>
                    </a:lnTo>
                    <a:close/>
                  </a:path>
                </a:pathLst>
              </a:custGeom>
              <a:solidFill>
                <a:schemeClr val="tx2">
                  <a:lumMod val="75000"/>
                </a:schemeClr>
              </a:solidFill>
              <a:ln>
                <a:noFill/>
              </a:ln>
            </p:spPr>
            <p:txBody>
              <a:bodyPr vert="horz" wrap="square" lIns="91440" tIns="45720" rIns="91440" bIns="45720" numCol="1" anchor="t" anchorCtr="0" compatLnSpc="1">
                <a:prstTxWarp prst="textNoShape">
                  <a:avLst/>
                </a:prstTxWarp>
              </a:bodyPr>
              <a:lstStyle/>
              <a:p>
                <a:endParaRPr lang="cs-CZ"/>
              </a:p>
            </p:txBody>
          </p:sp>
          <p:sp>
            <p:nvSpPr>
              <p:cNvPr id="14" name="Freeform 14"/>
              <p:cNvSpPr>
                <a:spLocks/>
              </p:cNvSpPr>
              <p:nvPr>
                <p:custDataLst>
                  <p:tags r:id="rId49"/>
                </p:custDataLst>
              </p:nvPr>
            </p:nvSpPr>
            <p:spPr bwMode="auto">
              <a:xfrm>
                <a:off x="8324850" y="1901826"/>
                <a:ext cx="581025" cy="684213"/>
              </a:xfrm>
              <a:custGeom>
                <a:avLst/>
                <a:gdLst>
                  <a:gd name="T0" fmla="*/ 663 w 732"/>
                  <a:gd name="T1" fmla="*/ 376 h 863"/>
                  <a:gd name="T2" fmla="*/ 606 w 732"/>
                  <a:gd name="T3" fmla="*/ 349 h 863"/>
                  <a:gd name="T4" fmla="*/ 554 w 732"/>
                  <a:gd name="T5" fmla="*/ 342 h 863"/>
                  <a:gd name="T6" fmla="*/ 506 w 732"/>
                  <a:gd name="T7" fmla="*/ 354 h 863"/>
                  <a:gd name="T8" fmla="*/ 464 w 732"/>
                  <a:gd name="T9" fmla="*/ 377 h 863"/>
                  <a:gd name="T10" fmla="*/ 431 w 732"/>
                  <a:gd name="T11" fmla="*/ 409 h 863"/>
                  <a:gd name="T12" fmla="*/ 407 w 732"/>
                  <a:gd name="T13" fmla="*/ 445 h 863"/>
                  <a:gd name="T14" fmla="*/ 393 w 732"/>
                  <a:gd name="T15" fmla="*/ 481 h 863"/>
                  <a:gd name="T16" fmla="*/ 392 w 732"/>
                  <a:gd name="T17" fmla="*/ 506 h 863"/>
                  <a:gd name="T18" fmla="*/ 394 w 732"/>
                  <a:gd name="T19" fmla="*/ 523 h 863"/>
                  <a:gd name="T20" fmla="*/ 148 w 732"/>
                  <a:gd name="T21" fmla="*/ 708 h 863"/>
                  <a:gd name="T22" fmla="*/ 159 w 732"/>
                  <a:gd name="T23" fmla="*/ 692 h 863"/>
                  <a:gd name="T24" fmla="*/ 173 w 732"/>
                  <a:gd name="T25" fmla="*/ 673 h 863"/>
                  <a:gd name="T26" fmla="*/ 186 w 732"/>
                  <a:gd name="T27" fmla="*/ 655 h 863"/>
                  <a:gd name="T28" fmla="*/ 194 w 732"/>
                  <a:gd name="T29" fmla="*/ 636 h 863"/>
                  <a:gd name="T30" fmla="*/ 212 w 732"/>
                  <a:gd name="T31" fmla="*/ 537 h 863"/>
                  <a:gd name="T32" fmla="*/ 203 w 732"/>
                  <a:gd name="T33" fmla="*/ 442 h 863"/>
                  <a:gd name="T34" fmla="*/ 175 w 732"/>
                  <a:gd name="T35" fmla="*/ 348 h 863"/>
                  <a:gd name="T36" fmla="*/ 133 w 732"/>
                  <a:gd name="T37" fmla="*/ 258 h 863"/>
                  <a:gd name="T38" fmla="*/ 106 w 732"/>
                  <a:gd name="T39" fmla="*/ 179 h 863"/>
                  <a:gd name="T40" fmla="*/ 96 w 732"/>
                  <a:gd name="T41" fmla="*/ 95 h 863"/>
                  <a:gd name="T42" fmla="*/ 95 w 732"/>
                  <a:gd name="T43" fmla="*/ 28 h 863"/>
                  <a:gd name="T44" fmla="*/ 96 w 732"/>
                  <a:gd name="T45" fmla="*/ 0 h 863"/>
                  <a:gd name="T46" fmla="*/ 82 w 732"/>
                  <a:gd name="T47" fmla="*/ 28 h 863"/>
                  <a:gd name="T48" fmla="*/ 54 w 732"/>
                  <a:gd name="T49" fmla="*/ 95 h 863"/>
                  <a:gd name="T50" fmla="*/ 37 w 732"/>
                  <a:gd name="T51" fmla="*/ 179 h 863"/>
                  <a:gd name="T52" fmla="*/ 52 w 732"/>
                  <a:gd name="T53" fmla="*/ 257 h 863"/>
                  <a:gd name="T54" fmla="*/ 91 w 732"/>
                  <a:gd name="T55" fmla="*/ 340 h 863"/>
                  <a:gd name="T56" fmla="*/ 118 w 732"/>
                  <a:gd name="T57" fmla="*/ 432 h 863"/>
                  <a:gd name="T58" fmla="*/ 129 w 732"/>
                  <a:gd name="T59" fmla="*/ 526 h 863"/>
                  <a:gd name="T60" fmla="*/ 122 w 732"/>
                  <a:gd name="T61" fmla="*/ 607 h 863"/>
                  <a:gd name="T62" fmla="*/ 99 w 732"/>
                  <a:gd name="T63" fmla="*/ 663 h 863"/>
                  <a:gd name="T64" fmla="*/ 56 w 732"/>
                  <a:gd name="T65" fmla="*/ 750 h 863"/>
                  <a:gd name="T66" fmla="*/ 16 w 732"/>
                  <a:gd name="T67" fmla="*/ 831 h 863"/>
                  <a:gd name="T68" fmla="*/ 0 w 732"/>
                  <a:gd name="T69" fmla="*/ 863 h 863"/>
                  <a:gd name="T70" fmla="*/ 411 w 732"/>
                  <a:gd name="T71" fmla="*/ 591 h 863"/>
                  <a:gd name="T72" fmla="*/ 419 w 732"/>
                  <a:gd name="T73" fmla="*/ 545 h 863"/>
                  <a:gd name="T74" fmla="*/ 446 w 732"/>
                  <a:gd name="T75" fmla="*/ 485 h 863"/>
                  <a:gd name="T76" fmla="*/ 500 w 732"/>
                  <a:gd name="T77" fmla="*/ 444 h 863"/>
                  <a:gd name="T78" fmla="*/ 552 w 732"/>
                  <a:gd name="T79" fmla="*/ 440 h 863"/>
                  <a:gd name="T80" fmla="*/ 570 w 732"/>
                  <a:gd name="T81" fmla="*/ 443 h 863"/>
                  <a:gd name="T82" fmla="*/ 589 w 732"/>
                  <a:gd name="T83" fmla="*/ 447 h 863"/>
                  <a:gd name="T84" fmla="*/ 607 w 732"/>
                  <a:gd name="T85" fmla="*/ 454 h 863"/>
                  <a:gd name="T86" fmla="*/ 616 w 732"/>
                  <a:gd name="T87" fmla="*/ 459 h 863"/>
                  <a:gd name="T88" fmla="*/ 618 w 732"/>
                  <a:gd name="T89" fmla="*/ 460 h 863"/>
                  <a:gd name="T90" fmla="*/ 630 w 732"/>
                  <a:gd name="T91" fmla="*/ 475 h 863"/>
                  <a:gd name="T92" fmla="*/ 648 w 732"/>
                  <a:gd name="T93" fmla="*/ 507 h 863"/>
                  <a:gd name="T94" fmla="*/ 657 w 732"/>
                  <a:gd name="T95" fmla="*/ 541 h 863"/>
                  <a:gd name="T96" fmla="*/ 658 w 732"/>
                  <a:gd name="T97" fmla="*/ 575 h 863"/>
                  <a:gd name="T98" fmla="*/ 699 w 732"/>
                  <a:gd name="T99" fmla="*/ 592 h 863"/>
                  <a:gd name="T100" fmla="*/ 724 w 732"/>
                  <a:gd name="T101" fmla="*/ 544 h 863"/>
                  <a:gd name="T102" fmla="*/ 732 w 732"/>
                  <a:gd name="T103" fmla="*/ 492 h 863"/>
                  <a:gd name="T104" fmla="*/ 720 w 732"/>
                  <a:gd name="T105" fmla="*/ 442 h 863"/>
                  <a:gd name="T106" fmla="*/ 690 w 732"/>
                  <a:gd name="T107" fmla="*/ 399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32" h="863">
                    <a:moveTo>
                      <a:pt x="690" y="399"/>
                    </a:moveTo>
                    <a:lnTo>
                      <a:pt x="663" y="376"/>
                    </a:lnTo>
                    <a:lnTo>
                      <a:pt x="634" y="360"/>
                    </a:lnTo>
                    <a:lnTo>
                      <a:pt x="606" y="349"/>
                    </a:lnTo>
                    <a:lnTo>
                      <a:pt x="580" y="344"/>
                    </a:lnTo>
                    <a:lnTo>
                      <a:pt x="554" y="342"/>
                    </a:lnTo>
                    <a:lnTo>
                      <a:pt x="529" y="346"/>
                    </a:lnTo>
                    <a:lnTo>
                      <a:pt x="506" y="354"/>
                    </a:lnTo>
                    <a:lnTo>
                      <a:pt x="484" y="364"/>
                    </a:lnTo>
                    <a:lnTo>
                      <a:pt x="464" y="377"/>
                    </a:lnTo>
                    <a:lnTo>
                      <a:pt x="446" y="392"/>
                    </a:lnTo>
                    <a:lnTo>
                      <a:pt x="431" y="409"/>
                    </a:lnTo>
                    <a:lnTo>
                      <a:pt x="417" y="427"/>
                    </a:lnTo>
                    <a:lnTo>
                      <a:pt x="407" y="445"/>
                    </a:lnTo>
                    <a:lnTo>
                      <a:pt x="399" y="462"/>
                    </a:lnTo>
                    <a:lnTo>
                      <a:pt x="393" y="481"/>
                    </a:lnTo>
                    <a:lnTo>
                      <a:pt x="392" y="497"/>
                    </a:lnTo>
                    <a:lnTo>
                      <a:pt x="392" y="506"/>
                    </a:lnTo>
                    <a:lnTo>
                      <a:pt x="393" y="515"/>
                    </a:lnTo>
                    <a:lnTo>
                      <a:pt x="394" y="523"/>
                    </a:lnTo>
                    <a:lnTo>
                      <a:pt x="396" y="533"/>
                    </a:lnTo>
                    <a:lnTo>
                      <a:pt x="148" y="708"/>
                    </a:lnTo>
                    <a:lnTo>
                      <a:pt x="152" y="701"/>
                    </a:lnTo>
                    <a:lnTo>
                      <a:pt x="159" y="692"/>
                    </a:lnTo>
                    <a:lnTo>
                      <a:pt x="165" y="683"/>
                    </a:lnTo>
                    <a:lnTo>
                      <a:pt x="173" y="673"/>
                    </a:lnTo>
                    <a:lnTo>
                      <a:pt x="179" y="664"/>
                    </a:lnTo>
                    <a:lnTo>
                      <a:pt x="186" y="655"/>
                    </a:lnTo>
                    <a:lnTo>
                      <a:pt x="190" y="645"/>
                    </a:lnTo>
                    <a:lnTo>
                      <a:pt x="194" y="636"/>
                    </a:lnTo>
                    <a:lnTo>
                      <a:pt x="206" y="587"/>
                    </a:lnTo>
                    <a:lnTo>
                      <a:pt x="212" y="537"/>
                    </a:lnTo>
                    <a:lnTo>
                      <a:pt x="211" y="489"/>
                    </a:lnTo>
                    <a:lnTo>
                      <a:pt x="203" y="442"/>
                    </a:lnTo>
                    <a:lnTo>
                      <a:pt x="191" y="394"/>
                    </a:lnTo>
                    <a:lnTo>
                      <a:pt x="175" y="348"/>
                    </a:lnTo>
                    <a:lnTo>
                      <a:pt x="154" y="303"/>
                    </a:lnTo>
                    <a:lnTo>
                      <a:pt x="133" y="258"/>
                    </a:lnTo>
                    <a:lnTo>
                      <a:pt x="118" y="220"/>
                    </a:lnTo>
                    <a:lnTo>
                      <a:pt x="106" y="179"/>
                    </a:lnTo>
                    <a:lnTo>
                      <a:pt x="99" y="136"/>
                    </a:lnTo>
                    <a:lnTo>
                      <a:pt x="96" y="95"/>
                    </a:lnTo>
                    <a:lnTo>
                      <a:pt x="95" y="58"/>
                    </a:lnTo>
                    <a:lnTo>
                      <a:pt x="95" y="28"/>
                    </a:lnTo>
                    <a:lnTo>
                      <a:pt x="96" y="7"/>
                    </a:lnTo>
                    <a:lnTo>
                      <a:pt x="96" y="0"/>
                    </a:lnTo>
                    <a:lnTo>
                      <a:pt x="92" y="7"/>
                    </a:lnTo>
                    <a:lnTo>
                      <a:pt x="82" y="28"/>
                    </a:lnTo>
                    <a:lnTo>
                      <a:pt x="68" y="58"/>
                    </a:lnTo>
                    <a:lnTo>
                      <a:pt x="54" y="95"/>
                    </a:lnTo>
                    <a:lnTo>
                      <a:pt x="43" y="136"/>
                    </a:lnTo>
                    <a:lnTo>
                      <a:pt x="37" y="179"/>
                    </a:lnTo>
                    <a:lnTo>
                      <a:pt x="39" y="220"/>
                    </a:lnTo>
                    <a:lnTo>
                      <a:pt x="52" y="257"/>
                    </a:lnTo>
                    <a:lnTo>
                      <a:pt x="73" y="296"/>
                    </a:lnTo>
                    <a:lnTo>
                      <a:pt x="91" y="340"/>
                    </a:lnTo>
                    <a:lnTo>
                      <a:pt x="106" y="385"/>
                    </a:lnTo>
                    <a:lnTo>
                      <a:pt x="118" y="432"/>
                    </a:lnTo>
                    <a:lnTo>
                      <a:pt x="126" y="480"/>
                    </a:lnTo>
                    <a:lnTo>
                      <a:pt x="129" y="526"/>
                    </a:lnTo>
                    <a:lnTo>
                      <a:pt x="128" y="568"/>
                    </a:lnTo>
                    <a:lnTo>
                      <a:pt x="122" y="607"/>
                    </a:lnTo>
                    <a:lnTo>
                      <a:pt x="114" y="628"/>
                    </a:lnTo>
                    <a:lnTo>
                      <a:pt x="99" y="663"/>
                    </a:lnTo>
                    <a:lnTo>
                      <a:pt x="80" y="705"/>
                    </a:lnTo>
                    <a:lnTo>
                      <a:pt x="56" y="750"/>
                    </a:lnTo>
                    <a:lnTo>
                      <a:pt x="35" y="794"/>
                    </a:lnTo>
                    <a:lnTo>
                      <a:pt x="16" y="831"/>
                    </a:lnTo>
                    <a:lnTo>
                      <a:pt x="3" y="855"/>
                    </a:lnTo>
                    <a:lnTo>
                      <a:pt x="0" y="863"/>
                    </a:lnTo>
                    <a:lnTo>
                      <a:pt x="410" y="598"/>
                    </a:lnTo>
                    <a:lnTo>
                      <a:pt x="411" y="591"/>
                    </a:lnTo>
                    <a:lnTo>
                      <a:pt x="414" y="572"/>
                    </a:lnTo>
                    <a:lnTo>
                      <a:pt x="419" y="545"/>
                    </a:lnTo>
                    <a:lnTo>
                      <a:pt x="430" y="515"/>
                    </a:lnTo>
                    <a:lnTo>
                      <a:pt x="446" y="485"/>
                    </a:lnTo>
                    <a:lnTo>
                      <a:pt x="469" y="460"/>
                    </a:lnTo>
                    <a:lnTo>
                      <a:pt x="500" y="444"/>
                    </a:lnTo>
                    <a:lnTo>
                      <a:pt x="542" y="439"/>
                    </a:lnTo>
                    <a:lnTo>
                      <a:pt x="552" y="440"/>
                    </a:lnTo>
                    <a:lnTo>
                      <a:pt x="561" y="442"/>
                    </a:lnTo>
                    <a:lnTo>
                      <a:pt x="570" y="443"/>
                    </a:lnTo>
                    <a:lnTo>
                      <a:pt x="581" y="445"/>
                    </a:lnTo>
                    <a:lnTo>
                      <a:pt x="589" y="447"/>
                    </a:lnTo>
                    <a:lnTo>
                      <a:pt x="598" y="451"/>
                    </a:lnTo>
                    <a:lnTo>
                      <a:pt x="607" y="454"/>
                    </a:lnTo>
                    <a:lnTo>
                      <a:pt x="615" y="458"/>
                    </a:lnTo>
                    <a:lnTo>
                      <a:pt x="616" y="459"/>
                    </a:lnTo>
                    <a:lnTo>
                      <a:pt x="618" y="459"/>
                    </a:lnTo>
                    <a:lnTo>
                      <a:pt x="618" y="460"/>
                    </a:lnTo>
                    <a:lnTo>
                      <a:pt x="619" y="461"/>
                    </a:lnTo>
                    <a:lnTo>
                      <a:pt x="630" y="475"/>
                    </a:lnTo>
                    <a:lnTo>
                      <a:pt x="639" y="491"/>
                    </a:lnTo>
                    <a:lnTo>
                      <a:pt x="648" y="507"/>
                    </a:lnTo>
                    <a:lnTo>
                      <a:pt x="653" y="523"/>
                    </a:lnTo>
                    <a:lnTo>
                      <a:pt x="657" y="541"/>
                    </a:lnTo>
                    <a:lnTo>
                      <a:pt x="658" y="558"/>
                    </a:lnTo>
                    <a:lnTo>
                      <a:pt x="658" y="575"/>
                    </a:lnTo>
                    <a:lnTo>
                      <a:pt x="656" y="592"/>
                    </a:lnTo>
                    <a:lnTo>
                      <a:pt x="699" y="592"/>
                    </a:lnTo>
                    <a:lnTo>
                      <a:pt x="713" y="569"/>
                    </a:lnTo>
                    <a:lnTo>
                      <a:pt x="724" y="544"/>
                    </a:lnTo>
                    <a:lnTo>
                      <a:pt x="731" y="519"/>
                    </a:lnTo>
                    <a:lnTo>
                      <a:pt x="732" y="492"/>
                    </a:lnTo>
                    <a:lnTo>
                      <a:pt x="728" y="467"/>
                    </a:lnTo>
                    <a:lnTo>
                      <a:pt x="720" y="442"/>
                    </a:lnTo>
                    <a:lnTo>
                      <a:pt x="707" y="419"/>
                    </a:lnTo>
                    <a:lnTo>
                      <a:pt x="690" y="399"/>
                    </a:lnTo>
                    <a:close/>
                  </a:path>
                </a:pathLst>
              </a:custGeom>
              <a:solidFill>
                <a:schemeClr val="tx2">
                  <a:lumMod val="75000"/>
                </a:schemeClr>
              </a:solidFill>
              <a:ln>
                <a:noFill/>
              </a:ln>
            </p:spPr>
            <p:txBody>
              <a:bodyPr vert="horz" wrap="square" lIns="91440" tIns="45720" rIns="91440" bIns="45720" numCol="1" anchor="t" anchorCtr="0" compatLnSpc="1">
                <a:prstTxWarp prst="textNoShape">
                  <a:avLst/>
                </a:prstTxWarp>
              </a:bodyPr>
              <a:lstStyle/>
              <a:p>
                <a:endParaRPr lang="cs-CZ"/>
              </a:p>
            </p:txBody>
          </p:sp>
          <p:sp>
            <p:nvSpPr>
              <p:cNvPr id="15" name="Freeform 15"/>
              <p:cNvSpPr>
                <a:spLocks/>
              </p:cNvSpPr>
              <p:nvPr>
                <p:custDataLst>
                  <p:tags r:id="rId50"/>
                </p:custDataLst>
              </p:nvPr>
            </p:nvSpPr>
            <p:spPr bwMode="auto">
              <a:xfrm>
                <a:off x="7162800" y="1901826"/>
                <a:ext cx="581025" cy="657225"/>
              </a:xfrm>
              <a:custGeom>
                <a:avLst/>
                <a:gdLst>
                  <a:gd name="T0" fmla="*/ 615 w 731"/>
                  <a:gd name="T1" fmla="*/ 558 h 828"/>
                  <a:gd name="T2" fmla="*/ 617 w 731"/>
                  <a:gd name="T3" fmla="*/ 470 h 828"/>
                  <a:gd name="T4" fmla="*/ 637 w 731"/>
                  <a:gd name="T5" fmla="*/ 379 h 828"/>
                  <a:gd name="T6" fmla="*/ 669 w 731"/>
                  <a:gd name="T7" fmla="*/ 293 h 828"/>
                  <a:gd name="T8" fmla="*/ 703 w 731"/>
                  <a:gd name="T9" fmla="*/ 219 h 828"/>
                  <a:gd name="T10" fmla="*/ 697 w 731"/>
                  <a:gd name="T11" fmla="*/ 138 h 828"/>
                  <a:gd name="T12" fmla="*/ 670 w 731"/>
                  <a:gd name="T13" fmla="*/ 58 h 828"/>
                  <a:gd name="T14" fmla="*/ 646 w 731"/>
                  <a:gd name="T15" fmla="*/ 7 h 828"/>
                  <a:gd name="T16" fmla="*/ 642 w 731"/>
                  <a:gd name="T17" fmla="*/ 7 h 828"/>
                  <a:gd name="T18" fmla="*/ 644 w 731"/>
                  <a:gd name="T19" fmla="*/ 57 h 828"/>
                  <a:gd name="T20" fmla="*/ 639 w 731"/>
                  <a:gd name="T21" fmla="*/ 134 h 828"/>
                  <a:gd name="T22" fmla="*/ 622 w 731"/>
                  <a:gd name="T23" fmla="*/ 216 h 828"/>
                  <a:gd name="T24" fmla="*/ 585 w 731"/>
                  <a:gd name="T25" fmla="*/ 295 h 828"/>
                  <a:gd name="T26" fmla="*/ 549 w 731"/>
                  <a:gd name="T27" fmla="*/ 383 h 828"/>
                  <a:gd name="T28" fmla="*/ 531 w 731"/>
                  <a:gd name="T29" fmla="*/ 474 h 828"/>
                  <a:gd name="T30" fmla="*/ 536 w 731"/>
                  <a:gd name="T31" fmla="*/ 571 h 828"/>
                  <a:gd name="T32" fmla="*/ 555 w 731"/>
                  <a:gd name="T33" fmla="*/ 635 h 828"/>
                  <a:gd name="T34" fmla="*/ 568 w 731"/>
                  <a:gd name="T35" fmla="*/ 661 h 828"/>
                  <a:gd name="T36" fmla="*/ 582 w 731"/>
                  <a:gd name="T37" fmla="*/ 685 h 828"/>
                  <a:gd name="T38" fmla="*/ 598 w 731"/>
                  <a:gd name="T39" fmla="*/ 707 h 828"/>
                  <a:gd name="T40" fmla="*/ 339 w 731"/>
                  <a:gd name="T41" fmla="*/ 606 h 828"/>
                  <a:gd name="T42" fmla="*/ 340 w 731"/>
                  <a:gd name="T43" fmla="*/ 589 h 828"/>
                  <a:gd name="T44" fmla="*/ 337 w 731"/>
                  <a:gd name="T45" fmla="*/ 571 h 828"/>
                  <a:gd name="T46" fmla="*/ 325 w 731"/>
                  <a:gd name="T47" fmla="*/ 538 h 828"/>
                  <a:gd name="T48" fmla="*/ 299 w 731"/>
                  <a:gd name="T49" fmla="*/ 506 h 828"/>
                  <a:gd name="T50" fmla="*/ 264 w 731"/>
                  <a:gd name="T51" fmla="*/ 477 h 828"/>
                  <a:gd name="T52" fmla="*/ 221 w 731"/>
                  <a:gd name="T53" fmla="*/ 457 h 828"/>
                  <a:gd name="T54" fmla="*/ 174 w 731"/>
                  <a:gd name="T55" fmla="*/ 449 h 828"/>
                  <a:gd name="T56" fmla="*/ 124 w 731"/>
                  <a:gd name="T57" fmla="*/ 454 h 828"/>
                  <a:gd name="T58" fmla="*/ 74 w 731"/>
                  <a:gd name="T59" fmla="*/ 481 h 828"/>
                  <a:gd name="T60" fmla="*/ 25 w 731"/>
                  <a:gd name="T61" fmla="*/ 529 h 828"/>
                  <a:gd name="T62" fmla="*/ 0 w 731"/>
                  <a:gd name="T63" fmla="*/ 603 h 828"/>
                  <a:gd name="T64" fmla="*/ 19 w 731"/>
                  <a:gd name="T65" fmla="*/ 679 h 828"/>
                  <a:gd name="T66" fmla="*/ 84 w 731"/>
                  <a:gd name="T67" fmla="*/ 653 h 828"/>
                  <a:gd name="T68" fmla="*/ 94 w 731"/>
                  <a:gd name="T69" fmla="*/ 602 h 828"/>
                  <a:gd name="T70" fmla="*/ 108 w 731"/>
                  <a:gd name="T71" fmla="*/ 576 h 828"/>
                  <a:gd name="T72" fmla="*/ 109 w 731"/>
                  <a:gd name="T73" fmla="*/ 574 h 828"/>
                  <a:gd name="T74" fmla="*/ 117 w 731"/>
                  <a:gd name="T75" fmla="*/ 567 h 828"/>
                  <a:gd name="T76" fmla="*/ 133 w 731"/>
                  <a:gd name="T77" fmla="*/ 558 h 828"/>
                  <a:gd name="T78" fmla="*/ 151 w 731"/>
                  <a:gd name="T79" fmla="*/ 551 h 828"/>
                  <a:gd name="T80" fmla="*/ 169 w 731"/>
                  <a:gd name="T81" fmla="*/ 544 h 828"/>
                  <a:gd name="T82" fmla="*/ 220 w 731"/>
                  <a:gd name="T83" fmla="*/ 538 h 828"/>
                  <a:gd name="T84" fmla="*/ 281 w 731"/>
                  <a:gd name="T85" fmla="*/ 570 h 828"/>
                  <a:gd name="T86" fmla="*/ 318 w 731"/>
                  <a:gd name="T87" fmla="*/ 624 h 828"/>
                  <a:gd name="T88" fmla="*/ 334 w 731"/>
                  <a:gd name="T89" fmla="*/ 666 h 828"/>
                  <a:gd name="T90" fmla="*/ 731 w 731"/>
                  <a:gd name="T91" fmla="*/ 828 h 828"/>
                  <a:gd name="T92" fmla="*/ 688 w 731"/>
                  <a:gd name="T93" fmla="*/ 738 h 828"/>
                  <a:gd name="T94" fmla="*/ 666 w 731"/>
                  <a:gd name="T95" fmla="*/ 700 h 828"/>
                  <a:gd name="T96" fmla="*/ 645 w 731"/>
                  <a:gd name="T97" fmla="*/ 658 h 828"/>
                  <a:gd name="T98" fmla="*/ 628 w 731"/>
                  <a:gd name="T99" fmla="*/ 617 h 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31" h="828">
                    <a:moveTo>
                      <a:pt x="622" y="596"/>
                    </a:moveTo>
                    <a:lnTo>
                      <a:pt x="615" y="558"/>
                    </a:lnTo>
                    <a:lnTo>
                      <a:pt x="614" y="515"/>
                    </a:lnTo>
                    <a:lnTo>
                      <a:pt x="617" y="470"/>
                    </a:lnTo>
                    <a:lnTo>
                      <a:pt x="625" y="424"/>
                    </a:lnTo>
                    <a:lnTo>
                      <a:pt x="637" y="379"/>
                    </a:lnTo>
                    <a:lnTo>
                      <a:pt x="652" y="335"/>
                    </a:lnTo>
                    <a:lnTo>
                      <a:pt x="669" y="293"/>
                    </a:lnTo>
                    <a:lnTo>
                      <a:pt x="690" y="255"/>
                    </a:lnTo>
                    <a:lnTo>
                      <a:pt x="703" y="219"/>
                    </a:lnTo>
                    <a:lnTo>
                      <a:pt x="704" y="179"/>
                    </a:lnTo>
                    <a:lnTo>
                      <a:pt x="697" y="138"/>
                    </a:lnTo>
                    <a:lnTo>
                      <a:pt x="685" y="96"/>
                    </a:lnTo>
                    <a:lnTo>
                      <a:pt x="670" y="58"/>
                    </a:lnTo>
                    <a:lnTo>
                      <a:pt x="657" y="28"/>
                    </a:lnTo>
                    <a:lnTo>
                      <a:pt x="646" y="7"/>
                    </a:lnTo>
                    <a:lnTo>
                      <a:pt x="642" y="0"/>
                    </a:lnTo>
                    <a:lnTo>
                      <a:pt x="642" y="7"/>
                    </a:lnTo>
                    <a:lnTo>
                      <a:pt x="643" y="27"/>
                    </a:lnTo>
                    <a:lnTo>
                      <a:pt x="644" y="57"/>
                    </a:lnTo>
                    <a:lnTo>
                      <a:pt x="643" y="94"/>
                    </a:lnTo>
                    <a:lnTo>
                      <a:pt x="639" y="134"/>
                    </a:lnTo>
                    <a:lnTo>
                      <a:pt x="632" y="176"/>
                    </a:lnTo>
                    <a:lnTo>
                      <a:pt x="622" y="216"/>
                    </a:lnTo>
                    <a:lnTo>
                      <a:pt x="607" y="253"/>
                    </a:lnTo>
                    <a:lnTo>
                      <a:pt x="585" y="295"/>
                    </a:lnTo>
                    <a:lnTo>
                      <a:pt x="566" y="338"/>
                    </a:lnTo>
                    <a:lnTo>
                      <a:pt x="549" y="383"/>
                    </a:lnTo>
                    <a:lnTo>
                      <a:pt x="538" y="428"/>
                    </a:lnTo>
                    <a:lnTo>
                      <a:pt x="531" y="474"/>
                    </a:lnTo>
                    <a:lnTo>
                      <a:pt x="530" y="522"/>
                    </a:lnTo>
                    <a:lnTo>
                      <a:pt x="536" y="571"/>
                    </a:lnTo>
                    <a:lnTo>
                      <a:pt x="549" y="621"/>
                    </a:lnTo>
                    <a:lnTo>
                      <a:pt x="555" y="635"/>
                    </a:lnTo>
                    <a:lnTo>
                      <a:pt x="561" y="648"/>
                    </a:lnTo>
                    <a:lnTo>
                      <a:pt x="568" y="661"/>
                    </a:lnTo>
                    <a:lnTo>
                      <a:pt x="575" y="673"/>
                    </a:lnTo>
                    <a:lnTo>
                      <a:pt x="582" y="685"/>
                    </a:lnTo>
                    <a:lnTo>
                      <a:pt x="590" y="696"/>
                    </a:lnTo>
                    <a:lnTo>
                      <a:pt x="598" y="707"/>
                    </a:lnTo>
                    <a:lnTo>
                      <a:pt x="606" y="717"/>
                    </a:lnTo>
                    <a:lnTo>
                      <a:pt x="339" y="606"/>
                    </a:lnTo>
                    <a:lnTo>
                      <a:pt x="340" y="597"/>
                    </a:lnTo>
                    <a:lnTo>
                      <a:pt x="340" y="589"/>
                    </a:lnTo>
                    <a:lnTo>
                      <a:pt x="339" y="580"/>
                    </a:lnTo>
                    <a:lnTo>
                      <a:pt x="337" y="571"/>
                    </a:lnTo>
                    <a:lnTo>
                      <a:pt x="333" y="555"/>
                    </a:lnTo>
                    <a:lnTo>
                      <a:pt x="325" y="538"/>
                    </a:lnTo>
                    <a:lnTo>
                      <a:pt x="313" y="522"/>
                    </a:lnTo>
                    <a:lnTo>
                      <a:pt x="299" y="506"/>
                    </a:lnTo>
                    <a:lnTo>
                      <a:pt x="282" y="491"/>
                    </a:lnTo>
                    <a:lnTo>
                      <a:pt x="264" y="477"/>
                    </a:lnTo>
                    <a:lnTo>
                      <a:pt x="244" y="466"/>
                    </a:lnTo>
                    <a:lnTo>
                      <a:pt x="221" y="457"/>
                    </a:lnTo>
                    <a:lnTo>
                      <a:pt x="198" y="451"/>
                    </a:lnTo>
                    <a:lnTo>
                      <a:pt x="174" y="449"/>
                    </a:lnTo>
                    <a:lnTo>
                      <a:pt x="148" y="449"/>
                    </a:lnTo>
                    <a:lnTo>
                      <a:pt x="124" y="454"/>
                    </a:lnTo>
                    <a:lnTo>
                      <a:pt x="99" y="465"/>
                    </a:lnTo>
                    <a:lnTo>
                      <a:pt x="74" y="481"/>
                    </a:lnTo>
                    <a:lnTo>
                      <a:pt x="49" y="502"/>
                    </a:lnTo>
                    <a:lnTo>
                      <a:pt x="25" y="529"/>
                    </a:lnTo>
                    <a:lnTo>
                      <a:pt x="7" y="565"/>
                    </a:lnTo>
                    <a:lnTo>
                      <a:pt x="0" y="603"/>
                    </a:lnTo>
                    <a:lnTo>
                      <a:pt x="4" y="642"/>
                    </a:lnTo>
                    <a:lnTo>
                      <a:pt x="19" y="679"/>
                    </a:lnTo>
                    <a:lnTo>
                      <a:pt x="86" y="679"/>
                    </a:lnTo>
                    <a:lnTo>
                      <a:pt x="84" y="653"/>
                    </a:lnTo>
                    <a:lnTo>
                      <a:pt x="87" y="627"/>
                    </a:lnTo>
                    <a:lnTo>
                      <a:pt x="94" y="602"/>
                    </a:lnTo>
                    <a:lnTo>
                      <a:pt x="107" y="578"/>
                    </a:lnTo>
                    <a:lnTo>
                      <a:pt x="108" y="576"/>
                    </a:lnTo>
                    <a:lnTo>
                      <a:pt x="108" y="575"/>
                    </a:lnTo>
                    <a:lnTo>
                      <a:pt x="109" y="574"/>
                    </a:lnTo>
                    <a:lnTo>
                      <a:pt x="109" y="573"/>
                    </a:lnTo>
                    <a:lnTo>
                      <a:pt x="117" y="567"/>
                    </a:lnTo>
                    <a:lnTo>
                      <a:pt x="124" y="563"/>
                    </a:lnTo>
                    <a:lnTo>
                      <a:pt x="133" y="558"/>
                    </a:lnTo>
                    <a:lnTo>
                      <a:pt x="142" y="555"/>
                    </a:lnTo>
                    <a:lnTo>
                      <a:pt x="151" y="551"/>
                    </a:lnTo>
                    <a:lnTo>
                      <a:pt x="160" y="548"/>
                    </a:lnTo>
                    <a:lnTo>
                      <a:pt x="169" y="544"/>
                    </a:lnTo>
                    <a:lnTo>
                      <a:pt x="178" y="542"/>
                    </a:lnTo>
                    <a:lnTo>
                      <a:pt x="220" y="538"/>
                    </a:lnTo>
                    <a:lnTo>
                      <a:pt x="253" y="549"/>
                    </a:lnTo>
                    <a:lnTo>
                      <a:pt x="281" y="570"/>
                    </a:lnTo>
                    <a:lnTo>
                      <a:pt x="303" y="595"/>
                    </a:lnTo>
                    <a:lnTo>
                      <a:pt x="318" y="624"/>
                    </a:lnTo>
                    <a:lnTo>
                      <a:pt x="328" y="648"/>
                    </a:lnTo>
                    <a:lnTo>
                      <a:pt x="334" y="666"/>
                    </a:lnTo>
                    <a:lnTo>
                      <a:pt x="336" y="673"/>
                    </a:lnTo>
                    <a:lnTo>
                      <a:pt x="731" y="828"/>
                    </a:lnTo>
                    <a:lnTo>
                      <a:pt x="698" y="755"/>
                    </a:lnTo>
                    <a:lnTo>
                      <a:pt x="688" y="738"/>
                    </a:lnTo>
                    <a:lnTo>
                      <a:pt x="676" y="719"/>
                    </a:lnTo>
                    <a:lnTo>
                      <a:pt x="666" y="700"/>
                    </a:lnTo>
                    <a:lnTo>
                      <a:pt x="655" y="679"/>
                    </a:lnTo>
                    <a:lnTo>
                      <a:pt x="645" y="658"/>
                    </a:lnTo>
                    <a:lnTo>
                      <a:pt x="636" y="638"/>
                    </a:lnTo>
                    <a:lnTo>
                      <a:pt x="628" y="617"/>
                    </a:lnTo>
                    <a:lnTo>
                      <a:pt x="622" y="596"/>
                    </a:lnTo>
                    <a:close/>
                  </a:path>
                </a:pathLst>
              </a:custGeom>
              <a:solidFill>
                <a:schemeClr val="tx2">
                  <a:lumMod val="75000"/>
                </a:schemeClr>
              </a:solidFill>
              <a:ln>
                <a:noFill/>
              </a:ln>
            </p:spPr>
            <p:txBody>
              <a:bodyPr vert="horz" wrap="square" lIns="91440" tIns="45720" rIns="91440" bIns="45720" numCol="1" anchor="t" anchorCtr="0" compatLnSpc="1">
                <a:prstTxWarp prst="textNoShape">
                  <a:avLst/>
                </a:prstTxWarp>
              </a:bodyPr>
              <a:lstStyle/>
              <a:p>
                <a:endParaRPr lang="cs-CZ"/>
              </a:p>
            </p:txBody>
          </p:sp>
          <p:sp>
            <p:nvSpPr>
              <p:cNvPr id="16" name="Freeform 16"/>
              <p:cNvSpPr>
                <a:spLocks/>
              </p:cNvSpPr>
              <p:nvPr>
                <p:custDataLst>
                  <p:tags r:id="rId51"/>
                </p:custDataLst>
              </p:nvPr>
            </p:nvSpPr>
            <p:spPr bwMode="auto">
              <a:xfrm>
                <a:off x="8039100" y="2674938"/>
                <a:ext cx="95250" cy="127000"/>
              </a:xfrm>
              <a:custGeom>
                <a:avLst/>
                <a:gdLst>
                  <a:gd name="T0" fmla="*/ 0 w 119"/>
                  <a:gd name="T1" fmla="*/ 22 h 160"/>
                  <a:gd name="T2" fmla="*/ 0 w 119"/>
                  <a:gd name="T3" fmla="*/ 160 h 160"/>
                  <a:gd name="T4" fmla="*/ 16 w 119"/>
                  <a:gd name="T5" fmla="*/ 160 h 160"/>
                  <a:gd name="T6" fmla="*/ 32 w 119"/>
                  <a:gd name="T7" fmla="*/ 158 h 160"/>
                  <a:gd name="T8" fmla="*/ 48 w 119"/>
                  <a:gd name="T9" fmla="*/ 155 h 160"/>
                  <a:gd name="T10" fmla="*/ 63 w 119"/>
                  <a:gd name="T11" fmla="*/ 153 h 160"/>
                  <a:gd name="T12" fmla="*/ 78 w 119"/>
                  <a:gd name="T13" fmla="*/ 149 h 160"/>
                  <a:gd name="T14" fmla="*/ 92 w 119"/>
                  <a:gd name="T15" fmla="*/ 144 h 160"/>
                  <a:gd name="T16" fmla="*/ 106 w 119"/>
                  <a:gd name="T17" fmla="*/ 139 h 160"/>
                  <a:gd name="T18" fmla="*/ 119 w 119"/>
                  <a:gd name="T19" fmla="*/ 134 h 160"/>
                  <a:gd name="T20" fmla="*/ 119 w 119"/>
                  <a:gd name="T21" fmla="*/ 0 h 160"/>
                  <a:gd name="T22" fmla="*/ 107 w 119"/>
                  <a:gd name="T23" fmla="*/ 5 h 160"/>
                  <a:gd name="T24" fmla="*/ 93 w 119"/>
                  <a:gd name="T25" fmla="*/ 9 h 160"/>
                  <a:gd name="T26" fmla="*/ 78 w 119"/>
                  <a:gd name="T27" fmla="*/ 13 h 160"/>
                  <a:gd name="T28" fmla="*/ 63 w 119"/>
                  <a:gd name="T29" fmla="*/ 16 h 160"/>
                  <a:gd name="T30" fmla="*/ 48 w 119"/>
                  <a:gd name="T31" fmla="*/ 18 h 160"/>
                  <a:gd name="T32" fmla="*/ 32 w 119"/>
                  <a:gd name="T33" fmla="*/ 21 h 160"/>
                  <a:gd name="T34" fmla="*/ 16 w 119"/>
                  <a:gd name="T35" fmla="*/ 22 h 160"/>
                  <a:gd name="T36" fmla="*/ 0 w 119"/>
                  <a:gd name="T37" fmla="*/ 2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9" h="160">
                    <a:moveTo>
                      <a:pt x="0" y="22"/>
                    </a:moveTo>
                    <a:lnTo>
                      <a:pt x="0" y="160"/>
                    </a:lnTo>
                    <a:lnTo>
                      <a:pt x="16" y="160"/>
                    </a:lnTo>
                    <a:lnTo>
                      <a:pt x="32" y="158"/>
                    </a:lnTo>
                    <a:lnTo>
                      <a:pt x="48" y="155"/>
                    </a:lnTo>
                    <a:lnTo>
                      <a:pt x="63" y="153"/>
                    </a:lnTo>
                    <a:lnTo>
                      <a:pt x="78" y="149"/>
                    </a:lnTo>
                    <a:lnTo>
                      <a:pt x="92" y="144"/>
                    </a:lnTo>
                    <a:lnTo>
                      <a:pt x="106" y="139"/>
                    </a:lnTo>
                    <a:lnTo>
                      <a:pt x="119" y="134"/>
                    </a:lnTo>
                    <a:lnTo>
                      <a:pt x="119" y="0"/>
                    </a:lnTo>
                    <a:lnTo>
                      <a:pt x="107" y="5"/>
                    </a:lnTo>
                    <a:lnTo>
                      <a:pt x="93" y="9"/>
                    </a:lnTo>
                    <a:lnTo>
                      <a:pt x="78" y="13"/>
                    </a:lnTo>
                    <a:lnTo>
                      <a:pt x="63" y="16"/>
                    </a:lnTo>
                    <a:lnTo>
                      <a:pt x="48" y="18"/>
                    </a:lnTo>
                    <a:lnTo>
                      <a:pt x="32" y="21"/>
                    </a:lnTo>
                    <a:lnTo>
                      <a:pt x="16" y="22"/>
                    </a:lnTo>
                    <a:lnTo>
                      <a:pt x="0" y="22"/>
                    </a:lnTo>
                    <a:close/>
                  </a:path>
                </a:pathLst>
              </a:custGeom>
              <a:solidFill>
                <a:srgbClr val="7F00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7" name="Freeform 17"/>
              <p:cNvSpPr>
                <a:spLocks/>
              </p:cNvSpPr>
              <p:nvPr>
                <p:custDataLst>
                  <p:tags r:id="rId52"/>
                </p:custDataLst>
              </p:nvPr>
            </p:nvSpPr>
            <p:spPr bwMode="auto">
              <a:xfrm>
                <a:off x="7924800" y="2678113"/>
                <a:ext cx="82550" cy="127000"/>
              </a:xfrm>
              <a:custGeom>
                <a:avLst/>
                <a:gdLst>
                  <a:gd name="T0" fmla="*/ 0 w 103"/>
                  <a:gd name="T1" fmla="*/ 0 h 160"/>
                  <a:gd name="T2" fmla="*/ 0 w 103"/>
                  <a:gd name="T3" fmla="*/ 134 h 160"/>
                  <a:gd name="T4" fmla="*/ 11 w 103"/>
                  <a:gd name="T5" fmla="*/ 140 h 160"/>
                  <a:gd name="T6" fmla="*/ 24 w 103"/>
                  <a:gd name="T7" fmla="*/ 144 h 160"/>
                  <a:gd name="T8" fmla="*/ 36 w 103"/>
                  <a:gd name="T9" fmla="*/ 148 h 160"/>
                  <a:gd name="T10" fmla="*/ 49 w 103"/>
                  <a:gd name="T11" fmla="*/ 152 h 160"/>
                  <a:gd name="T12" fmla="*/ 63 w 103"/>
                  <a:gd name="T13" fmla="*/ 155 h 160"/>
                  <a:gd name="T14" fmla="*/ 76 w 103"/>
                  <a:gd name="T15" fmla="*/ 157 h 160"/>
                  <a:gd name="T16" fmla="*/ 89 w 103"/>
                  <a:gd name="T17" fmla="*/ 159 h 160"/>
                  <a:gd name="T18" fmla="*/ 103 w 103"/>
                  <a:gd name="T19" fmla="*/ 160 h 160"/>
                  <a:gd name="T20" fmla="*/ 103 w 103"/>
                  <a:gd name="T21" fmla="*/ 22 h 160"/>
                  <a:gd name="T22" fmla="*/ 91 w 103"/>
                  <a:gd name="T23" fmla="*/ 21 h 160"/>
                  <a:gd name="T24" fmla="*/ 77 w 103"/>
                  <a:gd name="T25" fmla="*/ 20 h 160"/>
                  <a:gd name="T26" fmla="*/ 64 w 103"/>
                  <a:gd name="T27" fmla="*/ 18 h 160"/>
                  <a:gd name="T28" fmla="*/ 51 w 103"/>
                  <a:gd name="T29" fmla="*/ 14 h 160"/>
                  <a:gd name="T30" fmla="*/ 38 w 103"/>
                  <a:gd name="T31" fmla="*/ 12 h 160"/>
                  <a:gd name="T32" fmla="*/ 25 w 103"/>
                  <a:gd name="T33" fmla="*/ 8 h 160"/>
                  <a:gd name="T34" fmla="*/ 12 w 103"/>
                  <a:gd name="T35" fmla="*/ 5 h 160"/>
                  <a:gd name="T36" fmla="*/ 0 w 103"/>
                  <a:gd name="T37"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3" h="160">
                    <a:moveTo>
                      <a:pt x="0" y="0"/>
                    </a:moveTo>
                    <a:lnTo>
                      <a:pt x="0" y="134"/>
                    </a:lnTo>
                    <a:lnTo>
                      <a:pt x="11" y="140"/>
                    </a:lnTo>
                    <a:lnTo>
                      <a:pt x="24" y="144"/>
                    </a:lnTo>
                    <a:lnTo>
                      <a:pt x="36" y="148"/>
                    </a:lnTo>
                    <a:lnTo>
                      <a:pt x="49" y="152"/>
                    </a:lnTo>
                    <a:lnTo>
                      <a:pt x="63" y="155"/>
                    </a:lnTo>
                    <a:lnTo>
                      <a:pt x="76" y="157"/>
                    </a:lnTo>
                    <a:lnTo>
                      <a:pt x="89" y="159"/>
                    </a:lnTo>
                    <a:lnTo>
                      <a:pt x="103" y="160"/>
                    </a:lnTo>
                    <a:lnTo>
                      <a:pt x="103" y="22"/>
                    </a:lnTo>
                    <a:lnTo>
                      <a:pt x="91" y="21"/>
                    </a:lnTo>
                    <a:lnTo>
                      <a:pt x="77" y="20"/>
                    </a:lnTo>
                    <a:lnTo>
                      <a:pt x="64" y="18"/>
                    </a:lnTo>
                    <a:lnTo>
                      <a:pt x="51" y="14"/>
                    </a:lnTo>
                    <a:lnTo>
                      <a:pt x="38" y="12"/>
                    </a:lnTo>
                    <a:lnTo>
                      <a:pt x="25" y="8"/>
                    </a:lnTo>
                    <a:lnTo>
                      <a:pt x="12" y="5"/>
                    </a:lnTo>
                    <a:lnTo>
                      <a:pt x="0" y="0"/>
                    </a:lnTo>
                    <a:close/>
                  </a:path>
                </a:pathLst>
              </a:custGeom>
              <a:solidFill>
                <a:srgbClr val="7F00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 name="Freeform 18"/>
              <p:cNvSpPr>
                <a:spLocks/>
              </p:cNvSpPr>
              <p:nvPr>
                <p:custDataLst>
                  <p:tags r:id="rId53"/>
                </p:custDataLst>
              </p:nvPr>
            </p:nvSpPr>
            <p:spPr bwMode="auto">
              <a:xfrm>
                <a:off x="8169275" y="2608263"/>
                <a:ext cx="79375" cy="153988"/>
              </a:xfrm>
              <a:custGeom>
                <a:avLst/>
                <a:gdLst>
                  <a:gd name="T0" fmla="*/ 100 w 100"/>
                  <a:gd name="T1" fmla="*/ 20 h 194"/>
                  <a:gd name="T2" fmla="*/ 100 w 100"/>
                  <a:gd name="T3" fmla="*/ 15 h 194"/>
                  <a:gd name="T4" fmla="*/ 100 w 100"/>
                  <a:gd name="T5" fmla="*/ 9 h 194"/>
                  <a:gd name="T6" fmla="*/ 100 w 100"/>
                  <a:gd name="T7" fmla="*/ 5 h 194"/>
                  <a:gd name="T8" fmla="*/ 99 w 100"/>
                  <a:gd name="T9" fmla="*/ 0 h 194"/>
                  <a:gd name="T10" fmla="*/ 88 w 100"/>
                  <a:gd name="T11" fmla="*/ 8 h 194"/>
                  <a:gd name="T12" fmla="*/ 77 w 100"/>
                  <a:gd name="T13" fmla="*/ 16 h 194"/>
                  <a:gd name="T14" fmla="*/ 65 w 100"/>
                  <a:gd name="T15" fmla="*/ 25 h 194"/>
                  <a:gd name="T16" fmla="*/ 53 w 100"/>
                  <a:gd name="T17" fmla="*/ 33 h 194"/>
                  <a:gd name="T18" fmla="*/ 40 w 100"/>
                  <a:gd name="T19" fmla="*/ 41 h 194"/>
                  <a:gd name="T20" fmla="*/ 27 w 100"/>
                  <a:gd name="T21" fmla="*/ 48 h 194"/>
                  <a:gd name="T22" fmla="*/ 14 w 100"/>
                  <a:gd name="T23" fmla="*/ 56 h 194"/>
                  <a:gd name="T24" fmla="*/ 0 w 100"/>
                  <a:gd name="T25" fmla="*/ 63 h 194"/>
                  <a:gd name="T26" fmla="*/ 0 w 100"/>
                  <a:gd name="T27" fmla="*/ 194 h 194"/>
                  <a:gd name="T28" fmla="*/ 22 w 100"/>
                  <a:gd name="T29" fmla="*/ 177 h 194"/>
                  <a:gd name="T30" fmla="*/ 42 w 100"/>
                  <a:gd name="T31" fmla="*/ 160 h 194"/>
                  <a:gd name="T32" fmla="*/ 59 w 100"/>
                  <a:gd name="T33" fmla="*/ 141 h 194"/>
                  <a:gd name="T34" fmla="*/ 73 w 100"/>
                  <a:gd name="T35" fmla="*/ 119 h 194"/>
                  <a:gd name="T36" fmla="*/ 84 w 100"/>
                  <a:gd name="T37" fmla="*/ 96 h 194"/>
                  <a:gd name="T38" fmla="*/ 93 w 100"/>
                  <a:gd name="T39" fmla="*/ 71 h 194"/>
                  <a:gd name="T40" fmla="*/ 98 w 100"/>
                  <a:gd name="T41" fmla="*/ 46 h 194"/>
                  <a:gd name="T42" fmla="*/ 100 w 100"/>
                  <a:gd name="T43" fmla="*/ 2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 h="194">
                    <a:moveTo>
                      <a:pt x="100" y="20"/>
                    </a:moveTo>
                    <a:lnTo>
                      <a:pt x="100" y="15"/>
                    </a:lnTo>
                    <a:lnTo>
                      <a:pt x="100" y="9"/>
                    </a:lnTo>
                    <a:lnTo>
                      <a:pt x="100" y="5"/>
                    </a:lnTo>
                    <a:lnTo>
                      <a:pt x="99" y="0"/>
                    </a:lnTo>
                    <a:lnTo>
                      <a:pt x="88" y="8"/>
                    </a:lnTo>
                    <a:lnTo>
                      <a:pt x="77" y="16"/>
                    </a:lnTo>
                    <a:lnTo>
                      <a:pt x="65" y="25"/>
                    </a:lnTo>
                    <a:lnTo>
                      <a:pt x="53" y="33"/>
                    </a:lnTo>
                    <a:lnTo>
                      <a:pt x="40" y="41"/>
                    </a:lnTo>
                    <a:lnTo>
                      <a:pt x="27" y="48"/>
                    </a:lnTo>
                    <a:lnTo>
                      <a:pt x="14" y="56"/>
                    </a:lnTo>
                    <a:lnTo>
                      <a:pt x="0" y="63"/>
                    </a:lnTo>
                    <a:lnTo>
                      <a:pt x="0" y="194"/>
                    </a:lnTo>
                    <a:lnTo>
                      <a:pt x="22" y="177"/>
                    </a:lnTo>
                    <a:lnTo>
                      <a:pt x="42" y="160"/>
                    </a:lnTo>
                    <a:lnTo>
                      <a:pt x="59" y="141"/>
                    </a:lnTo>
                    <a:lnTo>
                      <a:pt x="73" y="119"/>
                    </a:lnTo>
                    <a:lnTo>
                      <a:pt x="84" y="96"/>
                    </a:lnTo>
                    <a:lnTo>
                      <a:pt x="93" y="71"/>
                    </a:lnTo>
                    <a:lnTo>
                      <a:pt x="98" y="46"/>
                    </a:lnTo>
                    <a:lnTo>
                      <a:pt x="100" y="20"/>
                    </a:lnTo>
                    <a:close/>
                  </a:path>
                </a:pathLst>
              </a:custGeom>
              <a:solidFill>
                <a:srgbClr val="7F00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9" name="Freeform 19"/>
              <p:cNvSpPr>
                <a:spLocks/>
              </p:cNvSpPr>
              <p:nvPr>
                <p:custDataLst>
                  <p:tags r:id="rId54"/>
                </p:custDataLst>
              </p:nvPr>
            </p:nvSpPr>
            <p:spPr bwMode="auto">
              <a:xfrm>
                <a:off x="7793038" y="2617788"/>
                <a:ext cx="100013" cy="153988"/>
              </a:xfrm>
              <a:custGeom>
                <a:avLst/>
                <a:gdLst>
                  <a:gd name="T0" fmla="*/ 0 w 126"/>
                  <a:gd name="T1" fmla="*/ 0 h 195"/>
                  <a:gd name="T2" fmla="*/ 4 w 126"/>
                  <a:gd name="T3" fmla="*/ 30 h 195"/>
                  <a:gd name="T4" fmla="*/ 11 w 126"/>
                  <a:gd name="T5" fmla="*/ 59 h 195"/>
                  <a:gd name="T6" fmla="*/ 21 w 126"/>
                  <a:gd name="T7" fmla="*/ 86 h 195"/>
                  <a:gd name="T8" fmla="*/ 36 w 126"/>
                  <a:gd name="T9" fmla="*/ 112 h 195"/>
                  <a:gd name="T10" fmla="*/ 55 w 126"/>
                  <a:gd name="T11" fmla="*/ 136 h 195"/>
                  <a:gd name="T12" fmla="*/ 75 w 126"/>
                  <a:gd name="T13" fmla="*/ 158 h 195"/>
                  <a:gd name="T14" fmla="*/ 100 w 126"/>
                  <a:gd name="T15" fmla="*/ 178 h 195"/>
                  <a:gd name="T16" fmla="*/ 126 w 126"/>
                  <a:gd name="T17" fmla="*/ 195 h 195"/>
                  <a:gd name="T18" fmla="*/ 126 w 126"/>
                  <a:gd name="T19" fmla="*/ 66 h 195"/>
                  <a:gd name="T20" fmla="*/ 108 w 126"/>
                  <a:gd name="T21" fmla="*/ 58 h 195"/>
                  <a:gd name="T22" fmla="*/ 90 w 126"/>
                  <a:gd name="T23" fmla="*/ 51 h 195"/>
                  <a:gd name="T24" fmla="*/ 74 w 126"/>
                  <a:gd name="T25" fmla="*/ 43 h 195"/>
                  <a:gd name="T26" fmla="*/ 58 w 126"/>
                  <a:gd name="T27" fmla="*/ 34 h 195"/>
                  <a:gd name="T28" fmla="*/ 42 w 126"/>
                  <a:gd name="T29" fmla="*/ 26 h 195"/>
                  <a:gd name="T30" fmla="*/ 27 w 126"/>
                  <a:gd name="T31" fmla="*/ 18 h 195"/>
                  <a:gd name="T32" fmla="*/ 13 w 126"/>
                  <a:gd name="T33" fmla="*/ 8 h 195"/>
                  <a:gd name="T34" fmla="*/ 0 w 126"/>
                  <a:gd name="T35"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6" h="195">
                    <a:moveTo>
                      <a:pt x="0" y="0"/>
                    </a:moveTo>
                    <a:lnTo>
                      <a:pt x="4" y="30"/>
                    </a:lnTo>
                    <a:lnTo>
                      <a:pt x="11" y="59"/>
                    </a:lnTo>
                    <a:lnTo>
                      <a:pt x="21" y="86"/>
                    </a:lnTo>
                    <a:lnTo>
                      <a:pt x="36" y="112"/>
                    </a:lnTo>
                    <a:lnTo>
                      <a:pt x="55" y="136"/>
                    </a:lnTo>
                    <a:lnTo>
                      <a:pt x="75" y="158"/>
                    </a:lnTo>
                    <a:lnTo>
                      <a:pt x="100" y="178"/>
                    </a:lnTo>
                    <a:lnTo>
                      <a:pt x="126" y="195"/>
                    </a:lnTo>
                    <a:lnTo>
                      <a:pt x="126" y="66"/>
                    </a:lnTo>
                    <a:lnTo>
                      <a:pt x="108" y="58"/>
                    </a:lnTo>
                    <a:lnTo>
                      <a:pt x="90" y="51"/>
                    </a:lnTo>
                    <a:lnTo>
                      <a:pt x="74" y="43"/>
                    </a:lnTo>
                    <a:lnTo>
                      <a:pt x="58" y="34"/>
                    </a:lnTo>
                    <a:lnTo>
                      <a:pt x="42" y="26"/>
                    </a:lnTo>
                    <a:lnTo>
                      <a:pt x="27" y="18"/>
                    </a:lnTo>
                    <a:lnTo>
                      <a:pt x="13" y="8"/>
                    </a:lnTo>
                    <a:lnTo>
                      <a:pt x="0" y="0"/>
                    </a:lnTo>
                    <a:close/>
                  </a:path>
                </a:pathLst>
              </a:custGeom>
              <a:solidFill>
                <a:srgbClr val="7F00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grpSp>
      </p:grpSp>
      <p:grpSp>
        <p:nvGrpSpPr>
          <p:cNvPr id="56" name="Skupina 55"/>
          <p:cNvGrpSpPr/>
          <p:nvPr/>
        </p:nvGrpSpPr>
        <p:grpSpPr>
          <a:xfrm>
            <a:off x="3203848" y="5568787"/>
            <a:ext cx="1647851" cy="369332"/>
            <a:chOff x="3809843" y="5568787"/>
            <a:chExt cx="1647851" cy="369332"/>
          </a:xfrm>
        </p:grpSpPr>
        <p:sp>
          <p:nvSpPr>
            <p:cNvPr id="6" name="TextovéPole 5"/>
            <p:cNvSpPr txBox="1"/>
            <p:nvPr>
              <p:custDataLst>
                <p:tags r:id="rId29"/>
              </p:custDataLst>
            </p:nvPr>
          </p:nvSpPr>
          <p:spPr>
            <a:xfrm>
              <a:off x="4016274" y="5568787"/>
              <a:ext cx="1441420" cy="369332"/>
            </a:xfrm>
            <a:prstGeom prst="rect">
              <a:avLst/>
            </a:prstGeom>
            <a:noFill/>
          </p:spPr>
          <p:txBody>
            <a:bodyPr wrap="none" rtlCol="0">
              <a:spAutoFit/>
            </a:bodyPr>
            <a:lstStyle/>
            <a:p>
              <a:r>
                <a:rPr lang="cs-CZ" dirty="0" smtClean="0"/>
                <a:t>3,4 </a:t>
              </a:r>
              <a:r>
                <a:rPr lang="cs-CZ" dirty="0" err="1" smtClean="0"/>
                <a:t>mmol</a:t>
              </a:r>
              <a:r>
                <a:rPr lang="cs-CZ" dirty="0" smtClean="0"/>
                <a:t>/kg</a:t>
              </a:r>
              <a:endParaRPr lang="cs-CZ" dirty="0"/>
            </a:p>
          </p:txBody>
        </p:sp>
        <p:grpSp>
          <p:nvGrpSpPr>
            <p:cNvPr id="20" name="Skupina 19"/>
            <p:cNvGrpSpPr/>
            <p:nvPr/>
          </p:nvGrpSpPr>
          <p:grpSpPr>
            <a:xfrm>
              <a:off x="3809843" y="5617407"/>
              <a:ext cx="259596" cy="250826"/>
              <a:chOff x="7140575" y="1423988"/>
              <a:chExt cx="1827213" cy="1889125"/>
            </a:xfrm>
          </p:grpSpPr>
          <p:sp>
            <p:nvSpPr>
              <p:cNvPr id="21" name="AutoShape 7"/>
              <p:cNvSpPr>
                <a:spLocks noChangeAspect="1" noChangeArrowheads="1" noTextEdit="1"/>
              </p:cNvSpPr>
              <p:nvPr>
                <p:custDataLst>
                  <p:tags r:id="rId30"/>
                </p:custDataLst>
              </p:nvPr>
            </p:nvSpPr>
            <p:spPr bwMode="auto">
              <a:xfrm>
                <a:off x="7140575" y="1423988"/>
                <a:ext cx="1827213"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2" name="Freeform 9"/>
              <p:cNvSpPr>
                <a:spLocks/>
              </p:cNvSpPr>
              <p:nvPr>
                <p:custDataLst>
                  <p:tags r:id="rId31"/>
                </p:custDataLst>
              </p:nvPr>
            </p:nvSpPr>
            <p:spPr bwMode="auto">
              <a:xfrm>
                <a:off x="7729538" y="2151063"/>
                <a:ext cx="257175" cy="257175"/>
              </a:xfrm>
              <a:custGeom>
                <a:avLst/>
                <a:gdLst>
                  <a:gd name="T0" fmla="*/ 162 w 325"/>
                  <a:gd name="T1" fmla="*/ 324 h 324"/>
                  <a:gd name="T2" fmla="*/ 195 w 325"/>
                  <a:gd name="T3" fmla="*/ 320 h 324"/>
                  <a:gd name="T4" fmla="*/ 226 w 325"/>
                  <a:gd name="T5" fmla="*/ 311 h 324"/>
                  <a:gd name="T6" fmla="*/ 253 w 325"/>
                  <a:gd name="T7" fmla="*/ 296 h 324"/>
                  <a:gd name="T8" fmla="*/ 278 w 325"/>
                  <a:gd name="T9" fmla="*/ 276 h 324"/>
                  <a:gd name="T10" fmla="*/ 297 w 325"/>
                  <a:gd name="T11" fmla="*/ 253 h 324"/>
                  <a:gd name="T12" fmla="*/ 312 w 325"/>
                  <a:gd name="T13" fmla="*/ 226 h 324"/>
                  <a:gd name="T14" fmla="*/ 321 w 325"/>
                  <a:gd name="T15" fmla="*/ 195 h 324"/>
                  <a:gd name="T16" fmla="*/ 325 w 325"/>
                  <a:gd name="T17" fmla="*/ 162 h 324"/>
                  <a:gd name="T18" fmla="*/ 321 w 325"/>
                  <a:gd name="T19" fmla="*/ 130 h 324"/>
                  <a:gd name="T20" fmla="*/ 312 w 325"/>
                  <a:gd name="T21" fmla="*/ 99 h 324"/>
                  <a:gd name="T22" fmla="*/ 297 w 325"/>
                  <a:gd name="T23" fmla="*/ 71 h 324"/>
                  <a:gd name="T24" fmla="*/ 278 w 325"/>
                  <a:gd name="T25" fmla="*/ 47 h 324"/>
                  <a:gd name="T26" fmla="*/ 253 w 325"/>
                  <a:gd name="T27" fmla="*/ 28 h 324"/>
                  <a:gd name="T28" fmla="*/ 226 w 325"/>
                  <a:gd name="T29" fmla="*/ 13 h 324"/>
                  <a:gd name="T30" fmla="*/ 195 w 325"/>
                  <a:gd name="T31" fmla="*/ 3 h 324"/>
                  <a:gd name="T32" fmla="*/ 162 w 325"/>
                  <a:gd name="T33" fmla="*/ 0 h 324"/>
                  <a:gd name="T34" fmla="*/ 130 w 325"/>
                  <a:gd name="T35" fmla="*/ 3 h 324"/>
                  <a:gd name="T36" fmla="*/ 99 w 325"/>
                  <a:gd name="T37" fmla="*/ 13 h 324"/>
                  <a:gd name="T38" fmla="*/ 71 w 325"/>
                  <a:gd name="T39" fmla="*/ 28 h 324"/>
                  <a:gd name="T40" fmla="*/ 47 w 325"/>
                  <a:gd name="T41" fmla="*/ 47 h 324"/>
                  <a:gd name="T42" fmla="*/ 28 w 325"/>
                  <a:gd name="T43" fmla="*/ 71 h 324"/>
                  <a:gd name="T44" fmla="*/ 13 w 325"/>
                  <a:gd name="T45" fmla="*/ 99 h 324"/>
                  <a:gd name="T46" fmla="*/ 3 w 325"/>
                  <a:gd name="T47" fmla="*/ 130 h 324"/>
                  <a:gd name="T48" fmla="*/ 0 w 325"/>
                  <a:gd name="T49" fmla="*/ 162 h 324"/>
                  <a:gd name="T50" fmla="*/ 3 w 325"/>
                  <a:gd name="T51" fmla="*/ 195 h 324"/>
                  <a:gd name="T52" fmla="*/ 13 w 325"/>
                  <a:gd name="T53" fmla="*/ 226 h 324"/>
                  <a:gd name="T54" fmla="*/ 28 w 325"/>
                  <a:gd name="T55" fmla="*/ 253 h 324"/>
                  <a:gd name="T56" fmla="*/ 47 w 325"/>
                  <a:gd name="T57" fmla="*/ 276 h 324"/>
                  <a:gd name="T58" fmla="*/ 71 w 325"/>
                  <a:gd name="T59" fmla="*/ 296 h 324"/>
                  <a:gd name="T60" fmla="*/ 99 w 325"/>
                  <a:gd name="T61" fmla="*/ 311 h 324"/>
                  <a:gd name="T62" fmla="*/ 130 w 325"/>
                  <a:gd name="T63" fmla="*/ 320 h 324"/>
                  <a:gd name="T64" fmla="*/ 162 w 325"/>
                  <a:gd name="T65" fmla="*/ 324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5" h="324">
                    <a:moveTo>
                      <a:pt x="162" y="324"/>
                    </a:moveTo>
                    <a:lnTo>
                      <a:pt x="195" y="320"/>
                    </a:lnTo>
                    <a:lnTo>
                      <a:pt x="226" y="311"/>
                    </a:lnTo>
                    <a:lnTo>
                      <a:pt x="253" y="296"/>
                    </a:lnTo>
                    <a:lnTo>
                      <a:pt x="278" y="276"/>
                    </a:lnTo>
                    <a:lnTo>
                      <a:pt x="297" y="253"/>
                    </a:lnTo>
                    <a:lnTo>
                      <a:pt x="312" y="226"/>
                    </a:lnTo>
                    <a:lnTo>
                      <a:pt x="321" y="195"/>
                    </a:lnTo>
                    <a:lnTo>
                      <a:pt x="325" y="162"/>
                    </a:lnTo>
                    <a:lnTo>
                      <a:pt x="321" y="130"/>
                    </a:lnTo>
                    <a:lnTo>
                      <a:pt x="312" y="99"/>
                    </a:lnTo>
                    <a:lnTo>
                      <a:pt x="297" y="71"/>
                    </a:lnTo>
                    <a:lnTo>
                      <a:pt x="278" y="47"/>
                    </a:lnTo>
                    <a:lnTo>
                      <a:pt x="253" y="28"/>
                    </a:lnTo>
                    <a:lnTo>
                      <a:pt x="226" y="13"/>
                    </a:lnTo>
                    <a:lnTo>
                      <a:pt x="195" y="3"/>
                    </a:lnTo>
                    <a:lnTo>
                      <a:pt x="162" y="0"/>
                    </a:lnTo>
                    <a:lnTo>
                      <a:pt x="130" y="3"/>
                    </a:lnTo>
                    <a:lnTo>
                      <a:pt x="99" y="13"/>
                    </a:lnTo>
                    <a:lnTo>
                      <a:pt x="71" y="28"/>
                    </a:lnTo>
                    <a:lnTo>
                      <a:pt x="47" y="47"/>
                    </a:lnTo>
                    <a:lnTo>
                      <a:pt x="28" y="71"/>
                    </a:lnTo>
                    <a:lnTo>
                      <a:pt x="13" y="99"/>
                    </a:lnTo>
                    <a:lnTo>
                      <a:pt x="3" y="130"/>
                    </a:lnTo>
                    <a:lnTo>
                      <a:pt x="0" y="162"/>
                    </a:lnTo>
                    <a:lnTo>
                      <a:pt x="3" y="195"/>
                    </a:lnTo>
                    <a:lnTo>
                      <a:pt x="13" y="226"/>
                    </a:lnTo>
                    <a:lnTo>
                      <a:pt x="28" y="253"/>
                    </a:lnTo>
                    <a:lnTo>
                      <a:pt x="47" y="276"/>
                    </a:lnTo>
                    <a:lnTo>
                      <a:pt x="71" y="296"/>
                    </a:lnTo>
                    <a:lnTo>
                      <a:pt x="99" y="311"/>
                    </a:lnTo>
                    <a:lnTo>
                      <a:pt x="130" y="320"/>
                    </a:lnTo>
                    <a:lnTo>
                      <a:pt x="162" y="324"/>
                    </a:lnTo>
                    <a:close/>
                  </a:path>
                </a:pathLst>
              </a:custGeom>
              <a:solidFill>
                <a:srgbClr val="7F00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3" name="Freeform 10"/>
              <p:cNvSpPr>
                <a:spLocks/>
              </p:cNvSpPr>
              <p:nvPr>
                <p:custDataLst>
                  <p:tags r:id="rId32"/>
                </p:custDataLst>
              </p:nvPr>
            </p:nvSpPr>
            <p:spPr bwMode="auto">
              <a:xfrm>
                <a:off x="8091488" y="2151063"/>
                <a:ext cx="257175" cy="257175"/>
              </a:xfrm>
              <a:custGeom>
                <a:avLst/>
                <a:gdLst>
                  <a:gd name="T0" fmla="*/ 164 w 325"/>
                  <a:gd name="T1" fmla="*/ 324 h 324"/>
                  <a:gd name="T2" fmla="*/ 196 w 325"/>
                  <a:gd name="T3" fmla="*/ 320 h 324"/>
                  <a:gd name="T4" fmla="*/ 226 w 325"/>
                  <a:gd name="T5" fmla="*/ 311 h 324"/>
                  <a:gd name="T6" fmla="*/ 254 w 325"/>
                  <a:gd name="T7" fmla="*/ 296 h 324"/>
                  <a:gd name="T8" fmla="*/ 278 w 325"/>
                  <a:gd name="T9" fmla="*/ 276 h 324"/>
                  <a:gd name="T10" fmla="*/ 297 w 325"/>
                  <a:gd name="T11" fmla="*/ 253 h 324"/>
                  <a:gd name="T12" fmla="*/ 312 w 325"/>
                  <a:gd name="T13" fmla="*/ 226 h 324"/>
                  <a:gd name="T14" fmla="*/ 322 w 325"/>
                  <a:gd name="T15" fmla="*/ 195 h 324"/>
                  <a:gd name="T16" fmla="*/ 325 w 325"/>
                  <a:gd name="T17" fmla="*/ 162 h 324"/>
                  <a:gd name="T18" fmla="*/ 322 w 325"/>
                  <a:gd name="T19" fmla="*/ 130 h 324"/>
                  <a:gd name="T20" fmla="*/ 312 w 325"/>
                  <a:gd name="T21" fmla="*/ 99 h 324"/>
                  <a:gd name="T22" fmla="*/ 297 w 325"/>
                  <a:gd name="T23" fmla="*/ 71 h 324"/>
                  <a:gd name="T24" fmla="*/ 278 w 325"/>
                  <a:gd name="T25" fmla="*/ 47 h 324"/>
                  <a:gd name="T26" fmla="*/ 254 w 325"/>
                  <a:gd name="T27" fmla="*/ 28 h 324"/>
                  <a:gd name="T28" fmla="*/ 226 w 325"/>
                  <a:gd name="T29" fmla="*/ 13 h 324"/>
                  <a:gd name="T30" fmla="*/ 196 w 325"/>
                  <a:gd name="T31" fmla="*/ 3 h 324"/>
                  <a:gd name="T32" fmla="*/ 164 w 325"/>
                  <a:gd name="T33" fmla="*/ 0 h 324"/>
                  <a:gd name="T34" fmla="*/ 131 w 325"/>
                  <a:gd name="T35" fmla="*/ 3 h 324"/>
                  <a:gd name="T36" fmla="*/ 100 w 325"/>
                  <a:gd name="T37" fmla="*/ 13 h 324"/>
                  <a:gd name="T38" fmla="*/ 73 w 325"/>
                  <a:gd name="T39" fmla="*/ 28 h 324"/>
                  <a:gd name="T40" fmla="*/ 48 w 325"/>
                  <a:gd name="T41" fmla="*/ 47 h 324"/>
                  <a:gd name="T42" fmla="*/ 28 w 325"/>
                  <a:gd name="T43" fmla="*/ 71 h 324"/>
                  <a:gd name="T44" fmla="*/ 13 w 325"/>
                  <a:gd name="T45" fmla="*/ 99 h 324"/>
                  <a:gd name="T46" fmla="*/ 4 w 325"/>
                  <a:gd name="T47" fmla="*/ 130 h 324"/>
                  <a:gd name="T48" fmla="*/ 0 w 325"/>
                  <a:gd name="T49" fmla="*/ 162 h 324"/>
                  <a:gd name="T50" fmla="*/ 4 w 325"/>
                  <a:gd name="T51" fmla="*/ 195 h 324"/>
                  <a:gd name="T52" fmla="*/ 13 w 325"/>
                  <a:gd name="T53" fmla="*/ 226 h 324"/>
                  <a:gd name="T54" fmla="*/ 28 w 325"/>
                  <a:gd name="T55" fmla="*/ 253 h 324"/>
                  <a:gd name="T56" fmla="*/ 48 w 325"/>
                  <a:gd name="T57" fmla="*/ 276 h 324"/>
                  <a:gd name="T58" fmla="*/ 73 w 325"/>
                  <a:gd name="T59" fmla="*/ 296 h 324"/>
                  <a:gd name="T60" fmla="*/ 100 w 325"/>
                  <a:gd name="T61" fmla="*/ 311 h 324"/>
                  <a:gd name="T62" fmla="*/ 131 w 325"/>
                  <a:gd name="T63" fmla="*/ 320 h 324"/>
                  <a:gd name="T64" fmla="*/ 164 w 325"/>
                  <a:gd name="T65" fmla="*/ 324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5" h="324">
                    <a:moveTo>
                      <a:pt x="164" y="324"/>
                    </a:moveTo>
                    <a:lnTo>
                      <a:pt x="196" y="320"/>
                    </a:lnTo>
                    <a:lnTo>
                      <a:pt x="226" y="311"/>
                    </a:lnTo>
                    <a:lnTo>
                      <a:pt x="254" y="296"/>
                    </a:lnTo>
                    <a:lnTo>
                      <a:pt x="278" y="276"/>
                    </a:lnTo>
                    <a:lnTo>
                      <a:pt x="297" y="253"/>
                    </a:lnTo>
                    <a:lnTo>
                      <a:pt x="312" y="226"/>
                    </a:lnTo>
                    <a:lnTo>
                      <a:pt x="322" y="195"/>
                    </a:lnTo>
                    <a:lnTo>
                      <a:pt x="325" y="162"/>
                    </a:lnTo>
                    <a:lnTo>
                      <a:pt x="322" y="130"/>
                    </a:lnTo>
                    <a:lnTo>
                      <a:pt x="312" y="99"/>
                    </a:lnTo>
                    <a:lnTo>
                      <a:pt x="297" y="71"/>
                    </a:lnTo>
                    <a:lnTo>
                      <a:pt x="278" y="47"/>
                    </a:lnTo>
                    <a:lnTo>
                      <a:pt x="254" y="28"/>
                    </a:lnTo>
                    <a:lnTo>
                      <a:pt x="226" y="13"/>
                    </a:lnTo>
                    <a:lnTo>
                      <a:pt x="196" y="3"/>
                    </a:lnTo>
                    <a:lnTo>
                      <a:pt x="164" y="0"/>
                    </a:lnTo>
                    <a:lnTo>
                      <a:pt x="131" y="3"/>
                    </a:lnTo>
                    <a:lnTo>
                      <a:pt x="100" y="13"/>
                    </a:lnTo>
                    <a:lnTo>
                      <a:pt x="73" y="28"/>
                    </a:lnTo>
                    <a:lnTo>
                      <a:pt x="48" y="47"/>
                    </a:lnTo>
                    <a:lnTo>
                      <a:pt x="28" y="71"/>
                    </a:lnTo>
                    <a:lnTo>
                      <a:pt x="13" y="99"/>
                    </a:lnTo>
                    <a:lnTo>
                      <a:pt x="4" y="130"/>
                    </a:lnTo>
                    <a:lnTo>
                      <a:pt x="0" y="162"/>
                    </a:lnTo>
                    <a:lnTo>
                      <a:pt x="4" y="195"/>
                    </a:lnTo>
                    <a:lnTo>
                      <a:pt x="13" y="226"/>
                    </a:lnTo>
                    <a:lnTo>
                      <a:pt x="28" y="253"/>
                    </a:lnTo>
                    <a:lnTo>
                      <a:pt x="48" y="276"/>
                    </a:lnTo>
                    <a:lnTo>
                      <a:pt x="73" y="296"/>
                    </a:lnTo>
                    <a:lnTo>
                      <a:pt x="100" y="311"/>
                    </a:lnTo>
                    <a:lnTo>
                      <a:pt x="131" y="320"/>
                    </a:lnTo>
                    <a:lnTo>
                      <a:pt x="164" y="324"/>
                    </a:lnTo>
                    <a:close/>
                  </a:path>
                </a:pathLst>
              </a:custGeom>
              <a:solidFill>
                <a:srgbClr val="7F00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4" name="Freeform 11"/>
              <p:cNvSpPr>
                <a:spLocks/>
              </p:cNvSpPr>
              <p:nvPr>
                <p:custDataLst>
                  <p:tags r:id="rId33"/>
                </p:custDataLst>
              </p:nvPr>
            </p:nvSpPr>
            <p:spPr bwMode="auto">
              <a:xfrm>
                <a:off x="7942263" y="2390776"/>
                <a:ext cx="179388" cy="198438"/>
              </a:xfrm>
              <a:custGeom>
                <a:avLst/>
                <a:gdLst>
                  <a:gd name="T0" fmla="*/ 226 w 227"/>
                  <a:gd name="T1" fmla="*/ 176 h 250"/>
                  <a:gd name="T2" fmla="*/ 215 w 227"/>
                  <a:gd name="T3" fmla="*/ 140 h 250"/>
                  <a:gd name="T4" fmla="*/ 202 w 227"/>
                  <a:gd name="T5" fmla="*/ 107 h 250"/>
                  <a:gd name="T6" fmla="*/ 188 w 227"/>
                  <a:gd name="T7" fmla="*/ 77 h 250"/>
                  <a:gd name="T8" fmla="*/ 173 w 227"/>
                  <a:gd name="T9" fmla="*/ 52 h 250"/>
                  <a:gd name="T10" fmla="*/ 158 w 227"/>
                  <a:gd name="T11" fmla="*/ 30 h 250"/>
                  <a:gd name="T12" fmla="*/ 144 w 227"/>
                  <a:gd name="T13" fmla="*/ 14 h 250"/>
                  <a:gd name="T14" fmla="*/ 129 w 227"/>
                  <a:gd name="T15" fmla="*/ 3 h 250"/>
                  <a:gd name="T16" fmla="*/ 117 w 227"/>
                  <a:gd name="T17" fmla="*/ 0 h 250"/>
                  <a:gd name="T18" fmla="*/ 103 w 227"/>
                  <a:gd name="T19" fmla="*/ 3 h 250"/>
                  <a:gd name="T20" fmla="*/ 89 w 227"/>
                  <a:gd name="T21" fmla="*/ 14 h 250"/>
                  <a:gd name="T22" fmla="*/ 74 w 227"/>
                  <a:gd name="T23" fmla="*/ 30 h 250"/>
                  <a:gd name="T24" fmla="*/ 58 w 227"/>
                  <a:gd name="T25" fmla="*/ 52 h 250"/>
                  <a:gd name="T26" fmla="*/ 43 w 227"/>
                  <a:gd name="T27" fmla="*/ 77 h 250"/>
                  <a:gd name="T28" fmla="*/ 28 w 227"/>
                  <a:gd name="T29" fmla="*/ 107 h 250"/>
                  <a:gd name="T30" fmla="*/ 15 w 227"/>
                  <a:gd name="T31" fmla="*/ 140 h 250"/>
                  <a:gd name="T32" fmla="*/ 3 w 227"/>
                  <a:gd name="T33" fmla="*/ 176 h 250"/>
                  <a:gd name="T34" fmla="*/ 0 w 227"/>
                  <a:gd name="T35" fmla="*/ 193 h 250"/>
                  <a:gd name="T36" fmla="*/ 5 w 227"/>
                  <a:gd name="T37" fmla="*/ 208 h 250"/>
                  <a:gd name="T38" fmla="*/ 14 w 227"/>
                  <a:gd name="T39" fmla="*/ 221 h 250"/>
                  <a:gd name="T40" fmla="*/ 29 w 227"/>
                  <a:gd name="T41" fmla="*/ 231 h 250"/>
                  <a:gd name="T42" fmla="*/ 46 w 227"/>
                  <a:gd name="T43" fmla="*/ 239 h 250"/>
                  <a:gd name="T44" fmla="*/ 67 w 227"/>
                  <a:gd name="T45" fmla="*/ 245 h 250"/>
                  <a:gd name="T46" fmla="*/ 90 w 227"/>
                  <a:gd name="T47" fmla="*/ 249 h 250"/>
                  <a:gd name="T48" fmla="*/ 113 w 227"/>
                  <a:gd name="T49" fmla="*/ 250 h 250"/>
                  <a:gd name="T50" fmla="*/ 136 w 227"/>
                  <a:gd name="T51" fmla="*/ 249 h 250"/>
                  <a:gd name="T52" fmla="*/ 159 w 227"/>
                  <a:gd name="T53" fmla="*/ 245 h 250"/>
                  <a:gd name="T54" fmla="*/ 180 w 227"/>
                  <a:gd name="T55" fmla="*/ 239 h 250"/>
                  <a:gd name="T56" fmla="*/ 198 w 227"/>
                  <a:gd name="T57" fmla="*/ 231 h 250"/>
                  <a:gd name="T58" fmla="*/ 212 w 227"/>
                  <a:gd name="T59" fmla="*/ 221 h 250"/>
                  <a:gd name="T60" fmla="*/ 223 w 227"/>
                  <a:gd name="T61" fmla="*/ 208 h 250"/>
                  <a:gd name="T62" fmla="*/ 227 w 227"/>
                  <a:gd name="T63" fmla="*/ 193 h 250"/>
                  <a:gd name="T64" fmla="*/ 226 w 227"/>
                  <a:gd name="T65" fmla="*/ 176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7" h="250">
                    <a:moveTo>
                      <a:pt x="226" y="176"/>
                    </a:moveTo>
                    <a:lnTo>
                      <a:pt x="215" y="140"/>
                    </a:lnTo>
                    <a:lnTo>
                      <a:pt x="202" y="107"/>
                    </a:lnTo>
                    <a:lnTo>
                      <a:pt x="188" y="77"/>
                    </a:lnTo>
                    <a:lnTo>
                      <a:pt x="173" y="52"/>
                    </a:lnTo>
                    <a:lnTo>
                      <a:pt x="158" y="30"/>
                    </a:lnTo>
                    <a:lnTo>
                      <a:pt x="144" y="14"/>
                    </a:lnTo>
                    <a:lnTo>
                      <a:pt x="129" y="3"/>
                    </a:lnTo>
                    <a:lnTo>
                      <a:pt x="117" y="0"/>
                    </a:lnTo>
                    <a:lnTo>
                      <a:pt x="103" y="3"/>
                    </a:lnTo>
                    <a:lnTo>
                      <a:pt x="89" y="14"/>
                    </a:lnTo>
                    <a:lnTo>
                      <a:pt x="74" y="30"/>
                    </a:lnTo>
                    <a:lnTo>
                      <a:pt x="58" y="52"/>
                    </a:lnTo>
                    <a:lnTo>
                      <a:pt x="43" y="77"/>
                    </a:lnTo>
                    <a:lnTo>
                      <a:pt x="28" y="107"/>
                    </a:lnTo>
                    <a:lnTo>
                      <a:pt x="15" y="140"/>
                    </a:lnTo>
                    <a:lnTo>
                      <a:pt x="3" y="176"/>
                    </a:lnTo>
                    <a:lnTo>
                      <a:pt x="0" y="193"/>
                    </a:lnTo>
                    <a:lnTo>
                      <a:pt x="5" y="208"/>
                    </a:lnTo>
                    <a:lnTo>
                      <a:pt x="14" y="221"/>
                    </a:lnTo>
                    <a:lnTo>
                      <a:pt x="29" y="231"/>
                    </a:lnTo>
                    <a:lnTo>
                      <a:pt x="46" y="239"/>
                    </a:lnTo>
                    <a:lnTo>
                      <a:pt x="67" y="245"/>
                    </a:lnTo>
                    <a:lnTo>
                      <a:pt x="90" y="249"/>
                    </a:lnTo>
                    <a:lnTo>
                      <a:pt x="113" y="250"/>
                    </a:lnTo>
                    <a:lnTo>
                      <a:pt x="136" y="249"/>
                    </a:lnTo>
                    <a:lnTo>
                      <a:pt x="159" y="245"/>
                    </a:lnTo>
                    <a:lnTo>
                      <a:pt x="180" y="239"/>
                    </a:lnTo>
                    <a:lnTo>
                      <a:pt x="198" y="231"/>
                    </a:lnTo>
                    <a:lnTo>
                      <a:pt x="212" y="221"/>
                    </a:lnTo>
                    <a:lnTo>
                      <a:pt x="223" y="208"/>
                    </a:lnTo>
                    <a:lnTo>
                      <a:pt x="227" y="193"/>
                    </a:lnTo>
                    <a:lnTo>
                      <a:pt x="226" y="176"/>
                    </a:lnTo>
                    <a:close/>
                  </a:path>
                </a:pathLst>
              </a:custGeom>
              <a:solidFill>
                <a:srgbClr val="7F00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5" name="Freeform 12"/>
              <p:cNvSpPr>
                <a:spLocks/>
              </p:cNvSpPr>
              <p:nvPr>
                <p:custDataLst>
                  <p:tags r:id="rId34"/>
                </p:custDataLst>
              </p:nvPr>
            </p:nvSpPr>
            <p:spPr bwMode="auto">
              <a:xfrm>
                <a:off x="7450138" y="1430338"/>
                <a:ext cx="1166813" cy="788988"/>
              </a:xfrm>
              <a:custGeom>
                <a:avLst/>
                <a:gdLst>
                  <a:gd name="T0" fmla="*/ 673 w 1472"/>
                  <a:gd name="T1" fmla="*/ 2 h 994"/>
                  <a:gd name="T2" fmla="*/ 593 w 1472"/>
                  <a:gd name="T3" fmla="*/ 12 h 994"/>
                  <a:gd name="T4" fmla="*/ 515 w 1472"/>
                  <a:gd name="T5" fmla="*/ 29 h 994"/>
                  <a:gd name="T6" fmla="*/ 442 w 1472"/>
                  <a:gd name="T7" fmla="*/ 53 h 994"/>
                  <a:gd name="T8" fmla="*/ 374 w 1472"/>
                  <a:gd name="T9" fmla="*/ 85 h 994"/>
                  <a:gd name="T10" fmla="*/ 309 w 1472"/>
                  <a:gd name="T11" fmla="*/ 123 h 994"/>
                  <a:gd name="T12" fmla="*/ 249 w 1472"/>
                  <a:gd name="T13" fmla="*/ 167 h 994"/>
                  <a:gd name="T14" fmla="*/ 196 w 1472"/>
                  <a:gd name="T15" fmla="*/ 218 h 994"/>
                  <a:gd name="T16" fmla="*/ 148 w 1472"/>
                  <a:gd name="T17" fmla="*/ 272 h 994"/>
                  <a:gd name="T18" fmla="*/ 106 w 1472"/>
                  <a:gd name="T19" fmla="*/ 333 h 994"/>
                  <a:gd name="T20" fmla="*/ 71 w 1472"/>
                  <a:gd name="T21" fmla="*/ 397 h 994"/>
                  <a:gd name="T22" fmla="*/ 42 w 1472"/>
                  <a:gd name="T23" fmla="*/ 465 h 994"/>
                  <a:gd name="T24" fmla="*/ 21 w 1472"/>
                  <a:gd name="T25" fmla="*/ 538 h 994"/>
                  <a:gd name="T26" fmla="*/ 7 w 1472"/>
                  <a:gd name="T27" fmla="*/ 613 h 994"/>
                  <a:gd name="T28" fmla="*/ 0 w 1472"/>
                  <a:gd name="T29" fmla="*/ 691 h 994"/>
                  <a:gd name="T30" fmla="*/ 3 w 1472"/>
                  <a:gd name="T31" fmla="*/ 772 h 994"/>
                  <a:gd name="T32" fmla="*/ 11 w 1472"/>
                  <a:gd name="T33" fmla="*/ 840 h 994"/>
                  <a:gd name="T34" fmla="*/ 20 w 1472"/>
                  <a:gd name="T35" fmla="*/ 888 h 994"/>
                  <a:gd name="T36" fmla="*/ 30 w 1472"/>
                  <a:gd name="T37" fmla="*/ 933 h 994"/>
                  <a:gd name="T38" fmla="*/ 44 w 1472"/>
                  <a:gd name="T39" fmla="*/ 975 h 994"/>
                  <a:gd name="T40" fmla="*/ 94 w 1472"/>
                  <a:gd name="T41" fmla="*/ 994 h 994"/>
                  <a:gd name="T42" fmla="*/ 91 w 1472"/>
                  <a:gd name="T43" fmla="*/ 979 h 994"/>
                  <a:gd name="T44" fmla="*/ 89 w 1472"/>
                  <a:gd name="T45" fmla="*/ 963 h 994"/>
                  <a:gd name="T46" fmla="*/ 85 w 1472"/>
                  <a:gd name="T47" fmla="*/ 802 h 994"/>
                  <a:gd name="T48" fmla="*/ 108 w 1472"/>
                  <a:gd name="T49" fmla="*/ 651 h 994"/>
                  <a:gd name="T50" fmla="*/ 158 w 1472"/>
                  <a:gd name="T51" fmla="*/ 514 h 994"/>
                  <a:gd name="T52" fmla="*/ 232 w 1472"/>
                  <a:gd name="T53" fmla="*/ 394 h 994"/>
                  <a:gd name="T54" fmla="*/ 328 w 1472"/>
                  <a:gd name="T55" fmla="*/ 295 h 994"/>
                  <a:gd name="T56" fmla="*/ 442 w 1472"/>
                  <a:gd name="T57" fmla="*/ 219 h 994"/>
                  <a:gd name="T58" fmla="*/ 573 w 1472"/>
                  <a:gd name="T59" fmla="*/ 171 h 994"/>
                  <a:gd name="T60" fmla="*/ 717 w 1472"/>
                  <a:gd name="T61" fmla="*/ 151 h 994"/>
                  <a:gd name="T62" fmla="*/ 862 w 1472"/>
                  <a:gd name="T63" fmla="*/ 165 h 994"/>
                  <a:gd name="T64" fmla="*/ 996 w 1472"/>
                  <a:gd name="T65" fmla="*/ 209 h 994"/>
                  <a:gd name="T66" fmla="*/ 1115 w 1472"/>
                  <a:gd name="T67" fmla="*/ 281 h 994"/>
                  <a:gd name="T68" fmla="*/ 1216 w 1472"/>
                  <a:gd name="T69" fmla="*/ 377 h 994"/>
                  <a:gd name="T70" fmla="*/ 1297 w 1472"/>
                  <a:gd name="T71" fmla="*/ 494 h 994"/>
                  <a:gd name="T72" fmla="*/ 1355 w 1472"/>
                  <a:gd name="T73" fmla="*/ 629 h 994"/>
                  <a:gd name="T74" fmla="*/ 1389 w 1472"/>
                  <a:gd name="T75" fmla="*/ 779 h 994"/>
                  <a:gd name="T76" fmla="*/ 1393 w 1472"/>
                  <a:gd name="T77" fmla="*/ 940 h 994"/>
                  <a:gd name="T78" fmla="*/ 1391 w 1472"/>
                  <a:gd name="T79" fmla="*/ 968 h 994"/>
                  <a:gd name="T80" fmla="*/ 1388 w 1472"/>
                  <a:gd name="T81" fmla="*/ 994 h 994"/>
                  <a:gd name="T82" fmla="*/ 1437 w 1472"/>
                  <a:gd name="T83" fmla="*/ 970 h 994"/>
                  <a:gd name="T84" fmla="*/ 1450 w 1472"/>
                  <a:gd name="T85" fmla="*/ 920 h 994"/>
                  <a:gd name="T86" fmla="*/ 1460 w 1472"/>
                  <a:gd name="T87" fmla="*/ 870 h 994"/>
                  <a:gd name="T88" fmla="*/ 1467 w 1472"/>
                  <a:gd name="T89" fmla="*/ 816 h 994"/>
                  <a:gd name="T90" fmla="*/ 1472 w 1472"/>
                  <a:gd name="T91" fmla="*/ 747 h 994"/>
                  <a:gd name="T92" fmla="*/ 1469 w 1472"/>
                  <a:gd name="T93" fmla="*/ 666 h 994"/>
                  <a:gd name="T94" fmla="*/ 1458 w 1472"/>
                  <a:gd name="T95" fmla="*/ 588 h 994"/>
                  <a:gd name="T96" fmla="*/ 1441 w 1472"/>
                  <a:gd name="T97" fmla="*/ 513 h 994"/>
                  <a:gd name="T98" fmla="*/ 1414 w 1472"/>
                  <a:gd name="T99" fmla="*/ 441 h 994"/>
                  <a:gd name="T100" fmla="*/ 1382 w 1472"/>
                  <a:gd name="T101" fmla="*/ 373 h 994"/>
                  <a:gd name="T102" fmla="*/ 1343 w 1472"/>
                  <a:gd name="T103" fmla="*/ 311 h 994"/>
                  <a:gd name="T104" fmla="*/ 1297 w 1472"/>
                  <a:gd name="T105" fmla="*/ 252 h 994"/>
                  <a:gd name="T106" fmla="*/ 1246 w 1472"/>
                  <a:gd name="T107" fmla="*/ 198 h 994"/>
                  <a:gd name="T108" fmla="*/ 1189 w 1472"/>
                  <a:gd name="T109" fmla="*/ 151 h 994"/>
                  <a:gd name="T110" fmla="*/ 1127 w 1472"/>
                  <a:gd name="T111" fmla="*/ 108 h 994"/>
                  <a:gd name="T112" fmla="*/ 1062 w 1472"/>
                  <a:gd name="T113" fmla="*/ 73 h 994"/>
                  <a:gd name="T114" fmla="*/ 990 w 1472"/>
                  <a:gd name="T115" fmla="*/ 44 h 994"/>
                  <a:gd name="T116" fmla="*/ 916 w 1472"/>
                  <a:gd name="T117" fmla="*/ 22 h 994"/>
                  <a:gd name="T118" fmla="*/ 838 w 1472"/>
                  <a:gd name="T119" fmla="*/ 7 h 994"/>
                  <a:gd name="T120" fmla="*/ 756 w 1472"/>
                  <a:gd name="T121" fmla="*/ 0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72" h="994">
                    <a:moveTo>
                      <a:pt x="715" y="0"/>
                    </a:moveTo>
                    <a:lnTo>
                      <a:pt x="673" y="2"/>
                    </a:lnTo>
                    <a:lnTo>
                      <a:pt x="632" y="6"/>
                    </a:lnTo>
                    <a:lnTo>
                      <a:pt x="593" y="12"/>
                    </a:lnTo>
                    <a:lnTo>
                      <a:pt x="553" y="20"/>
                    </a:lnTo>
                    <a:lnTo>
                      <a:pt x="515" y="29"/>
                    </a:lnTo>
                    <a:lnTo>
                      <a:pt x="479" y="40"/>
                    </a:lnTo>
                    <a:lnTo>
                      <a:pt x="442" y="53"/>
                    </a:lnTo>
                    <a:lnTo>
                      <a:pt x="407" y="68"/>
                    </a:lnTo>
                    <a:lnTo>
                      <a:pt x="374" y="85"/>
                    </a:lnTo>
                    <a:lnTo>
                      <a:pt x="340" y="104"/>
                    </a:lnTo>
                    <a:lnTo>
                      <a:pt x="309" y="123"/>
                    </a:lnTo>
                    <a:lnTo>
                      <a:pt x="279" y="144"/>
                    </a:lnTo>
                    <a:lnTo>
                      <a:pt x="249" y="167"/>
                    </a:lnTo>
                    <a:lnTo>
                      <a:pt x="223" y="191"/>
                    </a:lnTo>
                    <a:lnTo>
                      <a:pt x="196" y="218"/>
                    </a:lnTo>
                    <a:lnTo>
                      <a:pt x="171" y="244"/>
                    </a:lnTo>
                    <a:lnTo>
                      <a:pt x="148" y="272"/>
                    </a:lnTo>
                    <a:lnTo>
                      <a:pt x="126" y="302"/>
                    </a:lnTo>
                    <a:lnTo>
                      <a:pt x="106" y="333"/>
                    </a:lnTo>
                    <a:lnTo>
                      <a:pt x="88" y="364"/>
                    </a:lnTo>
                    <a:lnTo>
                      <a:pt x="71" y="397"/>
                    </a:lnTo>
                    <a:lnTo>
                      <a:pt x="56" y="431"/>
                    </a:lnTo>
                    <a:lnTo>
                      <a:pt x="42" y="465"/>
                    </a:lnTo>
                    <a:lnTo>
                      <a:pt x="30" y="501"/>
                    </a:lnTo>
                    <a:lnTo>
                      <a:pt x="21" y="538"/>
                    </a:lnTo>
                    <a:lnTo>
                      <a:pt x="13" y="575"/>
                    </a:lnTo>
                    <a:lnTo>
                      <a:pt x="7" y="613"/>
                    </a:lnTo>
                    <a:lnTo>
                      <a:pt x="3" y="652"/>
                    </a:lnTo>
                    <a:lnTo>
                      <a:pt x="0" y="691"/>
                    </a:lnTo>
                    <a:lnTo>
                      <a:pt x="0" y="732"/>
                    </a:lnTo>
                    <a:lnTo>
                      <a:pt x="3" y="772"/>
                    </a:lnTo>
                    <a:lnTo>
                      <a:pt x="7" y="813"/>
                    </a:lnTo>
                    <a:lnTo>
                      <a:pt x="11" y="840"/>
                    </a:lnTo>
                    <a:lnTo>
                      <a:pt x="15" y="865"/>
                    </a:lnTo>
                    <a:lnTo>
                      <a:pt x="20" y="888"/>
                    </a:lnTo>
                    <a:lnTo>
                      <a:pt x="25" y="911"/>
                    </a:lnTo>
                    <a:lnTo>
                      <a:pt x="30" y="933"/>
                    </a:lnTo>
                    <a:lnTo>
                      <a:pt x="37" y="954"/>
                    </a:lnTo>
                    <a:lnTo>
                      <a:pt x="44" y="975"/>
                    </a:lnTo>
                    <a:lnTo>
                      <a:pt x="51" y="994"/>
                    </a:lnTo>
                    <a:lnTo>
                      <a:pt x="94" y="994"/>
                    </a:lnTo>
                    <a:lnTo>
                      <a:pt x="93" y="987"/>
                    </a:lnTo>
                    <a:lnTo>
                      <a:pt x="91" y="979"/>
                    </a:lnTo>
                    <a:lnTo>
                      <a:pt x="90" y="971"/>
                    </a:lnTo>
                    <a:lnTo>
                      <a:pt x="89" y="963"/>
                    </a:lnTo>
                    <a:lnTo>
                      <a:pt x="83" y="881"/>
                    </a:lnTo>
                    <a:lnTo>
                      <a:pt x="85" y="802"/>
                    </a:lnTo>
                    <a:lnTo>
                      <a:pt x="93" y="725"/>
                    </a:lnTo>
                    <a:lnTo>
                      <a:pt x="108" y="651"/>
                    </a:lnTo>
                    <a:lnTo>
                      <a:pt x="129" y="581"/>
                    </a:lnTo>
                    <a:lnTo>
                      <a:pt x="158" y="514"/>
                    </a:lnTo>
                    <a:lnTo>
                      <a:pt x="193" y="452"/>
                    </a:lnTo>
                    <a:lnTo>
                      <a:pt x="232" y="394"/>
                    </a:lnTo>
                    <a:lnTo>
                      <a:pt x="278" y="342"/>
                    </a:lnTo>
                    <a:lnTo>
                      <a:pt x="328" y="295"/>
                    </a:lnTo>
                    <a:lnTo>
                      <a:pt x="383" y="254"/>
                    </a:lnTo>
                    <a:lnTo>
                      <a:pt x="442" y="219"/>
                    </a:lnTo>
                    <a:lnTo>
                      <a:pt x="505" y="191"/>
                    </a:lnTo>
                    <a:lnTo>
                      <a:pt x="573" y="171"/>
                    </a:lnTo>
                    <a:lnTo>
                      <a:pt x="643" y="157"/>
                    </a:lnTo>
                    <a:lnTo>
                      <a:pt x="717" y="151"/>
                    </a:lnTo>
                    <a:lnTo>
                      <a:pt x="791" y="153"/>
                    </a:lnTo>
                    <a:lnTo>
                      <a:pt x="862" y="165"/>
                    </a:lnTo>
                    <a:lnTo>
                      <a:pt x="930" y="183"/>
                    </a:lnTo>
                    <a:lnTo>
                      <a:pt x="996" y="209"/>
                    </a:lnTo>
                    <a:lnTo>
                      <a:pt x="1057" y="242"/>
                    </a:lnTo>
                    <a:lnTo>
                      <a:pt x="1115" y="281"/>
                    </a:lnTo>
                    <a:lnTo>
                      <a:pt x="1168" y="326"/>
                    </a:lnTo>
                    <a:lnTo>
                      <a:pt x="1216" y="377"/>
                    </a:lnTo>
                    <a:lnTo>
                      <a:pt x="1259" y="433"/>
                    </a:lnTo>
                    <a:lnTo>
                      <a:pt x="1297" y="494"/>
                    </a:lnTo>
                    <a:lnTo>
                      <a:pt x="1329" y="560"/>
                    </a:lnTo>
                    <a:lnTo>
                      <a:pt x="1355" y="629"/>
                    </a:lnTo>
                    <a:lnTo>
                      <a:pt x="1375" y="703"/>
                    </a:lnTo>
                    <a:lnTo>
                      <a:pt x="1389" y="779"/>
                    </a:lnTo>
                    <a:lnTo>
                      <a:pt x="1395" y="858"/>
                    </a:lnTo>
                    <a:lnTo>
                      <a:pt x="1393" y="940"/>
                    </a:lnTo>
                    <a:lnTo>
                      <a:pt x="1392" y="954"/>
                    </a:lnTo>
                    <a:lnTo>
                      <a:pt x="1391" y="968"/>
                    </a:lnTo>
                    <a:lnTo>
                      <a:pt x="1389" y="982"/>
                    </a:lnTo>
                    <a:lnTo>
                      <a:pt x="1388" y="994"/>
                    </a:lnTo>
                    <a:lnTo>
                      <a:pt x="1429" y="994"/>
                    </a:lnTo>
                    <a:lnTo>
                      <a:pt x="1437" y="970"/>
                    </a:lnTo>
                    <a:lnTo>
                      <a:pt x="1444" y="946"/>
                    </a:lnTo>
                    <a:lnTo>
                      <a:pt x="1450" y="920"/>
                    </a:lnTo>
                    <a:lnTo>
                      <a:pt x="1456" y="895"/>
                    </a:lnTo>
                    <a:lnTo>
                      <a:pt x="1460" y="870"/>
                    </a:lnTo>
                    <a:lnTo>
                      <a:pt x="1464" y="843"/>
                    </a:lnTo>
                    <a:lnTo>
                      <a:pt x="1467" y="816"/>
                    </a:lnTo>
                    <a:lnTo>
                      <a:pt x="1469" y="788"/>
                    </a:lnTo>
                    <a:lnTo>
                      <a:pt x="1472" y="747"/>
                    </a:lnTo>
                    <a:lnTo>
                      <a:pt x="1472" y="706"/>
                    </a:lnTo>
                    <a:lnTo>
                      <a:pt x="1469" y="666"/>
                    </a:lnTo>
                    <a:lnTo>
                      <a:pt x="1465" y="627"/>
                    </a:lnTo>
                    <a:lnTo>
                      <a:pt x="1458" y="588"/>
                    </a:lnTo>
                    <a:lnTo>
                      <a:pt x="1450" y="550"/>
                    </a:lnTo>
                    <a:lnTo>
                      <a:pt x="1441" y="513"/>
                    </a:lnTo>
                    <a:lnTo>
                      <a:pt x="1428" y="477"/>
                    </a:lnTo>
                    <a:lnTo>
                      <a:pt x="1414" y="441"/>
                    </a:lnTo>
                    <a:lnTo>
                      <a:pt x="1399" y="407"/>
                    </a:lnTo>
                    <a:lnTo>
                      <a:pt x="1382" y="373"/>
                    </a:lnTo>
                    <a:lnTo>
                      <a:pt x="1363" y="342"/>
                    </a:lnTo>
                    <a:lnTo>
                      <a:pt x="1343" y="311"/>
                    </a:lnTo>
                    <a:lnTo>
                      <a:pt x="1321" y="281"/>
                    </a:lnTo>
                    <a:lnTo>
                      <a:pt x="1297" y="252"/>
                    </a:lnTo>
                    <a:lnTo>
                      <a:pt x="1272" y="225"/>
                    </a:lnTo>
                    <a:lnTo>
                      <a:pt x="1246" y="198"/>
                    </a:lnTo>
                    <a:lnTo>
                      <a:pt x="1218" y="174"/>
                    </a:lnTo>
                    <a:lnTo>
                      <a:pt x="1189" y="151"/>
                    </a:lnTo>
                    <a:lnTo>
                      <a:pt x="1159" y="129"/>
                    </a:lnTo>
                    <a:lnTo>
                      <a:pt x="1127" y="108"/>
                    </a:lnTo>
                    <a:lnTo>
                      <a:pt x="1095" y="90"/>
                    </a:lnTo>
                    <a:lnTo>
                      <a:pt x="1062" y="73"/>
                    </a:lnTo>
                    <a:lnTo>
                      <a:pt x="1026" y="58"/>
                    </a:lnTo>
                    <a:lnTo>
                      <a:pt x="990" y="44"/>
                    </a:lnTo>
                    <a:lnTo>
                      <a:pt x="953" y="32"/>
                    </a:lnTo>
                    <a:lnTo>
                      <a:pt x="916" y="22"/>
                    </a:lnTo>
                    <a:lnTo>
                      <a:pt x="877" y="14"/>
                    </a:lnTo>
                    <a:lnTo>
                      <a:pt x="838" y="7"/>
                    </a:lnTo>
                    <a:lnTo>
                      <a:pt x="798" y="2"/>
                    </a:lnTo>
                    <a:lnTo>
                      <a:pt x="756" y="0"/>
                    </a:lnTo>
                    <a:lnTo>
                      <a:pt x="715" y="0"/>
                    </a:lnTo>
                    <a:close/>
                  </a:path>
                </a:pathLst>
              </a:custGeom>
              <a:solidFill>
                <a:schemeClr val="tx2">
                  <a:lumMod val="75000"/>
                </a:schemeClr>
              </a:solidFill>
              <a:ln>
                <a:noFill/>
              </a:ln>
            </p:spPr>
            <p:txBody>
              <a:bodyPr vert="horz" wrap="square" lIns="91440" tIns="45720" rIns="91440" bIns="45720" numCol="1" anchor="t" anchorCtr="0" compatLnSpc="1">
                <a:prstTxWarp prst="textNoShape">
                  <a:avLst/>
                </a:prstTxWarp>
              </a:bodyPr>
              <a:lstStyle/>
              <a:p>
                <a:endParaRPr lang="cs-CZ"/>
              </a:p>
            </p:txBody>
          </p:sp>
          <p:sp>
            <p:nvSpPr>
              <p:cNvPr id="26" name="Freeform 13"/>
              <p:cNvSpPr>
                <a:spLocks/>
              </p:cNvSpPr>
              <p:nvPr>
                <p:custDataLst>
                  <p:tags r:id="rId35"/>
                </p:custDataLst>
              </p:nvPr>
            </p:nvSpPr>
            <p:spPr bwMode="auto">
              <a:xfrm>
                <a:off x="7145338" y="2405063"/>
                <a:ext cx="1808163" cy="842963"/>
              </a:xfrm>
              <a:custGeom>
                <a:avLst/>
                <a:gdLst>
                  <a:gd name="T0" fmla="*/ 2243 w 2278"/>
                  <a:gd name="T1" fmla="*/ 46 h 1061"/>
                  <a:gd name="T2" fmla="*/ 2120 w 2278"/>
                  <a:gd name="T3" fmla="*/ 142 h 1061"/>
                  <a:gd name="T4" fmla="*/ 1983 w 2278"/>
                  <a:gd name="T5" fmla="*/ 85 h 1061"/>
                  <a:gd name="T6" fmla="*/ 1886 w 2278"/>
                  <a:gd name="T7" fmla="*/ 129 h 1061"/>
                  <a:gd name="T8" fmla="*/ 1641 w 2278"/>
                  <a:gd name="T9" fmla="*/ 251 h 1061"/>
                  <a:gd name="T10" fmla="*/ 1567 w 2278"/>
                  <a:gd name="T11" fmla="*/ 316 h 1061"/>
                  <a:gd name="T12" fmla="*/ 1422 w 2278"/>
                  <a:gd name="T13" fmla="*/ 532 h 1061"/>
                  <a:gd name="T14" fmla="*/ 1051 w 2278"/>
                  <a:gd name="T15" fmla="*/ 644 h 1061"/>
                  <a:gd name="T16" fmla="*/ 735 w 2278"/>
                  <a:gd name="T17" fmla="*/ 447 h 1061"/>
                  <a:gd name="T18" fmla="*/ 660 w 2278"/>
                  <a:gd name="T19" fmla="*/ 251 h 1061"/>
                  <a:gd name="T20" fmla="*/ 654 w 2278"/>
                  <a:gd name="T21" fmla="*/ 243 h 1061"/>
                  <a:gd name="T22" fmla="*/ 477 w 2278"/>
                  <a:gd name="T23" fmla="*/ 205 h 1061"/>
                  <a:gd name="T24" fmla="*/ 298 w 2278"/>
                  <a:gd name="T25" fmla="*/ 175 h 1061"/>
                  <a:gd name="T26" fmla="*/ 233 w 2278"/>
                  <a:gd name="T27" fmla="*/ 239 h 1061"/>
                  <a:gd name="T28" fmla="*/ 77 w 2278"/>
                  <a:gd name="T29" fmla="*/ 234 h 1061"/>
                  <a:gd name="T30" fmla="*/ 5 w 2278"/>
                  <a:gd name="T31" fmla="*/ 164 h 1061"/>
                  <a:gd name="T32" fmla="*/ 55 w 2278"/>
                  <a:gd name="T33" fmla="*/ 318 h 1061"/>
                  <a:gd name="T34" fmla="*/ 241 w 2278"/>
                  <a:gd name="T35" fmla="*/ 331 h 1061"/>
                  <a:gd name="T36" fmla="*/ 642 w 2278"/>
                  <a:gd name="T37" fmla="*/ 320 h 1061"/>
                  <a:gd name="T38" fmla="*/ 342 w 2278"/>
                  <a:gd name="T39" fmla="*/ 595 h 1061"/>
                  <a:gd name="T40" fmla="*/ 188 w 2278"/>
                  <a:gd name="T41" fmla="*/ 523 h 1061"/>
                  <a:gd name="T42" fmla="*/ 52 w 2278"/>
                  <a:gd name="T43" fmla="*/ 657 h 1061"/>
                  <a:gd name="T44" fmla="*/ 78 w 2278"/>
                  <a:gd name="T45" fmla="*/ 736 h 1061"/>
                  <a:gd name="T46" fmla="*/ 185 w 2278"/>
                  <a:gd name="T47" fmla="*/ 621 h 1061"/>
                  <a:gd name="T48" fmla="*/ 331 w 2278"/>
                  <a:gd name="T49" fmla="*/ 657 h 1061"/>
                  <a:gd name="T50" fmla="*/ 390 w 2278"/>
                  <a:gd name="T51" fmla="*/ 654 h 1061"/>
                  <a:gd name="T52" fmla="*/ 575 w 2278"/>
                  <a:gd name="T53" fmla="*/ 565 h 1061"/>
                  <a:gd name="T54" fmla="*/ 688 w 2278"/>
                  <a:gd name="T55" fmla="*/ 533 h 1061"/>
                  <a:gd name="T56" fmla="*/ 432 w 2278"/>
                  <a:gd name="T57" fmla="*/ 781 h 1061"/>
                  <a:gd name="T58" fmla="*/ 342 w 2278"/>
                  <a:gd name="T59" fmla="*/ 937 h 1061"/>
                  <a:gd name="T60" fmla="*/ 244 w 2278"/>
                  <a:gd name="T61" fmla="*/ 930 h 1061"/>
                  <a:gd name="T62" fmla="*/ 213 w 2278"/>
                  <a:gd name="T63" fmla="*/ 904 h 1061"/>
                  <a:gd name="T64" fmla="*/ 187 w 2278"/>
                  <a:gd name="T65" fmla="*/ 794 h 1061"/>
                  <a:gd name="T66" fmla="*/ 123 w 2278"/>
                  <a:gd name="T67" fmla="*/ 939 h 1061"/>
                  <a:gd name="T68" fmla="*/ 289 w 2278"/>
                  <a:gd name="T69" fmla="*/ 1037 h 1061"/>
                  <a:gd name="T70" fmla="*/ 426 w 2278"/>
                  <a:gd name="T71" fmla="*/ 953 h 1061"/>
                  <a:gd name="T72" fmla="*/ 448 w 2278"/>
                  <a:gd name="T73" fmla="*/ 856 h 1061"/>
                  <a:gd name="T74" fmla="*/ 858 w 2278"/>
                  <a:gd name="T75" fmla="*/ 728 h 1061"/>
                  <a:gd name="T76" fmla="*/ 1015 w 2278"/>
                  <a:gd name="T77" fmla="*/ 794 h 1061"/>
                  <a:gd name="T78" fmla="*/ 1184 w 2278"/>
                  <a:gd name="T79" fmla="*/ 800 h 1061"/>
                  <a:gd name="T80" fmla="*/ 1331 w 2278"/>
                  <a:gd name="T81" fmla="*/ 752 h 1061"/>
                  <a:gd name="T82" fmla="*/ 1751 w 2278"/>
                  <a:gd name="T83" fmla="*/ 871 h 1061"/>
                  <a:gd name="T84" fmla="*/ 1762 w 2278"/>
                  <a:gd name="T85" fmla="*/ 959 h 1061"/>
                  <a:gd name="T86" fmla="*/ 1884 w 2278"/>
                  <a:gd name="T87" fmla="*/ 1058 h 1061"/>
                  <a:gd name="T88" fmla="*/ 2065 w 2278"/>
                  <a:gd name="T89" fmla="*/ 982 h 1061"/>
                  <a:gd name="T90" fmla="*/ 2039 w 2278"/>
                  <a:gd name="T91" fmla="*/ 794 h 1061"/>
                  <a:gd name="T92" fmla="*/ 1997 w 2278"/>
                  <a:gd name="T93" fmla="*/ 909 h 1061"/>
                  <a:gd name="T94" fmla="*/ 1962 w 2278"/>
                  <a:gd name="T95" fmla="*/ 949 h 1061"/>
                  <a:gd name="T96" fmla="*/ 1898 w 2278"/>
                  <a:gd name="T97" fmla="*/ 964 h 1061"/>
                  <a:gd name="T98" fmla="*/ 1766 w 2278"/>
                  <a:gd name="T99" fmla="*/ 812 h 1061"/>
                  <a:gd name="T100" fmla="*/ 1518 w 2278"/>
                  <a:gd name="T101" fmla="*/ 576 h 1061"/>
                  <a:gd name="T102" fmla="*/ 1620 w 2278"/>
                  <a:gd name="T103" fmla="*/ 586 h 1061"/>
                  <a:gd name="T104" fmla="*/ 1794 w 2278"/>
                  <a:gd name="T105" fmla="*/ 673 h 1061"/>
                  <a:gd name="T106" fmla="*/ 1853 w 2278"/>
                  <a:gd name="T107" fmla="*/ 697 h 1061"/>
                  <a:gd name="T108" fmla="*/ 1990 w 2278"/>
                  <a:gd name="T109" fmla="*/ 641 h 1061"/>
                  <a:gd name="T110" fmla="*/ 2114 w 2278"/>
                  <a:gd name="T111" fmla="*/ 737 h 1061"/>
                  <a:gd name="T112" fmla="*/ 2148 w 2278"/>
                  <a:gd name="T113" fmla="*/ 711 h 1061"/>
                  <a:gd name="T114" fmla="*/ 2037 w 2278"/>
                  <a:gd name="T115" fmla="*/ 553 h 1061"/>
                  <a:gd name="T116" fmla="*/ 1870 w 2278"/>
                  <a:gd name="T117" fmla="*/ 596 h 1061"/>
                  <a:gd name="T118" fmla="*/ 1986 w 2278"/>
                  <a:gd name="T119" fmla="*/ 165 h 1061"/>
                  <a:gd name="T120" fmla="*/ 2141 w 2278"/>
                  <a:gd name="T121" fmla="*/ 235 h 1061"/>
                  <a:gd name="T122" fmla="*/ 2277 w 2278"/>
                  <a:gd name="T123" fmla="*/ 101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78" h="1061">
                    <a:moveTo>
                      <a:pt x="2272" y="42"/>
                    </a:moveTo>
                    <a:lnTo>
                      <a:pt x="2269" y="30"/>
                    </a:lnTo>
                    <a:lnTo>
                      <a:pt x="2264" y="20"/>
                    </a:lnTo>
                    <a:lnTo>
                      <a:pt x="2259" y="9"/>
                    </a:lnTo>
                    <a:lnTo>
                      <a:pt x="2254" y="0"/>
                    </a:lnTo>
                    <a:lnTo>
                      <a:pt x="2250" y="23"/>
                    </a:lnTo>
                    <a:lnTo>
                      <a:pt x="2243" y="46"/>
                    </a:lnTo>
                    <a:lnTo>
                      <a:pt x="2234" y="67"/>
                    </a:lnTo>
                    <a:lnTo>
                      <a:pt x="2221" y="85"/>
                    </a:lnTo>
                    <a:lnTo>
                      <a:pt x="2205" y="103"/>
                    </a:lnTo>
                    <a:lnTo>
                      <a:pt x="2187" y="118"/>
                    </a:lnTo>
                    <a:lnTo>
                      <a:pt x="2166" y="129"/>
                    </a:lnTo>
                    <a:lnTo>
                      <a:pt x="2143" y="137"/>
                    </a:lnTo>
                    <a:lnTo>
                      <a:pt x="2120" y="142"/>
                    </a:lnTo>
                    <a:lnTo>
                      <a:pt x="2097" y="143"/>
                    </a:lnTo>
                    <a:lnTo>
                      <a:pt x="2075" y="141"/>
                    </a:lnTo>
                    <a:lnTo>
                      <a:pt x="2054" y="135"/>
                    </a:lnTo>
                    <a:lnTo>
                      <a:pt x="2033" y="127"/>
                    </a:lnTo>
                    <a:lnTo>
                      <a:pt x="2015" y="115"/>
                    </a:lnTo>
                    <a:lnTo>
                      <a:pt x="1998" y="101"/>
                    </a:lnTo>
                    <a:lnTo>
                      <a:pt x="1983" y="85"/>
                    </a:lnTo>
                    <a:lnTo>
                      <a:pt x="1983" y="84"/>
                    </a:lnTo>
                    <a:lnTo>
                      <a:pt x="1982" y="84"/>
                    </a:lnTo>
                    <a:lnTo>
                      <a:pt x="1977" y="85"/>
                    </a:lnTo>
                    <a:lnTo>
                      <a:pt x="1963" y="92"/>
                    </a:lnTo>
                    <a:lnTo>
                      <a:pt x="1944" y="101"/>
                    </a:lnTo>
                    <a:lnTo>
                      <a:pt x="1917" y="114"/>
                    </a:lnTo>
                    <a:lnTo>
                      <a:pt x="1886" y="129"/>
                    </a:lnTo>
                    <a:lnTo>
                      <a:pt x="1853" y="145"/>
                    </a:lnTo>
                    <a:lnTo>
                      <a:pt x="1816" y="164"/>
                    </a:lnTo>
                    <a:lnTo>
                      <a:pt x="1779" y="182"/>
                    </a:lnTo>
                    <a:lnTo>
                      <a:pt x="1741" y="201"/>
                    </a:lnTo>
                    <a:lnTo>
                      <a:pt x="1705" y="219"/>
                    </a:lnTo>
                    <a:lnTo>
                      <a:pt x="1672" y="236"/>
                    </a:lnTo>
                    <a:lnTo>
                      <a:pt x="1641" y="251"/>
                    </a:lnTo>
                    <a:lnTo>
                      <a:pt x="1615" y="264"/>
                    </a:lnTo>
                    <a:lnTo>
                      <a:pt x="1596" y="273"/>
                    </a:lnTo>
                    <a:lnTo>
                      <a:pt x="1583" y="280"/>
                    </a:lnTo>
                    <a:lnTo>
                      <a:pt x="1578" y="282"/>
                    </a:lnTo>
                    <a:lnTo>
                      <a:pt x="1577" y="287"/>
                    </a:lnTo>
                    <a:lnTo>
                      <a:pt x="1574" y="298"/>
                    </a:lnTo>
                    <a:lnTo>
                      <a:pt x="1567" y="316"/>
                    </a:lnTo>
                    <a:lnTo>
                      <a:pt x="1556" y="340"/>
                    </a:lnTo>
                    <a:lnTo>
                      <a:pt x="1544" y="368"/>
                    </a:lnTo>
                    <a:lnTo>
                      <a:pt x="1527" y="399"/>
                    </a:lnTo>
                    <a:lnTo>
                      <a:pt x="1507" y="431"/>
                    </a:lnTo>
                    <a:lnTo>
                      <a:pt x="1483" y="465"/>
                    </a:lnTo>
                    <a:lnTo>
                      <a:pt x="1454" y="500"/>
                    </a:lnTo>
                    <a:lnTo>
                      <a:pt x="1422" y="532"/>
                    </a:lnTo>
                    <a:lnTo>
                      <a:pt x="1385" y="563"/>
                    </a:lnTo>
                    <a:lnTo>
                      <a:pt x="1343" y="591"/>
                    </a:lnTo>
                    <a:lnTo>
                      <a:pt x="1296" y="615"/>
                    </a:lnTo>
                    <a:lnTo>
                      <a:pt x="1245" y="633"/>
                    </a:lnTo>
                    <a:lnTo>
                      <a:pt x="1188" y="644"/>
                    </a:lnTo>
                    <a:lnTo>
                      <a:pt x="1126" y="649"/>
                    </a:lnTo>
                    <a:lnTo>
                      <a:pt x="1051" y="644"/>
                    </a:lnTo>
                    <a:lnTo>
                      <a:pt x="985" y="631"/>
                    </a:lnTo>
                    <a:lnTo>
                      <a:pt x="926" y="612"/>
                    </a:lnTo>
                    <a:lnTo>
                      <a:pt x="876" y="585"/>
                    </a:lnTo>
                    <a:lnTo>
                      <a:pt x="831" y="555"/>
                    </a:lnTo>
                    <a:lnTo>
                      <a:pt x="793" y="522"/>
                    </a:lnTo>
                    <a:lnTo>
                      <a:pt x="761" y="485"/>
                    </a:lnTo>
                    <a:lnTo>
                      <a:pt x="735" y="447"/>
                    </a:lnTo>
                    <a:lnTo>
                      <a:pt x="713" y="410"/>
                    </a:lnTo>
                    <a:lnTo>
                      <a:pt x="696" y="373"/>
                    </a:lnTo>
                    <a:lnTo>
                      <a:pt x="682" y="340"/>
                    </a:lnTo>
                    <a:lnTo>
                      <a:pt x="673" y="310"/>
                    </a:lnTo>
                    <a:lnTo>
                      <a:pt x="666" y="283"/>
                    </a:lnTo>
                    <a:lnTo>
                      <a:pt x="661" y="264"/>
                    </a:lnTo>
                    <a:lnTo>
                      <a:pt x="660" y="251"/>
                    </a:lnTo>
                    <a:lnTo>
                      <a:pt x="659" y="247"/>
                    </a:lnTo>
                    <a:lnTo>
                      <a:pt x="659" y="245"/>
                    </a:lnTo>
                    <a:lnTo>
                      <a:pt x="659" y="245"/>
                    </a:lnTo>
                    <a:lnTo>
                      <a:pt x="659" y="245"/>
                    </a:lnTo>
                    <a:lnTo>
                      <a:pt x="659" y="245"/>
                    </a:lnTo>
                    <a:lnTo>
                      <a:pt x="659" y="245"/>
                    </a:lnTo>
                    <a:lnTo>
                      <a:pt x="654" y="243"/>
                    </a:lnTo>
                    <a:lnTo>
                      <a:pt x="643" y="240"/>
                    </a:lnTo>
                    <a:lnTo>
                      <a:pt x="624" y="235"/>
                    </a:lnTo>
                    <a:lnTo>
                      <a:pt x="601" y="229"/>
                    </a:lnTo>
                    <a:lnTo>
                      <a:pt x="574" y="224"/>
                    </a:lnTo>
                    <a:lnTo>
                      <a:pt x="543" y="218"/>
                    </a:lnTo>
                    <a:lnTo>
                      <a:pt x="510" y="211"/>
                    </a:lnTo>
                    <a:lnTo>
                      <a:pt x="477" y="205"/>
                    </a:lnTo>
                    <a:lnTo>
                      <a:pt x="442" y="199"/>
                    </a:lnTo>
                    <a:lnTo>
                      <a:pt x="410" y="194"/>
                    </a:lnTo>
                    <a:lnTo>
                      <a:pt x="379" y="188"/>
                    </a:lnTo>
                    <a:lnTo>
                      <a:pt x="351" y="183"/>
                    </a:lnTo>
                    <a:lnTo>
                      <a:pt x="328" y="180"/>
                    </a:lnTo>
                    <a:lnTo>
                      <a:pt x="310" y="176"/>
                    </a:lnTo>
                    <a:lnTo>
                      <a:pt x="298" y="175"/>
                    </a:lnTo>
                    <a:lnTo>
                      <a:pt x="294" y="175"/>
                    </a:lnTo>
                    <a:lnTo>
                      <a:pt x="293" y="175"/>
                    </a:lnTo>
                    <a:lnTo>
                      <a:pt x="293" y="176"/>
                    </a:lnTo>
                    <a:lnTo>
                      <a:pt x="281" y="195"/>
                    </a:lnTo>
                    <a:lnTo>
                      <a:pt x="267" y="212"/>
                    </a:lnTo>
                    <a:lnTo>
                      <a:pt x="250" y="227"/>
                    </a:lnTo>
                    <a:lnTo>
                      <a:pt x="233" y="239"/>
                    </a:lnTo>
                    <a:lnTo>
                      <a:pt x="212" y="248"/>
                    </a:lnTo>
                    <a:lnTo>
                      <a:pt x="191" y="255"/>
                    </a:lnTo>
                    <a:lnTo>
                      <a:pt x="168" y="257"/>
                    </a:lnTo>
                    <a:lnTo>
                      <a:pt x="145" y="257"/>
                    </a:lnTo>
                    <a:lnTo>
                      <a:pt x="121" y="252"/>
                    </a:lnTo>
                    <a:lnTo>
                      <a:pt x="98" y="245"/>
                    </a:lnTo>
                    <a:lnTo>
                      <a:pt x="77" y="234"/>
                    </a:lnTo>
                    <a:lnTo>
                      <a:pt x="59" y="220"/>
                    </a:lnTo>
                    <a:lnTo>
                      <a:pt x="43" y="204"/>
                    </a:lnTo>
                    <a:lnTo>
                      <a:pt x="29" y="184"/>
                    </a:lnTo>
                    <a:lnTo>
                      <a:pt x="18" y="164"/>
                    </a:lnTo>
                    <a:lnTo>
                      <a:pt x="11" y="142"/>
                    </a:lnTo>
                    <a:lnTo>
                      <a:pt x="7" y="152"/>
                    </a:lnTo>
                    <a:lnTo>
                      <a:pt x="5" y="164"/>
                    </a:lnTo>
                    <a:lnTo>
                      <a:pt x="1" y="174"/>
                    </a:lnTo>
                    <a:lnTo>
                      <a:pt x="0" y="186"/>
                    </a:lnTo>
                    <a:lnTo>
                      <a:pt x="0" y="217"/>
                    </a:lnTo>
                    <a:lnTo>
                      <a:pt x="7" y="245"/>
                    </a:lnTo>
                    <a:lnTo>
                      <a:pt x="18" y="273"/>
                    </a:lnTo>
                    <a:lnTo>
                      <a:pt x="34" y="297"/>
                    </a:lnTo>
                    <a:lnTo>
                      <a:pt x="55" y="318"/>
                    </a:lnTo>
                    <a:lnTo>
                      <a:pt x="81" y="334"/>
                    </a:lnTo>
                    <a:lnTo>
                      <a:pt x="108" y="346"/>
                    </a:lnTo>
                    <a:lnTo>
                      <a:pt x="138" y="351"/>
                    </a:lnTo>
                    <a:lnTo>
                      <a:pt x="166" y="353"/>
                    </a:lnTo>
                    <a:lnTo>
                      <a:pt x="192" y="349"/>
                    </a:lnTo>
                    <a:lnTo>
                      <a:pt x="218" y="342"/>
                    </a:lnTo>
                    <a:lnTo>
                      <a:pt x="241" y="331"/>
                    </a:lnTo>
                    <a:lnTo>
                      <a:pt x="261" y="317"/>
                    </a:lnTo>
                    <a:lnTo>
                      <a:pt x="280" y="300"/>
                    </a:lnTo>
                    <a:lnTo>
                      <a:pt x="294" y="279"/>
                    </a:lnTo>
                    <a:lnTo>
                      <a:pt x="304" y="255"/>
                    </a:lnTo>
                    <a:lnTo>
                      <a:pt x="642" y="315"/>
                    </a:lnTo>
                    <a:lnTo>
                      <a:pt x="642" y="317"/>
                    </a:lnTo>
                    <a:lnTo>
                      <a:pt x="642" y="320"/>
                    </a:lnTo>
                    <a:lnTo>
                      <a:pt x="642" y="324"/>
                    </a:lnTo>
                    <a:lnTo>
                      <a:pt x="642" y="327"/>
                    </a:lnTo>
                    <a:lnTo>
                      <a:pt x="643" y="357"/>
                    </a:lnTo>
                    <a:lnTo>
                      <a:pt x="645" y="387"/>
                    </a:lnTo>
                    <a:lnTo>
                      <a:pt x="650" y="416"/>
                    </a:lnTo>
                    <a:lnTo>
                      <a:pt x="657" y="445"/>
                    </a:lnTo>
                    <a:lnTo>
                      <a:pt x="342" y="595"/>
                    </a:lnTo>
                    <a:lnTo>
                      <a:pt x="327" y="573"/>
                    </a:lnTo>
                    <a:lnTo>
                      <a:pt x="310" y="554"/>
                    </a:lnTo>
                    <a:lnTo>
                      <a:pt x="289" y="540"/>
                    </a:lnTo>
                    <a:lnTo>
                      <a:pt x="266" y="530"/>
                    </a:lnTo>
                    <a:lnTo>
                      <a:pt x="241" y="524"/>
                    </a:lnTo>
                    <a:lnTo>
                      <a:pt x="215" y="522"/>
                    </a:lnTo>
                    <a:lnTo>
                      <a:pt x="188" y="523"/>
                    </a:lnTo>
                    <a:lnTo>
                      <a:pt x="161" y="529"/>
                    </a:lnTo>
                    <a:lnTo>
                      <a:pt x="132" y="540"/>
                    </a:lnTo>
                    <a:lnTo>
                      <a:pt x="107" y="556"/>
                    </a:lnTo>
                    <a:lnTo>
                      <a:pt x="86" y="577"/>
                    </a:lnTo>
                    <a:lnTo>
                      <a:pt x="70" y="601"/>
                    </a:lnTo>
                    <a:lnTo>
                      <a:pt x="58" y="628"/>
                    </a:lnTo>
                    <a:lnTo>
                      <a:pt x="52" y="657"/>
                    </a:lnTo>
                    <a:lnTo>
                      <a:pt x="51" y="687"/>
                    </a:lnTo>
                    <a:lnTo>
                      <a:pt x="55" y="718"/>
                    </a:lnTo>
                    <a:lnTo>
                      <a:pt x="59" y="729"/>
                    </a:lnTo>
                    <a:lnTo>
                      <a:pt x="63" y="740"/>
                    </a:lnTo>
                    <a:lnTo>
                      <a:pt x="69" y="750"/>
                    </a:lnTo>
                    <a:lnTo>
                      <a:pt x="75" y="759"/>
                    </a:lnTo>
                    <a:lnTo>
                      <a:pt x="78" y="736"/>
                    </a:lnTo>
                    <a:lnTo>
                      <a:pt x="84" y="713"/>
                    </a:lnTo>
                    <a:lnTo>
                      <a:pt x="94" y="692"/>
                    </a:lnTo>
                    <a:lnTo>
                      <a:pt x="107" y="673"/>
                    </a:lnTo>
                    <a:lnTo>
                      <a:pt x="123" y="656"/>
                    </a:lnTo>
                    <a:lnTo>
                      <a:pt x="142" y="642"/>
                    </a:lnTo>
                    <a:lnTo>
                      <a:pt x="162" y="629"/>
                    </a:lnTo>
                    <a:lnTo>
                      <a:pt x="185" y="621"/>
                    </a:lnTo>
                    <a:lnTo>
                      <a:pt x="208" y="616"/>
                    </a:lnTo>
                    <a:lnTo>
                      <a:pt x="231" y="615"/>
                    </a:lnTo>
                    <a:lnTo>
                      <a:pt x="253" y="618"/>
                    </a:lnTo>
                    <a:lnTo>
                      <a:pt x="274" y="623"/>
                    </a:lnTo>
                    <a:lnTo>
                      <a:pt x="295" y="631"/>
                    </a:lnTo>
                    <a:lnTo>
                      <a:pt x="313" y="643"/>
                    </a:lnTo>
                    <a:lnTo>
                      <a:pt x="331" y="657"/>
                    </a:lnTo>
                    <a:lnTo>
                      <a:pt x="346" y="673"/>
                    </a:lnTo>
                    <a:lnTo>
                      <a:pt x="346" y="675"/>
                    </a:lnTo>
                    <a:lnTo>
                      <a:pt x="347" y="674"/>
                    </a:lnTo>
                    <a:lnTo>
                      <a:pt x="350" y="673"/>
                    </a:lnTo>
                    <a:lnTo>
                      <a:pt x="359" y="669"/>
                    </a:lnTo>
                    <a:lnTo>
                      <a:pt x="373" y="664"/>
                    </a:lnTo>
                    <a:lnTo>
                      <a:pt x="390" y="654"/>
                    </a:lnTo>
                    <a:lnTo>
                      <a:pt x="412" y="644"/>
                    </a:lnTo>
                    <a:lnTo>
                      <a:pt x="437" y="633"/>
                    </a:lnTo>
                    <a:lnTo>
                      <a:pt x="463" y="620"/>
                    </a:lnTo>
                    <a:lnTo>
                      <a:pt x="491" y="606"/>
                    </a:lnTo>
                    <a:lnTo>
                      <a:pt x="518" y="592"/>
                    </a:lnTo>
                    <a:lnTo>
                      <a:pt x="547" y="578"/>
                    </a:lnTo>
                    <a:lnTo>
                      <a:pt x="575" y="565"/>
                    </a:lnTo>
                    <a:lnTo>
                      <a:pt x="601" y="552"/>
                    </a:lnTo>
                    <a:lnTo>
                      <a:pt x="626" y="539"/>
                    </a:lnTo>
                    <a:lnTo>
                      <a:pt x="646" y="529"/>
                    </a:lnTo>
                    <a:lnTo>
                      <a:pt x="665" y="520"/>
                    </a:lnTo>
                    <a:lnTo>
                      <a:pt x="679" y="513"/>
                    </a:lnTo>
                    <a:lnTo>
                      <a:pt x="683" y="523"/>
                    </a:lnTo>
                    <a:lnTo>
                      <a:pt x="688" y="533"/>
                    </a:lnTo>
                    <a:lnTo>
                      <a:pt x="694" y="544"/>
                    </a:lnTo>
                    <a:lnTo>
                      <a:pt x="699" y="554"/>
                    </a:lnTo>
                    <a:lnTo>
                      <a:pt x="704" y="565"/>
                    </a:lnTo>
                    <a:lnTo>
                      <a:pt x="710" y="574"/>
                    </a:lnTo>
                    <a:lnTo>
                      <a:pt x="717" y="584"/>
                    </a:lnTo>
                    <a:lnTo>
                      <a:pt x="722" y="593"/>
                    </a:lnTo>
                    <a:lnTo>
                      <a:pt x="432" y="781"/>
                    </a:lnTo>
                    <a:lnTo>
                      <a:pt x="431" y="788"/>
                    </a:lnTo>
                    <a:lnTo>
                      <a:pt x="429" y="808"/>
                    </a:lnTo>
                    <a:lnTo>
                      <a:pt x="423" y="834"/>
                    </a:lnTo>
                    <a:lnTo>
                      <a:pt x="412" y="864"/>
                    </a:lnTo>
                    <a:lnTo>
                      <a:pt x="396" y="894"/>
                    </a:lnTo>
                    <a:lnTo>
                      <a:pt x="373" y="919"/>
                    </a:lnTo>
                    <a:lnTo>
                      <a:pt x="342" y="937"/>
                    </a:lnTo>
                    <a:lnTo>
                      <a:pt x="301" y="940"/>
                    </a:lnTo>
                    <a:lnTo>
                      <a:pt x="290" y="939"/>
                    </a:lnTo>
                    <a:lnTo>
                      <a:pt x="281" y="938"/>
                    </a:lnTo>
                    <a:lnTo>
                      <a:pt x="272" y="937"/>
                    </a:lnTo>
                    <a:lnTo>
                      <a:pt x="263" y="934"/>
                    </a:lnTo>
                    <a:lnTo>
                      <a:pt x="253" y="932"/>
                    </a:lnTo>
                    <a:lnTo>
                      <a:pt x="244" y="930"/>
                    </a:lnTo>
                    <a:lnTo>
                      <a:pt x="236" y="926"/>
                    </a:lnTo>
                    <a:lnTo>
                      <a:pt x="228" y="922"/>
                    </a:lnTo>
                    <a:lnTo>
                      <a:pt x="227" y="921"/>
                    </a:lnTo>
                    <a:lnTo>
                      <a:pt x="226" y="919"/>
                    </a:lnTo>
                    <a:lnTo>
                      <a:pt x="225" y="919"/>
                    </a:lnTo>
                    <a:lnTo>
                      <a:pt x="225" y="918"/>
                    </a:lnTo>
                    <a:lnTo>
                      <a:pt x="213" y="904"/>
                    </a:lnTo>
                    <a:lnTo>
                      <a:pt x="204" y="891"/>
                    </a:lnTo>
                    <a:lnTo>
                      <a:pt x="197" y="876"/>
                    </a:lnTo>
                    <a:lnTo>
                      <a:pt x="191" y="859"/>
                    </a:lnTo>
                    <a:lnTo>
                      <a:pt x="187" y="843"/>
                    </a:lnTo>
                    <a:lnTo>
                      <a:pt x="185" y="827"/>
                    </a:lnTo>
                    <a:lnTo>
                      <a:pt x="185" y="810"/>
                    </a:lnTo>
                    <a:lnTo>
                      <a:pt x="187" y="794"/>
                    </a:lnTo>
                    <a:lnTo>
                      <a:pt x="139" y="794"/>
                    </a:lnTo>
                    <a:lnTo>
                      <a:pt x="127" y="817"/>
                    </a:lnTo>
                    <a:lnTo>
                      <a:pt x="117" y="841"/>
                    </a:lnTo>
                    <a:lnTo>
                      <a:pt x="112" y="865"/>
                    </a:lnTo>
                    <a:lnTo>
                      <a:pt x="112" y="891"/>
                    </a:lnTo>
                    <a:lnTo>
                      <a:pt x="115" y="916"/>
                    </a:lnTo>
                    <a:lnTo>
                      <a:pt x="123" y="939"/>
                    </a:lnTo>
                    <a:lnTo>
                      <a:pt x="136" y="962"/>
                    </a:lnTo>
                    <a:lnTo>
                      <a:pt x="153" y="982"/>
                    </a:lnTo>
                    <a:lnTo>
                      <a:pt x="181" y="1005"/>
                    </a:lnTo>
                    <a:lnTo>
                      <a:pt x="208" y="1021"/>
                    </a:lnTo>
                    <a:lnTo>
                      <a:pt x="236" y="1031"/>
                    </a:lnTo>
                    <a:lnTo>
                      <a:pt x="263" y="1036"/>
                    </a:lnTo>
                    <a:lnTo>
                      <a:pt x="289" y="1037"/>
                    </a:lnTo>
                    <a:lnTo>
                      <a:pt x="313" y="1033"/>
                    </a:lnTo>
                    <a:lnTo>
                      <a:pt x="336" y="1025"/>
                    </a:lnTo>
                    <a:lnTo>
                      <a:pt x="358" y="1015"/>
                    </a:lnTo>
                    <a:lnTo>
                      <a:pt x="379" y="1002"/>
                    </a:lnTo>
                    <a:lnTo>
                      <a:pt x="396" y="987"/>
                    </a:lnTo>
                    <a:lnTo>
                      <a:pt x="412" y="970"/>
                    </a:lnTo>
                    <a:lnTo>
                      <a:pt x="426" y="953"/>
                    </a:lnTo>
                    <a:lnTo>
                      <a:pt x="437" y="934"/>
                    </a:lnTo>
                    <a:lnTo>
                      <a:pt x="445" y="917"/>
                    </a:lnTo>
                    <a:lnTo>
                      <a:pt x="450" y="899"/>
                    </a:lnTo>
                    <a:lnTo>
                      <a:pt x="452" y="882"/>
                    </a:lnTo>
                    <a:lnTo>
                      <a:pt x="452" y="873"/>
                    </a:lnTo>
                    <a:lnTo>
                      <a:pt x="450" y="864"/>
                    </a:lnTo>
                    <a:lnTo>
                      <a:pt x="448" y="856"/>
                    </a:lnTo>
                    <a:lnTo>
                      <a:pt x="447" y="847"/>
                    </a:lnTo>
                    <a:lnTo>
                      <a:pt x="766" y="650"/>
                    </a:lnTo>
                    <a:lnTo>
                      <a:pt x="783" y="667"/>
                    </a:lnTo>
                    <a:lnTo>
                      <a:pt x="801" y="684"/>
                    </a:lnTo>
                    <a:lnTo>
                      <a:pt x="819" y="699"/>
                    </a:lnTo>
                    <a:lnTo>
                      <a:pt x="839" y="714"/>
                    </a:lnTo>
                    <a:lnTo>
                      <a:pt x="858" y="728"/>
                    </a:lnTo>
                    <a:lnTo>
                      <a:pt x="879" y="741"/>
                    </a:lnTo>
                    <a:lnTo>
                      <a:pt x="900" y="752"/>
                    </a:lnTo>
                    <a:lnTo>
                      <a:pt x="922" y="763"/>
                    </a:lnTo>
                    <a:lnTo>
                      <a:pt x="944" y="772"/>
                    </a:lnTo>
                    <a:lnTo>
                      <a:pt x="967" y="780"/>
                    </a:lnTo>
                    <a:lnTo>
                      <a:pt x="991" y="788"/>
                    </a:lnTo>
                    <a:lnTo>
                      <a:pt x="1015" y="794"/>
                    </a:lnTo>
                    <a:lnTo>
                      <a:pt x="1039" y="798"/>
                    </a:lnTo>
                    <a:lnTo>
                      <a:pt x="1065" y="802"/>
                    </a:lnTo>
                    <a:lnTo>
                      <a:pt x="1090" y="803"/>
                    </a:lnTo>
                    <a:lnTo>
                      <a:pt x="1115" y="804"/>
                    </a:lnTo>
                    <a:lnTo>
                      <a:pt x="1138" y="804"/>
                    </a:lnTo>
                    <a:lnTo>
                      <a:pt x="1161" y="802"/>
                    </a:lnTo>
                    <a:lnTo>
                      <a:pt x="1184" y="800"/>
                    </a:lnTo>
                    <a:lnTo>
                      <a:pt x="1206" y="795"/>
                    </a:lnTo>
                    <a:lnTo>
                      <a:pt x="1228" y="790"/>
                    </a:lnTo>
                    <a:lnTo>
                      <a:pt x="1249" y="785"/>
                    </a:lnTo>
                    <a:lnTo>
                      <a:pt x="1271" y="778"/>
                    </a:lnTo>
                    <a:lnTo>
                      <a:pt x="1291" y="770"/>
                    </a:lnTo>
                    <a:lnTo>
                      <a:pt x="1311" y="762"/>
                    </a:lnTo>
                    <a:lnTo>
                      <a:pt x="1331" y="752"/>
                    </a:lnTo>
                    <a:lnTo>
                      <a:pt x="1350" y="742"/>
                    </a:lnTo>
                    <a:lnTo>
                      <a:pt x="1369" y="730"/>
                    </a:lnTo>
                    <a:lnTo>
                      <a:pt x="1386" y="718"/>
                    </a:lnTo>
                    <a:lnTo>
                      <a:pt x="1403" y="705"/>
                    </a:lnTo>
                    <a:lnTo>
                      <a:pt x="1421" y="691"/>
                    </a:lnTo>
                    <a:lnTo>
                      <a:pt x="1437" y="677"/>
                    </a:lnTo>
                    <a:lnTo>
                      <a:pt x="1751" y="871"/>
                    </a:lnTo>
                    <a:lnTo>
                      <a:pt x="1750" y="880"/>
                    </a:lnTo>
                    <a:lnTo>
                      <a:pt x="1748" y="888"/>
                    </a:lnTo>
                    <a:lnTo>
                      <a:pt x="1747" y="897"/>
                    </a:lnTo>
                    <a:lnTo>
                      <a:pt x="1747" y="907"/>
                    </a:lnTo>
                    <a:lnTo>
                      <a:pt x="1748" y="923"/>
                    </a:lnTo>
                    <a:lnTo>
                      <a:pt x="1753" y="941"/>
                    </a:lnTo>
                    <a:lnTo>
                      <a:pt x="1762" y="959"/>
                    </a:lnTo>
                    <a:lnTo>
                      <a:pt x="1772" y="977"/>
                    </a:lnTo>
                    <a:lnTo>
                      <a:pt x="1786" y="994"/>
                    </a:lnTo>
                    <a:lnTo>
                      <a:pt x="1801" y="1012"/>
                    </a:lnTo>
                    <a:lnTo>
                      <a:pt x="1819" y="1026"/>
                    </a:lnTo>
                    <a:lnTo>
                      <a:pt x="1839" y="1039"/>
                    </a:lnTo>
                    <a:lnTo>
                      <a:pt x="1861" y="1050"/>
                    </a:lnTo>
                    <a:lnTo>
                      <a:pt x="1884" y="1058"/>
                    </a:lnTo>
                    <a:lnTo>
                      <a:pt x="1909" y="1061"/>
                    </a:lnTo>
                    <a:lnTo>
                      <a:pt x="1934" y="1060"/>
                    </a:lnTo>
                    <a:lnTo>
                      <a:pt x="1961" y="1054"/>
                    </a:lnTo>
                    <a:lnTo>
                      <a:pt x="1989" y="1044"/>
                    </a:lnTo>
                    <a:lnTo>
                      <a:pt x="2017" y="1028"/>
                    </a:lnTo>
                    <a:lnTo>
                      <a:pt x="2045" y="1005"/>
                    </a:lnTo>
                    <a:lnTo>
                      <a:pt x="2065" y="982"/>
                    </a:lnTo>
                    <a:lnTo>
                      <a:pt x="2078" y="956"/>
                    </a:lnTo>
                    <a:lnTo>
                      <a:pt x="2085" y="929"/>
                    </a:lnTo>
                    <a:lnTo>
                      <a:pt x="2088" y="900"/>
                    </a:lnTo>
                    <a:lnTo>
                      <a:pt x="2083" y="871"/>
                    </a:lnTo>
                    <a:lnTo>
                      <a:pt x="2074" y="843"/>
                    </a:lnTo>
                    <a:lnTo>
                      <a:pt x="2059" y="817"/>
                    </a:lnTo>
                    <a:lnTo>
                      <a:pt x="2039" y="794"/>
                    </a:lnTo>
                    <a:lnTo>
                      <a:pt x="2006" y="794"/>
                    </a:lnTo>
                    <a:lnTo>
                      <a:pt x="2010" y="812"/>
                    </a:lnTo>
                    <a:lnTo>
                      <a:pt x="2013" y="832"/>
                    </a:lnTo>
                    <a:lnTo>
                      <a:pt x="2013" y="851"/>
                    </a:lnTo>
                    <a:lnTo>
                      <a:pt x="2010" y="871"/>
                    </a:lnTo>
                    <a:lnTo>
                      <a:pt x="2005" y="891"/>
                    </a:lnTo>
                    <a:lnTo>
                      <a:pt x="1997" y="909"/>
                    </a:lnTo>
                    <a:lnTo>
                      <a:pt x="1986" y="926"/>
                    </a:lnTo>
                    <a:lnTo>
                      <a:pt x="1974" y="942"/>
                    </a:lnTo>
                    <a:lnTo>
                      <a:pt x="1972" y="944"/>
                    </a:lnTo>
                    <a:lnTo>
                      <a:pt x="1972" y="944"/>
                    </a:lnTo>
                    <a:lnTo>
                      <a:pt x="1971" y="945"/>
                    </a:lnTo>
                    <a:lnTo>
                      <a:pt x="1970" y="946"/>
                    </a:lnTo>
                    <a:lnTo>
                      <a:pt x="1962" y="949"/>
                    </a:lnTo>
                    <a:lnTo>
                      <a:pt x="1953" y="953"/>
                    </a:lnTo>
                    <a:lnTo>
                      <a:pt x="1945" y="956"/>
                    </a:lnTo>
                    <a:lnTo>
                      <a:pt x="1936" y="959"/>
                    </a:lnTo>
                    <a:lnTo>
                      <a:pt x="1926" y="961"/>
                    </a:lnTo>
                    <a:lnTo>
                      <a:pt x="1917" y="962"/>
                    </a:lnTo>
                    <a:lnTo>
                      <a:pt x="1908" y="963"/>
                    </a:lnTo>
                    <a:lnTo>
                      <a:pt x="1898" y="964"/>
                    </a:lnTo>
                    <a:lnTo>
                      <a:pt x="1856" y="960"/>
                    </a:lnTo>
                    <a:lnTo>
                      <a:pt x="1824" y="944"/>
                    </a:lnTo>
                    <a:lnTo>
                      <a:pt x="1801" y="918"/>
                    </a:lnTo>
                    <a:lnTo>
                      <a:pt x="1785" y="888"/>
                    </a:lnTo>
                    <a:lnTo>
                      <a:pt x="1774" y="858"/>
                    </a:lnTo>
                    <a:lnTo>
                      <a:pt x="1768" y="832"/>
                    </a:lnTo>
                    <a:lnTo>
                      <a:pt x="1766" y="812"/>
                    </a:lnTo>
                    <a:lnTo>
                      <a:pt x="1765" y="805"/>
                    </a:lnTo>
                    <a:lnTo>
                      <a:pt x="1485" y="623"/>
                    </a:lnTo>
                    <a:lnTo>
                      <a:pt x="1492" y="614"/>
                    </a:lnTo>
                    <a:lnTo>
                      <a:pt x="1499" y="605"/>
                    </a:lnTo>
                    <a:lnTo>
                      <a:pt x="1506" y="596"/>
                    </a:lnTo>
                    <a:lnTo>
                      <a:pt x="1513" y="585"/>
                    </a:lnTo>
                    <a:lnTo>
                      <a:pt x="1518" y="576"/>
                    </a:lnTo>
                    <a:lnTo>
                      <a:pt x="1524" y="566"/>
                    </a:lnTo>
                    <a:lnTo>
                      <a:pt x="1530" y="555"/>
                    </a:lnTo>
                    <a:lnTo>
                      <a:pt x="1536" y="545"/>
                    </a:lnTo>
                    <a:lnTo>
                      <a:pt x="1553" y="553"/>
                    </a:lnTo>
                    <a:lnTo>
                      <a:pt x="1573" y="563"/>
                    </a:lnTo>
                    <a:lnTo>
                      <a:pt x="1596" y="575"/>
                    </a:lnTo>
                    <a:lnTo>
                      <a:pt x="1620" y="586"/>
                    </a:lnTo>
                    <a:lnTo>
                      <a:pt x="1645" y="599"/>
                    </a:lnTo>
                    <a:lnTo>
                      <a:pt x="1672" y="613"/>
                    </a:lnTo>
                    <a:lnTo>
                      <a:pt x="1698" y="626"/>
                    </a:lnTo>
                    <a:lnTo>
                      <a:pt x="1724" y="638"/>
                    </a:lnTo>
                    <a:lnTo>
                      <a:pt x="1749" y="651"/>
                    </a:lnTo>
                    <a:lnTo>
                      <a:pt x="1772" y="662"/>
                    </a:lnTo>
                    <a:lnTo>
                      <a:pt x="1794" y="673"/>
                    </a:lnTo>
                    <a:lnTo>
                      <a:pt x="1812" y="682"/>
                    </a:lnTo>
                    <a:lnTo>
                      <a:pt x="1828" y="689"/>
                    </a:lnTo>
                    <a:lnTo>
                      <a:pt x="1841" y="695"/>
                    </a:lnTo>
                    <a:lnTo>
                      <a:pt x="1848" y="697"/>
                    </a:lnTo>
                    <a:lnTo>
                      <a:pt x="1851" y="698"/>
                    </a:lnTo>
                    <a:lnTo>
                      <a:pt x="1853" y="698"/>
                    </a:lnTo>
                    <a:lnTo>
                      <a:pt x="1853" y="697"/>
                    </a:lnTo>
                    <a:lnTo>
                      <a:pt x="1868" y="681"/>
                    </a:lnTo>
                    <a:lnTo>
                      <a:pt x="1885" y="667"/>
                    </a:lnTo>
                    <a:lnTo>
                      <a:pt x="1903" y="656"/>
                    </a:lnTo>
                    <a:lnTo>
                      <a:pt x="1924" y="647"/>
                    </a:lnTo>
                    <a:lnTo>
                      <a:pt x="1945" y="642"/>
                    </a:lnTo>
                    <a:lnTo>
                      <a:pt x="1967" y="639"/>
                    </a:lnTo>
                    <a:lnTo>
                      <a:pt x="1990" y="641"/>
                    </a:lnTo>
                    <a:lnTo>
                      <a:pt x="2013" y="645"/>
                    </a:lnTo>
                    <a:lnTo>
                      <a:pt x="2036" y="653"/>
                    </a:lnTo>
                    <a:lnTo>
                      <a:pt x="2057" y="665"/>
                    </a:lnTo>
                    <a:lnTo>
                      <a:pt x="2075" y="680"/>
                    </a:lnTo>
                    <a:lnTo>
                      <a:pt x="2091" y="697"/>
                    </a:lnTo>
                    <a:lnTo>
                      <a:pt x="2104" y="717"/>
                    </a:lnTo>
                    <a:lnTo>
                      <a:pt x="2114" y="737"/>
                    </a:lnTo>
                    <a:lnTo>
                      <a:pt x="2120" y="759"/>
                    </a:lnTo>
                    <a:lnTo>
                      <a:pt x="2123" y="782"/>
                    </a:lnTo>
                    <a:lnTo>
                      <a:pt x="2129" y="773"/>
                    </a:lnTo>
                    <a:lnTo>
                      <a:pt x="2135" y="763"/>
                    </a:lnTo>
                    <a:lnTo>
                      <a:pt x="2138" y="752"/>
                    </a:lnTo>
                    <a:lnTo>
                      <a:pt x="2142" y="741"/>
                    </a:lnTo>
                    <a:lnTo>
                      <a:pt x="2148" y="711"/>
                    </a:lnTo>
                    <a:lnTo>
                      <a:pt x="2146" y="681"/>
                    </a:lnTo>
                    <a:lnTo>
                      <a:pt x="2139" y="652"/>
                    </a:lnTo>
                    <a:lnTo>
                      <a:pt x="2128" y="626"/>
                    </a:lnTo>
                    <a:lnTo>
                      <a:pt x="2112" y="601"/>
                    </a:lnTo>
                    <a:lnTo>
                      <a:pt x="2091" y="581"/>
                    </a:lnTo>
                    <a:lnTo>
                      <a:pt x="2066" y="565"/>
                    </a:lnTo>
                    <a:lnTo>
                      <a:pt x="2037" y="553"/>
                    </a:lnTo>
                    <a:lnTo>
                      <a:pt x="2010" y="547"/>
                    </a:lnTo>
                    <a:lnTo>
                      <a:pt x="1983" y="546"/>
                    </a:lnTo>
                    <a:lnTo>
                      <a:pt x="1956" y="548"/>
                    </a:lnTo>
                    <a:lnTo>
                      <a:pt x="1932" y="554"/>
                    </a:lnTo>
                    <a:lnTo>
                      <a:pt x="1909" y="565"/>
                    </a:lnTo>
                    <a:lnTo>
                      <a:pt x="1888" y="578"/>
                    </a:lnTo>
                    <a:lnTo>
                      <a:pt x="1870" y="596"/>
                    </a:lnTo>
                    <a:lnTo>
                      <a:pt x="1856" y="618"/>
                    </a:lnTo>
                    <a:lnTo>
                      <a:pt x="1563" y="479"/>
                    </a:lnTo>
                    <a:lnTo>
                      <a:pt x="1570" y="454"/>
                    </a:lnTo>
                    <a:lnTo>
                      <a:pt x="1577" y="429"/>
                    </a:lnTo>
                    <a:lnTo>
                      <a:pt x="1582" y="403"/>
                    </a:lnTo>
                    <a:lnTo>
                      <a:pt x="1585" y="377"/>
                    </a:lnTo>
                    <a:lnTo>
                      <a:pt x="1986" y="165"/>
                    </a:lnTo>
                    <a:lnTo>
                      <a:pt x="2000" y="187"/>
                    </a:lnTo>
                    <a:lnTo>
                      <a:pt x="2018" y="204"/>
                    </a:lnTo>
                    <a:lnTo>
                      <a:pt x="2039" y="218"/>
                    </a:lnTo>
                    <a:lnTo>
                      <a:pt x="2062" y="228"/>
                    </a:lnTo>
                    <a:lnTo>
                      <a:pt x="2086" y="234"/>
                    </a:lnTo>
                    <a:lnTo>
                      <a:pt x="2113" y="236"/>
                    </a:lnTo>
                    <a:lnTo>
                      <a:pt x="2141" y="235"/>
                    </a:lnTo>
                    <a:lnTo>
                      <a:pt x="2167" y="229"/>
                    </a:lnTo>
                    <a:lnTo>
                      <a:pt x="2196" y="218"/>
                    </a:lnTo>
                    <a:lnTo>
                      <a:pt x="2221" y="202"/>
                    </a:lnTo>
                    <a:lnTo>
                      <a:pt x="2242" y="181"/>
                    </a:lnTo>
                    <a:lnTo>
                      <a:pt x="2258" y="157"/>
                    </a:lnTo>
                    <a:lnTo>
                      <a:pt x="2270" y="130"/>
                    </a:lnTo>
                    <a:lnTo>
                      <a:pt x="2277" y="101"/>
                    </a:lnTo>
                    <a:lnTo>
                      <a:pt x="2278" y="72"/>
                    </a:lnTo>
                    <a:lnTo>
                      <a:pt x="2272" y="42"/>
                    </a:lnTo>
                    <a:close/>
                  </a:path>
                </a:pathLst>
              </a:custGeom>
              <a:solidFill>
                <a:schemeClr val="tx2">
                  <a:lumMod val="75000"/>
                </a:schemeClr>
              </a:solidFill>
              <a:ln>
                <a:noFill/>
              </a:ln>
            </p:spPr>
            <p:txBody>
              <a:bodyPr vert="horz" wrap="square" lIns="91440" tIns="45720" rIns="91440" bIns="45720" numCol="1" anchor="t" anchorCtr="0" compatLnSpc="1">
                <a:prstTxWarp prst="textNoShape">
                  <a:avLst/>
                </a:prstTxWarp>
              </a:bodyPr>
              <a:lstStyle/>
              <a:p>
                <a:endParaRPr lang="cs-CZ"/>
              </a:p>
            </p:txBody>
          </p:sp>
          <p:sp>
            <p:nvSpPr>
              <p:cNvPr id="27" name="Freeform 14"/>
              <p:cNvSpPr>
                <a:spLocks/>
              </p:cNvSpPr>
              <p:nvPr>
                <p:custDataLst>
                  <p:tags r:id="rId36"/>
                </p:custDataLst>
              </p:nvPr>
            </p:nvSpPr>
            <p:spPr bwMode="auto">
              <a:xfrm>
                <a:off x="8324850" y="1901826"/>
                <a:ext cx="581025" cy="684213"/>
              </a:xfrm>
              <a:custGeom>
                <a:avLst/>
                <a:gdLst>
                  <a:gd name="T0" fmla="*/ 663 w 732"/>
                  <a:gd name="T1" fmla="*/ 376 h 863"/>
                  <a:gd name="T2" fmla="*/ 606 w 732"/>
                  <a:gd name="T3" fmla="*/ 349 h 863"/>
                  <a:gd name="T4" fmla="*/ 554 w 732"/>
                  <a:gd name="T5" fmla="*/ 342 h 863"/>
                  <a:gd name="T6" fmla="*/ 506 w 732"/>
                  <a:gd name="T7" fmla="*/ 354 h 863"/>
                  <a:gd name="T8" fmla="*/ 464 w 732"/>
                  <a:gd name="T9" fmla="*/ 377 h 863"/>
                  <a:gd name="T10" fmla="*/ 431 w 732"/>
                  <a:gd name="T11" fmla="*/ 409 h 863"/>
                  <a:gd name="T12" fmla="*/ 407 w 732"/>
                  <a:gd name="T13" fmla="*/ 445 h 863"/>
                  <a:gd name="T14" fmla="*/ 393 w 732"/>
                  <a:gd name="T15" fmla="*/ 481 h 863"/>
                  <a:gd name="T16" fmla="*/ 392 w 732"/>
                  <a:gd name="T17" fmla="*/ 506 h 863"/>
                  <a:gd name="T18" fmla="*/ 394 w 732"/>
                  <a:gd name="T19" fmla="*/ 523 h 863"/>
                  <a:gd name="T20" fmla="*/ 148 w 732"/>
                  <a:gd name="T21" fmla="*/ 708 h 863"/>
                  <a:gd name="T22" fmla="*/ 159 w 732"/>
                  <a:gd name="T23" fmla="*/ 692 h 863"/>
                  <a:gd name="T24" fmla="*/ 173 w 732"/>
                  <a:gd name="T25" fmla="*/ 673 h 863"/>
                  <a:gd name="T26" fmla="*/ 186 w 732"/>
                  <a:gd name="T27" fmla="*/ 655 h 863"/>
                  <a:gd name="T28" fmla="*/ 194 w 732"/>
                  <a:gd name="T29" fmla="*/ 636 h 863"/>
                  <a:gd name="T30" fmla="*/ 212 w 732"/>
                  <a:gd name="T31" fmla="*/ 537 h 863"/>
                  <a:gd name="T32" fmla="*/ 203 w 732"/>
                  <a:gd name="T33" fmla="*/ 442 h 863"/>
                  <a:gd name="T34" fmla="*/ 175 w 732"/>
                  <a:gd name="T35" fmla="*/ 348 h 863"/>
                  <a:gd name="T36" fmla="*/ 133 w 732"/>
                  <a:gd name="T37" fmla="*/ 258 h 863"/>
                  <a:gd name="T38" fmla="*/ 106 w 732"/>
                  <a:gd name="T39" fmla="*/ 179 h 863"/>
                  <a:gd name="T40" fmla="*/ 96 w 732"/>
                  <a:gd name="T41" fmla="*/ 95 h 863"/>
                  <a:gd name="T42" fmla="*/ 95 w 732"/>
                  <a:gd name="T43" fmla="*/ 28 h 863"/>
                  <a:gd name="T44" fmla="*/ 96 w 732"/>
                  <a:gd name="T45" fmla="*/ 0 h 863"/>
                  <a:gd name="T46" fmla="*/ 82 w 732"/>
                  <a:gd name="T47" fmla="*/ 28 h 863"/>
                  <a:gd name="T48" fmla="*/ 54 w 732"/>
                  <a:gd name="T49" fmla="*/ 95 h 863"/>
                  <a:gd name="T50" fmla="*/ 37 w 732"/>
                  <a:gd name="T51" fmla="*/ 179 h 863"/>
                  <a:gd name="T52" fmla="*/ 52 w 732"/>
                  <a:gd name="T53" fmla="*/ 257 h 863"/>
                  <a:gd name="T54" fmla="*/ 91 w 732"/>
                  <a:gd name="T55" fmla="*/ 340 h 863"/>
                  <a:gd name="T56" fmla="*/ 118 w 732"/>
                  <a:gd name="T57" fmla="*/ 432 h 863"/>
                  <a:gd name="T58" fmla="*/ 129 w 732"/>
                  <a:gd name="T59" fmla="*/ 526 h 863"/>
                  <a:gd name="T60" fmla="*/ 122 w 732"/>
                  <a:gd name="T61" fmla="*/ 607 h 863"/>
                  <a:gd name="T62" fmla="*/ 99 w 732"/>
                  <a:gd name="T63" fmla="*/ 663 h 863"/>
                  <a:gd name="T64" fmla="*/ 56 w 732"/>
                  <a:gd name="T65" fmla="*/ 750 h 863"/>
                  <a:gd name="T66" fmla="*/ 16 w 732"/>
                  <a:gd name="T67" fmla="*/ 831 h 863"/>
                  <a:gd name="T68" fmla="*/ 0 w 732"/>
                  <a:gd name="T69" fmla="*/ 863 h 863"/>
                  <a:gd name="T70" fmla="*/ 411 w 732"/>
                  <a:gd name="T71" fmla="*/ 591 h 863"/>
                  <a:gd name="T72" fmla="*/ 419 w 732"/>
                  <a:gd name="T73" fmla="*/ 545 h 863"/>
                  <a:gd name="T74" fmla="*/ 446 w 732"/>
                  <a:gd name="T75" fmla="*/ 485 h 863"/>
                  <a:gd name="T76" fmla="*/ 500 w 732"/>
                  <a:gd name="T77" fmla="*/ 444 h 863"/>
                  <a:gd name="T78" fmla="*/ 552 w 732"/>
                  <a:gd name="T79" fmla="*/ 440 h 863"/>
                  <a:gd name="T80" fmla="*/ 570 w 732"/>
                  <a:gd name="T81" fmla="*/ 443 h 863"/>
                  <a:gd name="T82" fmla="*/ 589 w 732"/>
                  <a:gd name="T83" fmla="*/ 447 h 863"/>
                  <a:gd name="T84" fmla="*/ 607 w 732"/>
                  <a:gd name="T85" fmla="*/ 454 h 863"/>
                  <a:gd name="T86" fmla="*/ 616 w 732"/>
                  <a:gd name="T87" fmla="*/ 459 h 863"/>
                  <a:gd name="T88" fmla="*/ 618 w 732"/>
                  <a:gd name="T89" fmla="*/ 460 h 863"/>
                  <a:gd name="T90" fmla="*/ 630 w 732"/>
                  <a:gd name="T91" fmla="*/ 475 h 863"/>
                  <a:gd name="T92" fmla="*/ 648 w 732"/>
                  <a:gd name="T93" fmla="*/ 507 h 863"/>
                  <a:gd name="T94" fmla="*/ 657 w 732"/>
                  <a:gd name="T95" fmla="*/ 541 h 863"/>
                  <a:gd name="T96" fmla="*/ 658 w 732"/>
                  <a:gd name="T97" fmla="*/ 575 h 863"/>
                  <a:gd name="T98" fmla="*/ 699 w 732"/>
                  <a:gd name="T99" fmla="*/ 592 h 863"/>
                  <a:gd name="T100" fmla="*/ 724 w 732"/>
                  <a:gd name="T101" fmla="*/ 544 h 863"/>
                  <a:gd name="T102" fmla="*/ 732 w 732"/>
                  <a:gd name="T103" fmla="*/ 492 h 863"/>
                  <a:gd name="T104" fmla="*/ 720 w 732"/>
                  <a:gd name="T105" fmla="*/ 442 h 863"/>
                  <a:gd name="T106" fmla="*/ 690 w 732"/>
                  <a:gd name="T107" fmla="*/ 399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32" h="863">
                    <a:moveTo>
                      <a:pt x="690" y="399"/>
                    </a:moveTo>
                    <a:lnTo>
                      <a:pt x="663" y="376"/>
                    </a:lnTo>
                    <a:lnTo>
                      <a:pt x="634" y="360"/>
                    </a:lnTo>
                    <a:lnTo>
                      <a:pt x="606" y="349"/>
                    </a:lnTo>
                    <a:lnTo>
                      <a:pt x="580" y="344"/>
                    </a:lnTo>
                    <a:lnTo>
                      <a:pt x="554" y="342"/>
                    </a:lnTo>
                    <a:lnTo>
                      <a:pt x="529" y="346"/>
                    </a:lnTo>
                    <a:lnTo>
                      <a:pt x="506" y="354"/>
                    </a:lnTo>
                    <a:lnTo>
                      <a:pt x="484" y="364"/>
                    </a:lnTo>
                    <a:lnTo>
                      <a:pt x="464" y="377"/>
                    </a:lnTo>
                    <a:lnTo>
                      <a:pt x="446" y="392"/>
                    </a:lnTo>
                    <a:lnTo>
                      <a:pt x="431" y="409"/>
                    </a:lnTo>
                    <a:lnTo>
                      <a:pt x="417" y="427"/>
                    </a:lnTo>
                    <a:lnTo>
                      <a:pt x="407" y="445"/>
                    </a:lnTo>
                    <a:lnTo>
                      <a:pt x="399" y="462"/>
                    </a:lnTo>
                    <a:lnTo>
                      <a:pt x="393" y="481"/>
                    </a:lnTo>
                    <a:lnTo>
                      <a:pt x="392" y="497"/>
                    </a:lnTo>
                    <a:lnTo>
                      <a:pt x="392" y="506"/>
                    </a:lnTo>
                    <a:lnTo>
                      <a:pt x="393" y="515"/>
                    </a:lnTo>
                    <a:lnTo>
                      <a:pt x="394" y="523"/>
                    </a:lnTo>
                    <a:lnTo>
                      <a:pt x="396" y="533"/>
                    </a:lnTo>
                    <a:lnTo>
                      <a:pt x="148" y="708"/>
                    </a:lnTo>
                    <a:lnTo>
                      <a:pt x="152" y="701"/>
                    </a:lnTo>
                    <a:lnTo>
                      <a:pt x="159" y="692"/>
                    </a:lnTo>
                    <a:lnTo>
                      <a:pt x="165" y="683"/>
                    </a:lnTo>
                    <a:lnTo>
                      <a:pt x="173" y="673"/>
                    </a:lnTo>
                    <a:lnTo>
                      <a:pt x="179" y="664"/>
                    </a:lnTo>
                    <a:lnTo>
                      <a:pt x="186" y="655"/>
                    </a:lnTo>
                    <a:lnTo>
                      <a:pt x="190" y="645"/>
                    </a:lnTo>
                    <a:lnTo>
                      <a:pt x="194" y="636"/>
                    </a:lnTo>
                    <a:lnTo>
                      <a:pt x="206" y="587"/>
                    </a:lnTo>
                    <a:lnTo>
                      <a:pt x="212" y="537"/>
                    </a:lnTo>
                    <a:lnTo>
                      <a:pt x="211" y="489"/>
                    </a:lnTo>
                    <a:lnTo>
                      <a:pt x="203" y="442"/>
                    </a:lnTo>
                    <a:lnTo>
                      <a:pt x="191" y="394"/>
                    </a:lnTo>
                    <a:lnTo>
                      <a:pt x="175" y="348"/>
                    </a:lnTo>
                    <a:lnTo>
                      <a:pt x="154" y="303"/>
                    </a:lnTo>
                    <a:lnTo>
                      <a:pt x="133" y="258"/>
                    </a:lnTo>
                    <a:lnTo>
                      <a:pt x="118" y="220"/>
                    </a:lnTo>
                    <a:lnTo>
                      <a:pt x="106" y="179"/>
                    </a:lnTo>
                    <a:lnTo>
                      <a:pt x="99" y="136"/>
                    </a:lnTo>
                    <a:lnTo>
                      <a:pt x="96" y="95"/>
                    </a:lnTo>
                    <a:lnTo>
                      <a:pt x="95" y="58"/>
                    </a:lnTo>
                    <a:lnTo>
                      <a:pt x="95" y="28"/>
                    </a:lnTo>
                    <a:lnTo>
                      <a:pt x="96" y="7"/>
                    </a:lnTo>
                    <a:lnTo>
                      <a:pt x="96" y="0"/>
                    </a:lnTo>
                    <a:lnTo>
                      <a:pt x="92" y="7"/>
                    </a:lnTo>
                    <a:lnTo>
                      <a:pt x="82" y="28"/>
                    </a:lnTo>
                    <a:lnTo>
                      <a:pt x="68" y="58"/>
                    </a:lnTo>
                    <a:lnTo>
                      <a:pt x="54" y="95"/>
                    </a:lnTo>
                    <a:lnTo>
                      <a:pt x="43" y="136"/>
                    </a:lnTo>
                    <a:lnTo>
                      <a:pt x="37" y="179"/>
                    </a:lnTo>
                    <a:lnTo>
                      <a:pt x="39" y="220"/>
                    </a:lnTo>
                    <a:lnTo>
                      <a:pt x="52" y="257"/>
                    </a:lnTo>
                    <a:lnTo>
                      <a:pt x="73" y="296"/>
                    </a:lnTo>
                    <a:lnTo>
                      <a:pt x="91" y="340"/>
                    </a:lnTo>
                    <a:lnTo>
                      <a:pt x="106" y="385"/>
                    </a:lnTo>
                    <a:lnTo>
                      <a:pt x="118" y="432"/>
                    </a:lnTo>
                    <a:lnTo>
                      <a:pt x="126" y="480"/>
                    </a:lnTo>
                    <a:lnTo>
                      <a:pt x="129" y="526"/>
                    </a:lnTo>
                    <a:lnTo>
                      <a:pt x="128" y="568"/>
                    </a:lnTo>
                    <a:lnTo>
                      <a:pt x="122" y="607"/>
                    </a:lnTo>
                    <a:lnTo>
                      <a:pt x="114" y="628"/>
                    </a:lnTo>
                    <a:lnTo>
                      <a:pt x="99" y="663"/>
                    </a:lnTo>
                    <a:lnTo>
                      <a:pt x="80" y="705"/>
                    </a:lnTo>
                    <a:lnTo>
                      <a:pt x="56" y="750"/>
                    </a:lnTo>
                    <a:lnTo>
                      <a:pt x="35" y="794"/>
                    </a:lnTo>
                    <a:lnTo>
                      <a:pt x="16" y="831"/>
                    </a:lnTo>
                    <a:lnTo>
                      <a:pt x="3" y="855"/>
                    </a:lnTo>
                    <a:lnTo>
                      <a:pt x="0" y="863"/>
                    </a:lnTo>
                    <a:lnTo>
                      <a:pt x="410" y="598"/>
                    </a:lnTo>
                    <a:lnTo>
                      <a:pt x="411" y="591"/>
                    </a:lnTo>
                    <a:lnTo>
                      <a:pt x="414" y="572"/>
                    </a:lnTo>
                    <a:lnTo>
                      <a:pt x="419" y="545"/>
                    </a:lnTo>
                    <a:lnTo>
                      <a:pt x="430" y="515"/>
                    </a:lnTo>
                    <a:lnTo>
                      <a:pt x="446" y="485"/>
                    </a:lnTo>
                    <a:lnTo>
                      <a:pt x="469" y="460"/>
                    </a:lnTo>
                    <a:lnTo>
                      <a:pt x="500" y="444"/>
                    </a:lnTo>
                    <a:lnTo>
                      <a:pt x="542" y="439"/>
                    </a:lnTo>
                    <a:lnTo>
                      <a:pt x="552" y="440"/>
                    </a:lnTo>
                    <a:lnTo>
                      <a:pt x="561" y="442"/>
                    </a:lnTo>
                    <a:lnTo>
                      <a:pt x="570" y="443"/>
                    </a:lnTo>
                    <a:lnTo>
                      <a:pt x="581" y="445"/>
                    </a:lnTo>
                    <a:lnTo>
                      <a:pt x="589" y="447"/>
                    </a:lnTo>
                    <a:lnTo>
                      <a:pt x="598" y="451"/>
                    </a:lnTo>
                    <a:lnTo>
                      <a:pt x="607" y="454"/>
                    </a:lnTo>
                    <a:lnTo>
                      <a:pt x="615" y="458"/>
                    </a:lnTo>
                    <a:lnTo>
                      <a:pt x="616" y="459"/>
                    </a:lnTo>
                    <a:lnTo>
                      <a:pt x="618" y="459"/>
                    </a:lnTo>
                    <a:lnTo>
                      <a:pt x="618" y="460"/>
                    </a:lnTo>
                    <a:lnTo>
                      <a:pt x="619" y="461"/>
                    </a:lnTo>
                    <a:lnTo>
                      <a:pt x="630" y="475"/>
                    </a:lnTo>
                    <a:lnTo>
                      <a:pt x="639" y="491"/>
                    </a:lnTo>
                    <a:lnTo>
                      <a:pt x="648" y="507"/>
                    </a:lnTo>
                    <a:lnTo>
                      <a:pt x="653" y="523"/>
                    </a:lnTo>
                    <a:lnTo>
                      <a:pt x="657" y="541"/>
                    </a:lnTo>
                    <a:lnTo>
                      <a:pt x="658" y="558"/>
                    </a:lnTo>
                    <a:lnTo>
                      <a:pt x="658" y="575"/>
                    </a:lnTo>
                    <a:lnTo>
                      <a:pt x="656" y="592"/>
                    </a:lnTo>
                    <a:lnTo>
                      <a:pt x="699" y="592"/>
                    </a:lnTo>
                    <a:lnTo>
                      <a:pt x="713" y="569"/>
                    </a:lnTo>
                    <a:lnTo>
                      <a:pt x="724" y="544"/>
                    </a:lnTo>
                    <a:lnTo>
                      <a:pt x="731" y="519"/>
                    </a:lnTo>
                    <a:lnTo>
                      <a:pt x="732" y="492"/>
                    </a:lnTo>
                    <a:lnTo>
                      <a:pt x="728" y="467"/>
                    </a:lnTo>
                    <a:lnTo>
                      <a:pt x="720" y="442"/>
                    </a:lnTo>
                    <a:lnTo>
                      <a:pt x="707" y="419"/>
                    </a:lnTo>
                    <a:lnTo>
                      <a:pt x="690" y="399"/>
                    </a:lnTo>
                    <a:close/>
                  </a:path>
                </a:pathLst>
              </a:custGeom>
              <a:solidFill>
                <a:schemeClr val="tx2">
                  <a:lumMod val="75000"/>
                </a:schemeClr>
              </a:solidFill>
              <a:ln>
                <a:noFill/>
              </a:ln>
            </p:spPr>
            <p:txBody>
              <a:bodyPr vert="horz" wrap="square" lIns="91440" tIns="45720" rIns="91440" bIns="45720" numCol="1" anchor="t" anchorCtr="0" compatLnSpc="1">
                <a:prstTxWarp prst="textNoShape">
                  <a:avLst/>
                </a:prstTxWarp>
              </a:bodyPr>
              <a:lstStyle/>
              <a:p>
                <a:endParaRPr lang="cs-CZ"/>
              </a:p>
            </p:txBody>
          </p:sp>
          <p:sp>
            <p:nvSpPr>
              <p:cNvPr id="28" name="Freeform 15"/>
              <p:cNvSpPr>
                <a:spLocks/>
              </p:cNvSpPr>
              <p:nvPr>
                <p:custDataLst>
                  <p:tags r:id="rId37"/>
                </p:custDataLst>
              </p:nvPr>
            </p:nvSpPr>
            <p:spPr bwMode="auto">
              <a:xfrm>
                <a:off x="7162800" y="1901826"/>
                <a:ext cx="581025" cy="657225"/>
              </a:xfrm>
              <a:custGeom>
                <a:avLst/>
                <a:gdLst>
                  <a:gd name="T0" fmla="*/ 615 w 731"/>
                  <a:gd name="T1" fmla="*/ 558 h 828"/>
                  <a:gd name="T2" fmla="*/ 617 w 731"/>
                  <a:gd name="T3" fmla="*/ 470 h 828"/>
                  <a:gd name="T4" fmla="*/ 637 w 731"/>
                  <a:gd name="T5" fmla="*/ 379 h 828"/>
                  <a:gd name="T6" fmla="*/ 669 w 731"/>
                  <a:gd name="T7" fmla="*/ 293 h 828"/>
                  <a:gd name="T8" fmla="*/ 703 w 731"/>
                  <a:gd name="T9" fmla="*/ 219 h 828"/>
                  <a:gd name="T10" fmla="*/ 697 w 731"/>
                  <a:gd name="T11" fmla="*/ 138 h 828"/>
                  <a:gd name="T12" fmla="*/ 670 w 731"/>
                  <a:gd name="T13" fmla="*/ 58 h 828"/>
                  <a:gd name="T14" fmla="*/ 646 w 731"/>
                  <a:gd name="T15" fmla="*/ 7 h 828"/>
                  <a:gd name="T16" fmla="*/ 642 w 731"/>
                  <a:gd name="T17" fmla="*/ 7 h 828"/>
                  <a:gd name="T18" fmla="*/ 644 w 731"/>
                  <a:gd name="T19" fmla="*/ 57 h 828"/>
                  <a:gd name="T20" fmla="*/ 639 w 731"/>
                  <a:gd name="T21" fmla="*/ 134 h 828"/>
                  <a:gd name="T22" fmla="*/ 622 w 731"/>
                  <a:gd name="T23" fmla="*/ 216 h 828"/>
                  <a:gd name="T24" fmla="*/ 585 w 731"/>
                  <a:gd name="T25" fmla="*/ 295 h 828"/>
                  <a:gd name="T26" fmla="*/ 549 w 731"/>
                  <a:gd name="T27" fmla="*/ 383 h 828"/>
                  <a:gd name="T28" fmla="*/ 531 w 731"/>
                  <a:gd name="T29" fmla="*/ 474 h 828"/>
                  <a:gd name="T30" fmla="*/ 536 w 731"/>
                  <a:gd name="T31" fmla="*/ 571 h 828"/>
                  <a:gd name="T32" fmla="*/ 555 w 731"/>
                  <a:gd name="T33" fmla="*/ 635 h 828"/>
                  <a:gd name="T34" fmla="*/ 568 w 731"/>
                  <a:gd name="T35" fmla="*/ 661 h 828"/>
                  <a:gd name="T36" fmla="*/ 582 w 731"/>
                  <a:gd name="T37" fmla="*/ 685 h 828"/>
                  <a:gd name="T38" fmla="*/ 598 w 731"/>
                  <a:gd name="T39" fmla="*/ 707 h 828"/>
                  <a:gd name="T40" fmla="*/ 339 w 731"/>
                  <a:gd name="T41" fmla="*/ 606 h 828"/>
                  <a:gd name="T42" fmla="*/ 340 w 731"/>
                  <a:gd name="T43" fmla="*/ 589 h 828"/>
                  <a:gd name="T44" fmla="*/ 337 w 731"/>
                  <a:gd name="T45" fmla="*/ 571 h 828"/>
                  <a:gd name="T46" fmla="*/ 325 w 731"/>
                  <a:gd name="T47" fmla="*/ 538 h 828"/>
                  <a:gd name="T48" fmla="*/ 299 w 731"/>
                  <a:gd name="T49" fmla="*/ 506 h 828"/>
                  <a:gd name="T50" fmla="*/ 264 w 731"/>
                  <a:gd name="T51" fmla="*/ 477 h 828"/>
                  <a:gd name="T52" fmla="*/ 221 w 731"/>
                  <a:gd name="T53" fmla="*/ 457 h 828"/>
                  <a:gd name="T54" fmla="*/ 174 w 731"/>
                  <a:gd name="T55" fmla="*/ 449 h 828"/>
                  <a:gd name="T56" fmla="*/ 124 w 731"/>
                  <a:gd name="T57" fmla="*/ 454 h 828"/>
                  <a:gd name="T58" fmla="*/ 74 w 731"/>
                  <a:gd name="T59" fmla="*/ 481 h 828"/>
                  <a:gd name="T60" fmla="*/ 25 w 731"/>
                  <a:gd name="T61" fmla="*/ 529 h 828"/>
                  <a:gd name="T62" fmla="*/ 0 w 731"/>
                  <a:gd name="T63" fmla="*/ 603 h 828"/>
                  <a:gd name="T64" fmla="*/ 19 w 731"/>
                  <a:gd name="T65" fmla="*/ 679 h 828"/>
                  <a:gd name="T66" fmla="*/ 84 w 731"/>
                  <a:gd name="T67" fmla="*/ 653 h 828"/>
                  <a:gd name="T68" fmla="*/ 94 w 731"/>
                  <a:gd name="T69" fmla="*/ 602 h 828"/>
                  <a:gd name="T70" fmla="*/ 108 w 731"/>
                  <a:gd name="T71" fmla="*/ 576 h 828"/>
                  <a:gd name="T72" fmla="*/ 109 w 731"/>
                  <a:gd name="T73" fmla="*/ 574 h 828"/>
                  <a:gd name="T74" fmla="*/ 117 w 731"/>
                  <a:gd name="T75" fmla="*/ 567 h 828"/>
                  <a:gd name="T76" fmla="*/ 133 w 731"/>
                  <a:gd name="T77" fmla="*/ 558 h 828"/>
                  <a:gd name="T78" fmla="*/ 151 w 731"/>
                  <a:gd name="T79" fmla="*/ 551 h 828"/>
                  <a:gd name="T80" fmla="*/ 169 w 731"/>
                  <a:gd name="T81" fmla="*/ 544 h 828"/>
                  <a:gd name="T82" fmla="*/ 220 w 731"/>
                  <a:gd name="T83" fmla="*/ 538 h 828"/>
                  <a:gd name="T84" fmla="*/ 281 w 731"/>
                  <a:gd name="T85" fmla="*/ 570 h 828"/>
                  <a:gd name="T86" fmla="*/ 318 w 731"/>
                  <a:gd name="T87" fmla="*/ 624 h 828"/>
                  <a:gd name="T88" fmla="*/ 334 w 731"/>
                  <a:gd name="T89" fmla="*/ 666 h 828"/>
                  <a:gd name="T90" fmla="*/ 731 w 731"/>
                  <a:gd name="T91" fmla="*/ 828 h 828"/>
                  <a:gd name="T92" fmla="*/ 688 w 731"/>
                  <a:gd name="T93" fmla="*/ 738 h 828"/>
                  <a:gd name="T94" fmla="*/ 666 w 731"/>
                  <a:gd name="T95" fmla="*/ 700 h 828"/>
                  <a:gd name="T96" fmla="*/ 645 w 731"/>
                  <a:gd name="T97" fmla="*/ 658 h 828"/>
                  <a:gd name="T98" fmla="*/ 628 w 731"/>
                  <a:gd name="T99" fmla="*/ 617 h 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31" h="828">
                    <a:moveTo>
                      <a:pt x="622" y="596"/>
                    </a:moveTo>
                    <a:lnTo>
                      <a:pt x="615" y="558"/>
                    </a:lnTo>
                    <a:lnTo>
                      <a:pt x="614" y="515"/>
                    </a:lnTo>
                    <a:lnTo>
                      <a:pt x="617" y="470"/>
                    </a:lnTo>
                    <a:lnTo>
                      <a:pt x="625" y="424"/>
                    </a:lnTo>
                    <a:lnTo>
                      <a:pt x="637" y="379"/>
                    </a:lnTo>
                    <a:lnTo>
                      <a:pt x="652" y="335"/>
                    </a:lnTo>
                    <a:lnTo>
                      <a:pt x="669" y="293"/>
                    </a:lnTo>
                    <a:lnTo>
                      <a:pt x="690" y="255"/>
                    </a:lnTo>
                    <a:lnTo>
                      <a:pt x="703" y="219"/>
                    </a:lnTo>
                    <a:lnTo>
                      <a:pt x="704" y="179"/>
                    </a:lnTo>
                    <a:lnTo>
                      <a:pt x="697" y="138"/>
                    </a:lnTo>
                    <a:lnTo>
                      <a:pt x="685" y="96"/>
                    </a:lnTo>
                    <a:lnTo>
                      <a:pt x="670" y="58"/>
                    </a:lnTo>
                    <a:lnTo>
                      <a:pt x="657" y="28"/>
                    </a:lnTo>
                    <a:lnTo>
                      <a:pt x="646" y="7"/>
                    </a:lnTo>
                    <a:lnTo>
                      <a:pt x="642" y="0"/>
                    </a:lnTo>
                    <a:lnTo>
                      <a:pt x="642" y="7"/>
                    </a:lnTo>
                    <a:lnTo>
                      <a:pt x="643" y="27"/>
                    </a:lnTo>
                    <a:lnTo>
                      <a:pt x="644" y="57"/>
                    </a:lnTo>
                    <a:lnTo>
                      <a:pt x="643" y="94"/>
                    </a:lnTo>
                    <a:lnTo>
                      <a:pt x="639" y="134"/>
                    </a:lnTo>
                    <a:lnTo>
                      <a:pt x="632" y="176"/>
                    </a:lnTo>
                    <a:lnTo>
                      <a:pt x="622" y="216"/>
                    </a:lnTo>
                    <a:lnTo>
                      <a:pt x="607" y="253"/>
                    </a:lnTo>
                    <a:lnTo>
                      <a:pt x="585" y="295"/>
                    </a:lnTo>
                    <a:lnTo>
                      <a:pt x="566" y="338"/>
                    </a:lnTo>
                    <a:lnTo>
                      <a:pt x="549" y="383"/>
                    </a:lnTo>
                    <a:lnTo>
                      <a:pt x="538" y="428"/>
                    </a:lnTo>
                    <a:lnTo>
                      <a:pt x="531" y="474"/>
                    </a:lnTo>
                    <a:lnTo>
                      <a:pt x="530" y="522"/>
                    </a:lnTo>
                    <a:lnTo>
                      <a:pt x="536" y="571"/>
                    </a:lnTo>
                    <a:lnTo>
                      <a:pt x="549" y="621"/>
                    </a:lnTo>
                    <a:lnTo>
                      <a:pt x="555" y="635"/>
                    </a:lnTo>
                    <a:lnTo>
                      <a:pt x="561" y="648"/>
                    </a:lnTo>
                    <a:lnTo>
                      <a:pt x="568" y="661"/>
                    </a:lnTo>
                    <a:lnTo>
                      <a:pt x="575" y="673"/>
                    </a:lnTo>
                    <a:lnTo>
                      <a:pt x="582" y="685"/>
                    </a:lnTo>
                    <a:lnTo>
                      <a:pt x="590" y="696"/>
                    </a:lnTo>
                    <a:lnTo>
                      <a:pt x="598" y="707"/>
                    </a:lnTo>
                    <a:lnTo>
                      <a:pt x="606" y="717"/>
                    </a:lnTo>
                    <a:lnTo>
                      <a:pt x="339" y="606"/>
                    </a:lnTo>
                    <a:lnTo>
                      <a:pt x="340" y="597"/>
                    </a:lnTo>
                    <a:lnTo>
                      <a:pt x="340" y="589"/>
                    </a:lnTo>
                    <a:lnTo>
                      <a:pt x="339" y="580"/>
                    </a:lnTo>
                    <a:lnTo>
                      <a:pt x="337" y="571"/>
                    </a:lnTo>
                    <a:lnTo>
                      <a:pt x="333" y="555"/>
                    </a:lnTo>
                    <a:lnTo>
                      <a:pt x="325" y="538"/>
                    </a:lnTo>
                    <a:lnTo>
                      <a:pt x="313" y="522"/>
                    </a:lnTo>
                    <a:lnTo>
                      <a:pt x="299" y="506"/>
                    </a:lnTo>
                    <a:lnTo>
                      <a:pt x="282" y="491"/>
                    </a:lnTo>
                    <a:lnTo>
                      <a:pt x="264" y="477"/>
                    </a:lnTo>
                    <a:lnTo>
                      <a:pt x="244" y="466"/>
                    </a:lnTo>
                    <a:lnTo>
                      <a:pt x="221" y="457"/>
                    </a:lnTo>
                    <a:lnTo>
                      <a:pt x="198" y="451"/>
                    </a:lnTo>
                    <a:lnTo>
                      <a:pt x="174" y="449"/>
                    </a:lnTo>
                    <a:lnTo>
                      <a:pt x="148" y="449"/>
                    </a:lnTo>
                    <a:lnTo>
                      <a:pt x="124" y="454"/>
                    </a:lnTo>
                    <a:lnTo>
                      <a:pt x="99" y="465"/>
                    </a:lnTo>
                    <a:lnTo>
                      <a:pt x="74" y="481"/>
                    </a:lnTo>
                    <a:lnTo>
                      <a:pt x="49" y="502"/>
                    </a:lnTo>
                    <a:lnTo>
                      <a:pt x="25" y="529"/>
                    </a:lnTo>
                    <a:lnTo>
                      <a:pt x="7" y="565"/>
                    </a:lnTo>
                    <a:lnTo>
                      <a:pt x="0" y="603"/>
                    </a:lnTo>
                    <a:lnTo>
                      <a:pt x="4" y="642"/>
                    </a:lnTo>
                    <a:lnTo>
                      <a:pt x="19" y="679"/>
                    </a:lnTo>
                    <a:lnTo>
                      <a:pt x="86" y="679"/>
                    </a:lnTo>
                    <a:lnTo>
                      <a:pt x="84" y="653"/>
                    </a:lnTo>
                    <a:lnTo>
                      <a:pt x="87" y="627"/>
                    </a:lnTo>
                    <a:lnTo>
                      <a:pt x="94" y="602"/>
                    </a:lnTo>
                    <a:lnTo>
                      <a:pt x="107" y="578"/>
                    </a:lnTo>
                    <a:lnTo>
                      <a:pt x="108" y="576"/>
                    </a:lnTo>
                    <a:lnTo>
                      <a:pt x="108" y="575"/>
                    </a:lnTo>
                    <a:lnTo>
                      <a:pt x="109" y="574"/>
                    </a:lnTo>
                    <a:lnTo>
                      <a:pt x="109" y="573"/>
                    </a:lnTo>
                    <a:lnTo>
                      <a:pt x="117" y="567"/>
                    </a:lnTo>
                    <a:lnTo>
                      <a:pt x="124" y="563"/>
                    </a:lnTo>
                    <a:lnTo>
                      <a:pt x="133" y="558"/>
                    </a:lnTo>
                    <a:lnTo>
                      <a:pt x="142" y="555"/>
                    </a:lnTo>
                    <a:lnTo>
                      <a:pt x="151" y="551"/>
                    </a:lnTo>
                    <a:lnTo>
                      <a:pt x="160" y="548"/>
                    </a:lnTo>
                    <a:lnTo>
                      <a:pt x="169" y="544"/>
                    </a:lnTo>
                    <a:lnTo>
                      <a:pt x="178" y="542"/>
                    </a:lnTo>
                    <a:lnTo>
                      <a:pt x="220" y="538"/>
                    </a:lnTo>
                    <a:lnTo>
                      <a:pt x="253" y="549"/>
                    </a:lnTo>
                    <a:lnTo>
                      <a:pt x="281" y="570"/>
                    </a:lnTo>
                    <a:lnTo>
                      <a:pt x="303" y="595"/>
                    </a:lnTo>
                    <a:lnTo>
                      <a:pt x="318" y="624"/>
                    </a:lnTo>
                    <a:lnTo>
                      <a:pt x="328" y="648"/>
                    </a:lnTo>
                    <a:lnTo>
                      <a:pt x="334" y="666"/>
                    </a:lnTo>
                    <a:lnTo>
                      <a:pt x="336" y="673"/>
                    </a:lnTo>
                    <a:lnTo>
                      <a:pt x="731" y="828"/>
                    </a:lnTo>
                    <a:lnTo>
                      <a:pt x="698" y="755"/>
                    </a:lnTo>
                    <a:lnTo>
                      <a:pt x="688" y="738"/>
                    </a:lnTo>
                    <a:lnTo>
                      <a:pt x="676" y="719"/>
                    </a:lnTo>
                    <a:lnTo>
                      <a:pt x="666" y="700"/>
                    </a:lnTo>
                    <a:lnTo>
                      <a:pt x="655" y="679"/>
                    </a:lnTo>
                    <a:lnTo>
                      <a:pt x="645" y="658"/>
                    </a:lnTo>
                    <a:lnTo>
                      <a:pt x="636" y="638"/>
                    </a:lnTo>
                    <a:lnTo>
                      <a:pt x="628" y="617"/>
                    </a:lnTo>
                    <a:lnTo>
                      <a:pt x="622" y="596"/>
                    </a:lnTo>
                    <a:close/>
                  </a:path>
                </a:pathLst>
              </a:custGeom>
              <a:solidFill>
                <a:schemeClr val="tx2">
                  <a:lumMod val="75000"/>
                </a:schemeClr>
              </a:solidFill>
              <a:ln>
                <a:noFill/>
              </a:ln>
            </p:spPr>
            <p:txBody>
              <a:bodyPr vert="horz" wrap="square" lIns="91440" tIns="45720" rIns="91440" bIns="45720" numCol="1" anchor="t" anchorCtr="0" compatLnSpc="1">
                <a:prstTxWarp prst="textNoShape">
                  <a:avLst/>
                </a:prstTxWarp>
              </a:bodyPr>
              <a:lstStyle/>
              <a:p>
                <a:endParaRPr lang="cs-CZ"/>
              </a:p>
            </p:txBody>
          </p:sp>
          <p:sp>
            <p:nvSpPr>
              <p:cNvPr id="29" name="Freeform 16"/>
              <p:cNvSpPr>
                <a:spLocks/>
              </p:cNvSpPr>
              <p:nvPr>
                <p:custDataLst>
                  <p:tags r:id="rId38"/>
                </p:custDataLst>
              </p:nvPr>
            </p:nvSpPr>
            <p:spPr bwMode="auto">
              <a:xfrm>
                <a:off x="8039100" y="2674938"/>
                <a:ext cx="95250" cy="127000"/>
              </a:xfrm>
              <a:custGeom>
                <a:avLst/>
                <a:gdLst>
                  <a:gd name="T0" fmla="*/ 0 w 119"/>
                  <a:gd name="T1" fmla="*/ 22 h 160"/>
                  <a:gd name="T2" fmla="*/ 0 w 119"/>
                  <a:gd name="T3" fmla="*/ 160 h 160"/>
                  <a:gd name="T4" fmla="*/ 16 w 119"/>
                  <a:gd name="T5" fmla="*/ 160 h 160"/>
                  <a:gd name="T6" fmla="*/ 32 w 119"/>
                  <a:gd name="T7" fmla="*/ 158 h 160"/>
                  <a:gd name="T8" fmla="*/ 48 w 119"/>
                  <a:gd name="T9" fmla="*/ 155 h 160"/>
                  <a:gd name="T10" fmla="*/ 63 w 119"/>
                  <a:gd name="T11" fmla="*/ 153 h 160"/>
                  <a:gd name="T12" fmla="*/ 78 w 119"/>
                  <a:gd name="T13" fmla="*/ 149 h 160"/>
                  <a:gd name="T14" fmla="*/ 92 w 119"/>
                  <a:gd name="T15" fmla="*/ 144 h 160"/>
                  <a:gd name="T16" fmla="*/ 106 w 119"/>
                  <a:gd name="T17" fmla="*/ 139 h 160"/>
                  <a:gd name="T18" fmla="*/ 119 w 119"/>
                  <a:gd name="T19" fmla="*/ 134 h 160"/>
                  <a:gd name="T20" fmla="*/ 119 w 119"/>
                  <a:gd name="T21" fmla="*/ 0 h 160"/>
                  <a:gd name="T22" fmla="*/ 107 w 119"/>
                  <a:gd name="T23" fmla="*/ 5 h 160"/>
                  <a:gd name="T24" fmla="*/ 93 w 119"/>
                  <a:gd name="T25" fmla="*/ 9 h 160"/>
                  <a:gd name="T26" fmla="*/ 78 w 119"/>
                  <a:gd name="T27" fmla="*/ 13 h 160"/>
                  <a:gd name="T28" fmla="*/ 63 w 119"/>
                  <a:gd name="T29" fmla="*/ 16 h 160"/>
                  <a:gd name="T30" fmla="*/ 48 w 119"/>
                  <a:gd name="T31" fmla="*/ 18 h 160"/>
                  <a:gd name="T32" fmla="*/ 32 w 119"/>
                  <a:gd name="T33" fmla="*/ 21 h 160"/>
                  <a:gd name="T34" fmla="*/ 16 w 119"/>
                  <a:gd name="T35" fmla="*/ 22 h 160"/>
                  <a:gd name="T36" fmla="*/ 0 w 119"/>
                  <a:gd name="T37" fmla="*/ 2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9" h="160">
                    <a:moveTo>
                      <a:pt x="0" y="22"/>
                    </a:moveTo>
                    <a:lnTo>
                      <a:pt x="0" y="160"/>
                    </a:lnTo>
                    <a:lnTo>
                      <a:pt x="16" y="160"/>
                    </a:lnTo>
                    <a:lnTo>
                      <a:pt x="32" y="158"/>
                    </a:lnTo>
                    <a:lnTo>
                      <a:pt x="48" y="155"/>
                    </a:lnTo>
                    <a:lnTo>
                      <a:pt x="63" y="153"/>
                    </a:lnTo>
                    <a:lnTo>
                      <a:pt x="78" y="149"/>
                    </a:lnTo>
                    <a:lnTo>
                      <a:pt x="92" y="144"/>
                    </a:lnTo>
                    <a:lnTo>
                      <a:pt x="106" y="139"/>
                    </a:lnTo>
                    <a:lnTo>
                      <a:pt x="119" y="134"/>
                    </a:lnTo>
                    <a:lnTo>
                      <a:pt x="119" y="0"/>
                    </a:lnTo>
                    <a:lnTo>
                      <a:pt x="107" y="5"/>
                    </a:lnTo>
                    <a:lnTo>
                      <a:pt x="93" y="9"/>
                    </a:lnTo>
                    <a:lnTo>
                      <a:pt x="78" y="13"/>
                    </a:lnTo>
                    <a:lnTo>
                      <a:pt x="63" y="16"/>
                    </a:lnTo>
                    <a:lnTo>
                      <a:pt x="48" y="18"/>
                    </a:lnTo>
                    <a:lnTo>
                      <a:pt x="32" y="21"/>
                    </a:lnTo>
                    <a:lnTo>
                      <a:pt x="16" y="22"/>
                    </a:lnTo>
                    <a:lnTo>
                      <a:pt x="0" y="22"/>
                    </a:lnTo>
                    <a:close/>
                  </a:path>
                </a:pathLst>
              </a:custGeom>
              <a:solidFill>
                <a:srgbClr val="7F00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0" name="Freeform 17"/>
              <p:cNvSpPr>
                <a:spLocks/>
              </p:cNvSpPr>
              <p:nvPr>
                <p:custDataLst>
                  <p:tags r:id="rId39"/>
                </p:custDataLst>
              </p:nvPr>
            </p:nvSpPr>
            <p:spPr bwMode="auto">
              <a:xfrm>
                <a:off x="7924800" y="2678113"/>
                <a:ext cx="82550" cy="127000"/>
              </a:xfrm>
              <a:custGeom>
                <a:avLst/>
                <a:gdLst>
                  <a:gd name="T0" fmla="*/ 0 w 103"/>
                  <a:gd name="T1" fmla="*/ 0 h 160"/>
                  <a:gd name="T2" fmla="*/ 0 w 103"/>
                  <a:gd name="T3" fmla="*/ 134 h 160"/>
                  <a:gd name="T4" fmla="*/ 11 w 103"/>
                  <a:gd name="T5" fmla="*/ 140 h 160"/>
                  <a:gd name="T6" fmla="*/ 24 w 103"/>
                  <a:gd name="T7" fmla="*/ 144 h 160"/>
                  <a:gd name="T8" fmla="*/ 36 w 103"/>
                  <a:gd name="T9" fmla="*/ 148 h 160"/>
                  <a:gd name="T10" fmla="*/ 49 w 103"/>
                  <a:gd name="T11" fmla="*/ 152 h 160"/>
                  <a:gd name="T12" fmla="*/ 63 w 103"/>
                  <a:gd name="T13" fmla="*/ 155 h 160"/>
                  <a:gd name="T14" fmla="*/ 76 w 103"/>
                  <a:gd name="T15" fmla="*/ 157 h 160"/>
                  <a:gd name="T16" fmla="*/ 89 w 103"/>
                  <a:gd name="T17" fmla="*/ 159 h 160"/>
                  <a:gd name="T18" fmla="*/ 103 w 103"/>
                  <a:gd name="T19" fmla="*/ 160 h 160"/>
                  <a:gd name="T20" fmla="*/ 103 w 103"/>
                  <a:gd name="T21" fmla="*/ 22 h 160"/>
                  <a:gd name="T22" fmla="*/ 91 w 103"/>
                  <a:gd name="T23" fmla="*/ 21 h 160"/>
                  <a:gd name="T24" fmla="*/ 77 w 103"/>
                  <a:gd name="T25" fmla="*/ 20 h 160"/>
                  <a:gd name="T26" fmla="*/ 64 w 103"/>
                  <a:gd name="T27" fmla="*/ 18 h 160"/>
                  <a:gd name="T28" fmla="*/ 51 w 103"/>
                  <a:gd name="T29" fmla="*/ 14 h 160"/>
                  <a:gd name="T30" fmla="*/ 38 w 103"/>
                  <a:gd name="T31" fmla="*/ 12 h 160"/>
                  <a:gd name="T32" fmla="*/ 25 w 103"/>
                  <a:gd name="T33" fmla="*/ 8 h 160"/>
                  <a:gd name="T34" fmla="*/ 12 w 103"/>
                  <a:gd name="T35" fmla="*/ 5 h 160"/>
                  <a:gd name="T36" fmla="*/ 0 w 103"/>
                  <a:gd name="T37"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3" h="160">
                    <a:moveTo>
                      <a:pt x="0" y="0"/>
                    </a:moveTo>
                    <a:lnTo>
                      <a:pt x="0" y="134"/>
                    </a:lnTo>
                    <a:lnTo>
                      <a:pt x="11" y="140"/>
                    </a:lnTo>
                    <a:lnTo>
                      <a:pt x="24" y="144"/>
                    </a:lnTo>
                    <a:lnTo>
                      <a:pt x="36" y="148"/>
                    </a:lnTo>
                    <a:lnTo>
                      <a:pt x="49" y="152"/>
                    </a:lnTo>
                    <a:lnTo>
                      <a:pt x="63" y="155"/>
                    </a:lnTo>
                    <a:lnTo>
                      <a:pt x="76" y="157"/>
                    </a:lnTo>
                    <a:lnTo>
                      <a:pt x="89" y="159"/>
                    </a:lnTo>
                    <a:lnTo>
                      <a:pt x="103" y="160"/>
                    </a:lnTo>
                    <a:lnTo>
                      <a:pt x="103" y="22"/>
                    </a:lnTo>
                    <a:lnTo>
                      <a:pt x="91" y="21"/>
                    </a:lnTo>
                    <a:lnTo>
                      <a:pt x="77" y="20"/>
                    </a:lnTo>
                    <a:lnTo>
                      <a:pt x="64" y="18"/>
                    </a:lnTo>
                    <a:lnTo>
                      <a:pt x="51" y="14"/>
                    </a:lnTo>
                    <a:lnTo>
                      <a:pt x="38" y="12"/>
                    </a:lnTo>
                    <a:lnTo>
                      <a:pt x="25" y="8"/>
                    </a:lnTo>
                    <a:lnTo>
                      <a:pt x="12" y="5"/>
                    </a:lnTo>
                    <a:lnTo>
                      <a:pt x="0" y="0"/>
                    </a:lnTo>
                    <a:close/>
                  </a:path>
                </a:pathLst>
              </a:custGeom>
              <a:solidFill>
                <a:srgbClr val="7F00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1" name="Freeform 18"/>
              <p:cNvSpPr>
                <a:spLocks/>
              </p:cNvSpPr>
              <p:nvPr>
                <p:custDataLst>
                  <p:tags r:id="rId40"/>
                </p:custDataLst>
              </p:nvPr>
            </p:nvSpPr>
            <p:spPr bwMode="auto">
              <a:xfrm>
                <a:off x="8169275" y="2608263"/>
                <a:ext cx="79375" cy="153988"/>
              </a:xfrm>
              <a:custGeom>
                <a:avLst/>
                <a:gdLst>
                  <a:gd name="T0" fmla="*/ 100 w 100"/>
                  <a:gd name="T1" fmla="*/ 20 h 194"/>
                  <a:gd name="T2" fmla="*/ 100 w 100"/>
                  <a:gd name="T3" fmla="*/ 15 h 194"/>
                  <a:gd name="T4" fmla="*/ 100 w 100"/>
                  <a:gd name="T5" fmla="*/ 9 h 194"/>
                  <a:gd name="T6" fmla="*/ 100 w 100"/>
                  <a:gd name="T7" fmla="*/ 5 h 194"/>
                  <a:gd name="T8" fmla="*/ 99 w 100"/>
                  <a:gd name="T9" fmla="*/ 0 h 194"/>
                  <a:gd name="T10" fmla="*/ 88 w 100"/>
                  <a:gd name="T11" fmla="*/ 8 h 194"/>
                  <a:gd name="T12" fmla="*/ 77 w 100"/>
                  <a:gd name="T13" fmla="*/ 16 h 194"/>
                  <a:gd name="T14" fmla="*/ 65 w 100"/>
                  <a:gd name="T15" fmla="*/ 25 h 194"/>
                  <a:gd name="T16" fmla="*/ 53 w 100"/>
                  <a:gd name="T17" fmla="*/ 33 h 194"/>
                  <a:gd name="T18" fmla="*/ 40 w 100"/>
                  <a:gd name="T19" fmla="*/ 41 h 194"/>
                  <a:gd name="T20" fmla="*/ 27 w 100"/>
                  <a:gd name="T21" fmla="*/ 48 h 194"/>
                  <a:gd name="T22" fmla="*/ 14 w 100"/>
                  <a:gd name="T23" fmla="*/ 56 h 194"/>
                  <a:gd name="T24" fmla="*/ 0 w 100"/>
                  <a:gd name="T25" fmla="*/ 63 h 194"/>
                  <a:gd name="T26" fmla="*/ 0 w 100"/>
                  <a:gd name="T27" fmla="*/ 194 h 194"/>
                  <a:gd name="T28" fmla="*/ 22 w 100"/>
                  <a:gd name="T29" fmla="*/ 177 h 194"/>
                  <a:gd name="T30" fmla="*/ 42 w 100"/>
                  <a:gd name="T31" fmla="*/ 160 h 194"/>
                  <a:gd name="T32" fmla="*/ 59 w 100"/>
                  <a:gd name="T33" fmla="*/ 141 h 194"/>
                  <a:gd name="T34" fmla="*/ 73 w 100"/>
                  <a:gd name="T35" fmla="*/ 119 h 194"/>
                  <a:gd name="T36" fmla="*/ 84 w 100"/>
                  <a:gd name="T37" fmla="*/ 96 h 194"/>
                  <a:gd name="T38" fmla="*/ 93 w 100"/>
                  <a:gd name="T39" fmla="*/ 71 h 194"/>
                  <a:gd name="T40" fmla="*/ 98 w 100"/>
                  <a:gd name="T41" fmla="*/ 46 h 194"/>
                  <a:gd name="T42" fmla="*/ 100 w 100"/>
                  <a:gd name="T43" fmla="*/ 2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 h="194">
                    <a:moveTo>
                      <a:pt x="100" y="20"/>
                    </a:moveTo>
                    <a:lnTo>
                      <a:pt x="100" y="15"/>
                    </a:lnTo>
                    <a:lnTo>
                      <a:pt x="100" y="9"/>
                    </a:lnTo>
                    <a:lnTo>
                      <a:pt x="100" y="5"/>
                    </a:lnTo>
                    <a:lnTo>
                      <a:pt x="99" y="0"/>
                    </a:lnTo>
                    <a:lnTo>
                      <a:pt x="88" y="8"/>
                    </a:lnTo>
                    <a:lnTo>
                      <a:pt x="77" y="16"/>
                    </a:lnTo>
                    <a:lnTo>
                      <a:pt x="65" y="25"/>
                    </a:lnTo>
                    <a:lnTo>
                      <a:pt x="53" y="33"/>
                    </a:lnTo>
                    <a:lnTo>
                      <a:pt x="40" y="41"/>
                    </a:lnTo>
                    <a:lnTo>
                      <a:pt x="27" y="48"/>
                    </a:lnTo>
                    <a:lnTo>
                      <a:pt x="14" y="56"/>
                    </a:lnTo>
                    <a:lnTo>
                      <a:pt x="0" y="63"/>
                    </a:lnTo>
                    <a:lnTo>
                      <a:pt x="0" y="194"/>
                    </a:lnTo>
                    <a:lnTo>
                      <a:pt x="22" y="177"/>
                    </a:lnTo>
                    <a:lnTo>
                      <a:pt x="42" y="160"/>
                    </a:lnTo>
                    <a:lnTo>
                      <a:pt x="59" y="141"/>
                    </a:lnTo>
                    <a:lnTo>
                      <a:pt x="73" y="119"/>
                    </a:lnTo>
                    <a:lnTo>
                      <a:pt x="84" y="96"/>
                    </a:lnTo>
                    <a:lnTo>
                      <a:pt x="93" y="71"/>
                    </a:lnTo>
                    <a:lnTo>
                      <a:pt x="98" y="46"/>
                    </a:lnTo>
                    <a:lnTo>
                      <a:pt x="100" y="20"/>
                    </a:lnTo>
                    <a:close/>
                  </a:path>
                </a:pathLst>
              </a:custGeom>
              <a:solidFill>
                <a:srgbClr val="7F00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2" name="Freeform 19"/>
              <p:cNvSpPr>
                <a:spLocks/>
              </p:cNvSpPr>
              <p:nvPr>
                <p:custDataLst>
                  <p:tags r:id="rId41"/>
                </p:custDataLst>
              </p:nvPr>
            </p:nvSpPr>
            <p:spPr bwMode="auto">
              <a:xfrm>
                <a:off x="7793038" y="2617788"/>
                <a:ext cx="100013" cy="153988"/>
              </a:xfrm>
              <a:custGeom>
                <a:avLst/>
                <a:gdLst>
                  <a:gd name="T0" fmla="*/ 0 w 126"/>
                  <a:gd name="T1" fmla="*/ 0 h 195"/>
                  <a:gd name="T2" fmla="*/ 4 w 126"/>
                  <a:gd name="T3" fmla="*/ 30 h 195"/>
                  <a:gd name="T4" fmla="*/ 11 w 126"/>
                  <a:gd name="T5" fmla="*/ 59 h 195"/>
                  <a:gd name="T6" fmla="*/ 21 w 126"/>
                  <a:gd name="T7" fmla="*/ 86 h 195"/>
                  <a:gd name="T8" fmla="*/ 36 w 126"/>
                  <a:gd name="T9" fmla="*/ 112 h 195"/>
                  <a:gd name="T10" fmla="*/ 55 w 126"/>
                  <a:gd name="T11" fmla="*/ 136 h 195"/>
                  <a:gd name="T12" fmla="*/ 75 w 126"/>
                  <a:gd name="T13" fmla="*/ 158 h 195"/>
                  <a:gd name="T14" fmla="*/ 100 w 126"/>
                  <a:gd name="T15" fmla="*/ 178 h 195"/>
                  <a:gd name="T16" fmla="*/ 126 w 126"/>
                  <a:gd name="T17" fmla="*/ 195 h 195"/>
                  <a:gd name="T18" fmla="*/ 126 w 126"/>
                  <a:gd name="T19" fmla="*/ 66 h 195"/>
                  <a:gd name="T20" fmla="*/ 108 w 126"/>
                  <a:gd name="T21" fmla="*/ 58 h 195"/>
                  <a:gd name="T22" fmla="*/ 90 w 126"/>
                  <a:gd name="T23" fmla="*/ 51 h 195"/>
                  <a:gd name="T24" fmla="*/ 74 w 126"/>
                  <a:gd name="T25" fmla="*/ 43 h 195"/>
                  <a:gd name="T26" fmla="*/ 58 w 126"/>
                  <a:gd name="T27" fmla="*/ 34 h 195"/>
                  <a:gd name="T28" fmla="*/ 42 w 126"/>
                  <a:gd name="T29" fmla="*/ 26 h 195"/>
                  <a:gd name="T30" fmla="*/ 27 w 126"/>
                  <a:gd name="T31" fmla="*/ 18 h 195"/>
                  <a:gd name="T32" fmla="*/ 13 w 126"/>
                  <a:gd name="T33" fmla="*/ 8 h 195"/>
                  <a:gd name="T34" fmla="*/ 0 w 126"/>
                  <a:gd name="T35"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6" h="195">
                    <a:moveTo>
                      <a:pt x="0" y="0"/>
                    </a:moveTo>
                    <a:lnTo>
                      <a:pt x="4" y="30"/>
                    </a:lnTo>
                    <a:lnTo>
                      <a:pt x="11" y="59"/>
                    </a:lnTo>
                    <a:lnTo>
                      <a:pt x="21" y="86"/>
                    </a:lnTo>
                    <a:lnTo>
                      <a:pt x="36" y="112"/>
                    </a:lnTo>
                    <a:lnTo>
                      <a:pt x="55" y="136"/>
                    </a:lnTo>
                    <a:lnTo>
                      <a:pt x="75" y="158"/>
                    </a:lnTo>
                    <a:lnTo>
                      <a:pt x="100" y="178"/>
                    </a:lnTo>
                    <a:lnTo>
                      <a:pt x="126" y="195"/>
                    </a:lnTo>
                    <a:lnTo>
                      <a:pt x="126" y="66"/>
                    </a:lnTo>
                    <a:lnTo>
                      <a:pt x="108" y="58"/>
                    </a:lnTo>
                    <a:lnTo>
                      <a:pt x="90" y="51"/>
                    </a:lnTo>
                    <a:lnTo>
                      <a:pt x="74" y="43"/>
                    </a:lnTo>
                    <a:lnTo>
                      <a:pt x="58" y="34"/>
                    </a:lnTo>
                    <a:lnTo>
                      <a:pt x="42" y="26"/>
                    </a:lnTo>
                    <a:lnTo>
                      <a:pt x="27" y="18"/>
                    </a:lnTo>
                    <a:lnTo>
                      <a:pt x="13" y="8"/>
                    </a:lnTo>
                    <a:lnTo>
                      <a:pt x="0" y="0"/>
                    </a:lnTo>
                    <a:close/>
                  </a:path>
                </a:pathLst>
              </a:custGeom>
              <a:solidFill>
                <a:srgbClr val="7F00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grpSp>
      </p:grpSp>
      <p:grpSp>
        <p:nvGrpSpPr>
          <p:cNvPr id="58" name="Skupina 57"/>
          <p:cNvGrpSpPr/>
          <p:nvPr/>
        </p:nvGrpSpPr>
        <p:grpSpPr>
          <a:xfrm>
            <a:off x="35496" y="5549751"/>
            <a:ext cx="2007281" cy="615553"/>
            <a:chOff x="395536" y="5693767"/>
            <a:chExt cx="2007281" cy="615553"/>
          </a:xfrm>
        </p:grpSpPr>
        <p:sp>
          <p:nvSpPr>
            <p:cNvPr id="4" name="TextovéPole 3"/>
            <p:cNvSpPr txBox="1"/>
            <p:nvPr>
              <p:custDataLst>
                <p:tags r:id="rId16"/>
              </p:custDataLst>
            </p:nvPr>
          </p:nvSpPr>
          <p:spPr>
            <a:xfrm>
              <a:off x="395536" y="5693767"/>
              <a:ext cx="2007281" cy="615553"/>
            </a:xfrm>
            <a:prstGeom prst="rect">
              <a:avLst/>
            </a:prstGeom>
            <a:noFill/>
          </p:spPr>
          <p:txBody>
            <a:bodyPr wrap="none" rtlCol="0">
              <a:spAutoFit/>
            </a:bodyPr>
            <a:lstStyle/>
            <a:p>
              <a:pPr algn="ctr"/>
              <a:r>
                <a:rPr lang="cs-CZ" dirty="0" smtClean="0"/>
                <a:t>81 </a:t>
              </a:r>
              <a:r>
                <a:rPr lang="cs-CZ" dirty="0" err="1" smtClean="0"/>
                <a:t>mmol</a:t>
              </a:r>
              <a:r>
                <a:rPr lang="cs-CZ" dirty="0" smtClean="0"/>
                <a:t>/kg</a:t>
              </a:r>
            </a:p>
            <a:p>
              <a:pPr algn="ctr"/>
              <a:r>
                <a:rPr lang="cs-CZ" sz="1600" dirty="0" smtClean="0"/>
                <a:t>(1 g/l = 23 </a:t>
              </a:r>
              <a:r>
                <a:rPr lang="cs-CZ" sz="1600" dirty="0" err="1" smtClean="0"/>
                <a:t>mmol</a:t>
              </a:r>
              <a:r>
                <a:rPr lang="cs-CZ" sz="1600" dirty="0" smtClean="0"/>
                <a:t>/kg)</a:t>
              </a:r>
              <a:endParaRPr lang="cs-CZ" sz="1600" dirty="0"/>
            </a:p>
          </p:txBody>
        </p:sp>
        <p:grpSp>
          <p:nvGrpSpPr>
            <p:cNvPr id="33" name="Skupina 32"/>
            <p:cNvGrpSpPr/>
            <p:nvPr/>
          </p:nvGrpSpPr>
          <p:grpSpPr>
            <a:xfrm>
              <a:off x="481572" y="5741226"/>
              <a:ext cx="259596" cy="250826"/>
              <a:chOff x="7140575" y="1423988"/>
              <a:chExt cx="1827213" cy="1889125"/>
            </a:xfrm>
          </p:grpSpPr>
          <p:sp>
            <p:nvSpPr>
              <p:cNvPr id="34" name="AutoShape 7"/>
              <p:cNvSpPr>
                <a:spLocks noChangeAspect="1" noChangeArrowheads="1" noTextEdit="1"/>
              </p:cNvSpPr>
              <p:nvPr>
                <p:custDataLst>
                  <p:tags r:id="rId17"/>
                </p:custDataLst>
              </p:nvPr>
            </p:nvSpPr>
            <p:spPr bwMode="auto">
              <a:xfrm>
                <a:off x="7140575" y="1423988"/>
                <a:ext cx="1827213"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5" name="Freeform 9"/>
              <p:cNvSpPr>
                <a:spLocks/>
              </p:cNvSpPr>
              <p:nvPr>
                <p:custDataLst>
                  <p:tags r:id="rId18"/>
                </p:custDataLst>
              </p:nvPr>
            </p:nvSpPr>
            <p:spPr bwMode="auto">
              <a:xfrm>
                <a:off x="7729538" y="2151063"/>
                <a:ext cx="257175" cy="257175"/>
              </a:xfrm>
              <a:custGeom>
                <a:avLst/>
                <a:gdLst>
                  <a:gd name="T0" fmla="*/ 162 w 325"/>
                  <a:gd name="T1" fmla="*/ 324 h 324"/>
                  <a:gd name="T2" fmla="*/ 195 w 325"/>
                  <a:gd name="T3" fmla="*/ 320 h 324"/>
                  <a:gd name="T4" fmla="*/ 226 w 325"/>
                  <a:gd name="T5" fmla="*/ 311 h 324"/>
                  <a:gd name="T6" fmla="*/ 253 w 325"/>
                  <a:gd name="T7" fmla="*/ 296 h 324"/>
                  <a:gd name="T8" fmla="*/ 278 w 325"/>
                  <a:gd name="T9" fmla="*/ 276 h 324"/>
                  <a:gd name="T10" fmla="*/ 297 w 325"/>
                  <a:gd name="T11" fmla="*/ 253 h 324"/>
                  <a:gd name="T12" fmla="*/ 312 w 325"/>
                  <a:gd name="T13" fmla="*/ 226 h 324"/>
                  <a:gd name="T14" fmla="*/ 321 w 325"/>
                  <a:gd name="T15" fmla="*/ 195 h 324"/>
                  <a:gd name="T16" fmla="*/ 325 w 325"/>
                  <a:gd name="T17" fmla="*/ 162 h 324"/>
                  <a:gd name="T18" fmla="*/ 321 w 325"/>
                  <a:gd name="T19" fmla="*/ 130 h 324"/>
                  <a:gd name="T20" fmla="*/ 312 w 325"/>
                  <a:gd name="T21" fmla="*/ 99 h 324"/>
                  <a:gd name="T22" fmla="*/ 297 w 325"/>
                  <a:gd name="T23" fmla="*/ 71 h 324"/>
                  <a:gd name="T24" fmla="*/ 278 w 325"/>
                  <a:gd name="T25" fmla="*/ 47 h 324"/>
                  <a:gd name="T26" fmla="*/ 253 w 325"/>
                  <a:gd name="T27" fmla="*/ 28 h 324"/>
                  <a:gd name="T28" fmla="*/ 226 w 325"/>
                  <a:gd name="T29" fmla="*/ 13 h 324"/>
                  <a:gd name="T30" fmla="*/ 195 w 325"/>
                  <a:gd name="T31" fmla="*/ 3 h 324"/>
                  <a:gd name="T32" fmla="*/ 162 w 325"/>
                  <a:gd name="T33" fmla="*/ 0 h 324"/>
                  <a:gd name="T34" fmla="*/ 130 w 325"/>
                  <a:gd name="T35" fmla="*/ 3 h 324"/>
                  <a:gd name="T36" fmla="*/ 99 w 325"/>
                  <a:gd name="T37" fmla="*/ 13 h 324"/>
                  <a:gd name="T38" fmla="*/ 71 w 325"/>
                  <a:gd name="T39" fmla="*/ 28 h 324"/>
                  <a:gd name="T40" fmla="*/ 47 w 325"/>
                  <a:gd name="T41" fmla="*/ 47 h 324"/>
                  <a:gd name="T42" fmla="*/ 28 w 325"/>
                  <a:gd name="T43" fmla="*/ 71 h 324"/>
                  <a:gd name="T44" fmla="*/ 13 w 325"/>
                  <a:gd name="T45" fmla="*/ 99 h 324"/>
                  <a:gd name="T46" fmla="*/ 3 w 325"/>
                  <a:gd name="T47" fmla="*/ 130 h 324"/>
                  <a:gd name="T48" fmla="*/ 0 w 325"/>
                  <a:gd name="T49" fmla="*/ 162 h 324"/>
                  <a:gd name="T50" fmla="*/ 3 w 325"/>
                  <a:gd name="T51" fmla="*/ 195 h 324"/>
                  <a:gd name="T52" fmla="*/ 13 w 325"/>
                  <a:gd name="T53" fmla="*/ 226 h 324"/>
                  <a:gd name="T54" fmla="*/ 28 w 325"/>
                  <a:gd name="T55" fmla="*/ 253 h 324"/>
                  <a:gd name="T56" fmla="*/ 47 w 325"/>
                  <a:gd name="T57" fmla="*/ 276 h 324"/>
                  <a:gd name="T58" fmla="*/ 71 w 325"/>
                  <a:gd name="T59" fmla="*/ 296 h 324"/>
                  <a:gd name="T60" fmla="*/ 99 w 325"/>
                  <a:gd name="T61" fmla="*/ 311 h 324"/>
                  <a:gd name="T62" fmla="*/ 130 w 325"/>
                  <a:gd name="T63" fmla="*/ 320 h 324"/>
                  <a:gd name="T64" fmla="*/ 162 w 325"/>
                  <a:gd name="T65" fmla="*/ 324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5" h="324">
                    <a:moveTo>
                      <a:pt x="162" y="324"/>
                    </a:moveTo>
                    <a:lnTo>
                      <a:pt x="195" y="320"/>
                    </a:lnTo>
                    <a:lnTo>
                      <a:pt x="226" y="311"/>
                    </a:lnTo>
                    <a:lnTo>
                      <a:pt x="253" y="296"/>
                    </a:lnTo>
                    <a:lnTo>
                      <a:pt x="278" y="276"/>
                    </a:lnTo>
                    <a:lnTo>
                      <a:pt x="297" y="253"/>
                    </a:lnTo>
                    <a:lnTo>
                      <a:pt x="312" y="226"/>
                    </a:lnTo>
                    <a:lnTo>
                      <a:pt x="321" y="195"/>
                    </a:lnTo>
                    <a:lnTo>
                      <a:pt x="325" y="162"/>
                    </a:lnTo>
                    <a:lnTo>
                      <a:pt x="321" y="130"/>
                    </a:lnTo>
                    <a:lnTo>
                      <a:pt x="312" y="99"/>
                    </a:lnTo>
                    <a:lnTo>
                      <a:pt x="297" y="71"/>
                    </a:lnTo>
                    <a:lnTo>
                      <a:pt x="278" y="47"/>
                    </a:lnTo>
                    <a:lnTo>
                      <a:pt x="253" y="28"/>
                    </a:lnTo>
                    <a:lnTo>
                      <a:pt x="226" y="13"/>
                    </a:lnTo>
                    <a:lnTo>
                      <a:pt x="195" y="3"/>
                    </a:lnTo>
                    <a:lnTo>
                      <a:pt x="162" y="0"/>
                    </a:lnTo>
                    <a:lnTo>
                      <a:pt x="130" y="3"/>
                    </a:lnTo>
                    <a:lnTo>
                      <a:pt x="99" y="13"/>
                    </a:lnTo>
                    <a:lnTo>
                      <a:pt x="71" y="28"/>
                    </a:lnTo>
                    <a:lnTo>
                      <a:pt x="47" y="47"/>
                    </a:lnTo>
                    <a:lnTo>
                      <a:pt x="28" y="71"/>
                    </a:lnTo>
                    <a:lnTo>
                      <a:pt x="13" y="99"/>
                    </a:lnTo>
                    <a:lnTo>
                      <a:pt x="3" y="130"/>
                    </a:lnTo>
                    <a:lnTo>
                      <a:pt x="0" y="162"/>
                    </a:lnTo>
                    <a:lnTo>
                      <a:pt x="3" y="195"/>
                    </a:lnTo>
                    <a:lnTo>
                      <a:pt x="13" y="226"/>
                    </a:lnTo>
                    <a:lnTo>
                      <a:pt x="28" y="253"/>
                    </a:lnTo>
                    <a:lnTo>
                      <a:pt x="47" y="276"/>
                    </a:lnTo>
                    <a:lnTo>
                      <a:pt x="71" y="296"/>
                    </a:lnTo>
                    <a:lnTo>
                      <a:pt x="99" y="311"/>
                    </a:lnTo>
                    <a:lnTo>
                      <a:pt x="130" y="320"/>
                    </a:lnTo>
                    <a:lnTo>
                      <a:pt x="162" y="324"/>
                    </a:lnTo>
                    <a:close/>
                  </a:path>
                </a:pathLst>
              </a:custGeom>
              <a:solidFill>
                <a:srgbClr val="7F00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6" name="Freeform 10"/>
              <p:cNvSpPr>
                <a:spLocks/>
              </p:cNvSpPr>
              <p:nvPr>
                <p:custDataLst>
                  <p:tags r:id="rId19"/>
                </p:custDataLst>
              </p:nvPr>
            </p:nvSpPr>
            <p:spPr bwMode="auto">
              <a:xfrm>
                <a:off x="8091488" y="2151063"/>
                <a:ext cx="257175" cy="257175"/>
              </a:xfrm>
              <a:custGeom>
                <a:avLst/>
                <a:gdLst>
                  <a:gd name="T0" fmla="*/ 164 w 325"/>
                  <a:gd name="T1" fmla="*/ 324 h 324"/>
                  <a:gd name="T2" fmla="*/ 196 w 325"/>
                  <a:gd name="T3" fmla="*/ 320 h 324"/>
                  <a:gd name="T4" fmla="*/ 226 w 325"/>
                  <a:gd name="T5" fmla="*/ 311 h 324"/>
                  <a:gd name="T6" fmla="*/ 254 w 325"/>
                  <a:gd name="T7" fmla="*/ 296 h 324"/>
                  <a:gd name="T8" fmla="*/ 278 w 325"/>
                  <a:gd name="T9" fmla="*/ 276 h 324"/>
                  <a:gd name="T10" fmla="*/ 297 w 325"/>
                  <a:gd name="T11" fmla="*/ 253 h 324"/>
                  <a:gd name="T12" fmla="*/ 312 w 325"/>
                  <a:gd name="T13" fmla="*/ 226 h 324"/>
                  <a:gd name="T14" fmla="*/ 322 w 325"/>
                  <a:gd name="T15" fmla="*/ 195 h 324"/>
                  <a:gd name="T16" fmla="*/ 325 w 325"/>
                  <a:gd name="T17" fmla="*/ 162 h 324"/>
                  <a:gd name="T18" fmla="*/ 322 w 325"/>
                  <a:gd name="T19" fmla="*/ 130 h 324"/>
                  <a:gd name="T20" fmla="*/ 312 w 325"/>
                  <a:gd name="T21" fmla="*/ 99 h 324"/>
                  <a:gd name="T22" fmla="*/ 297 w 325"/>
                  <a:gd name="T23" fmla="*/ 71 h 324"/>
                  <a:gd name="T24" fmla="*/ 278 w 325"/>
                  <a:gd name="T25" fmla="*/ 47 h 324"/>
                  <a:gd name="T26" fmla="*/ 254 w 325"/>
                  <a:gd name="T27" fmla="*/ 28 h 324"/>
                  <a:gd name="T28" fmla="*/ 226 w 325"/>
                  <a:gd name="T29" fmla="*/ 13 h 324"/>
                  <a:gd name="T30" fmla="*/ 196 w 325"/>
                  <a:gd name="T31" fmla="*/ 3 h 324"/>
                  <a:gd name="T32" fmla="*/ 164 w 325"/>
                  <a:gd name="T33" fmla="*/ 0 h 324"/>
                  <a:gd name="T34" fmla="*/ 131 w 325"/>
                  <a:gd name="T35" fmla="*/ 3 h 324"/>
                  <a:gd name="T36" fmla="*/ 100 w 325"/>
                  <a:gd name="T37" fmla="*/ 13 h 324"/>
                  <a:gd name="T38" fmla="*/ 73 w 325"/>
                  <a:gd name="T39" fmla="*/ 28 h 324"/>
                  <a:gd name="T40" fmla="*/ 48 w 325"/>
                  <a:gd name="T41" fmla="*/ 47 h 324"/>
                  <a:gd name="T42" fmla="*/ 28 w 325"/>
                  <a:gd name="T43" fmla="*/ 71 h 324"/>
                  <a:gd name="T44" fmla="*/ 13 w 325"/>
                  <a:gd name="T45" fmla="*/ 99 h 324"/>
                  <a:gd name="T46" fmla="*/ 4 w 325"/>
                  <a:gd name="T47" fmla="*/ 130 h 324"/>
                  <a:gd name="T48" fmla="*/ 0 w 325"/>
                  <a:gd name="T49" fmla="*/ 162 h 324"/>
                  <a:gd name="T50" fmla="*/ 4 w 325"/>
                  <a:gd name="T51" fmla="*/ 195 h 324"/>
                  <a:gd name="T52" fmla="*/ 13 w 325"/>
                  <a:gd name="T53" fmla="*/ 226 h 324"/>
                  <a:gd name="T54" fmla="*/ 28 w 325"/>
                  <a:gd name="T55" fmla="*/ 253 h 324"/>
                  <a:gd name="T56" fmla="*/ 48 w 325"/>
                  <a:gd name="T57" fmla="*/ 276 h 324"/>
                  <a:gd name="T58" fmla="*/ 73 w 325"/>
                  <a:gd name="T59" fmla="*/ 296 h 324"/>
                  <a:gd name="T60" fmla="*/ 100 w 325"/>
                  <a:gd name="T61" fmla="*/ 311 h 324"/>
                  <a:gd name="T62" fmla="*/ 131 w 325"/>
                  <a:gd name="T63" fmla="*/ 320 h 324"/>
                  <a:gd name="T64" fmla="*/ 164 w 325"/>
                  <a:gd name="T65" fmla="*/ 324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5" h="324">
                    <a:moveTo>
                      <a:pt x="164" y="324"/>
                    </a:moveTo>
                    <a:lnTo>
                      <a:pt x="196" y="320"/>
                    </a:lnTo>
                    <a:lnTo>
                      <a:pt x="226" y="311"/>
                    </a:lnTo>
                    <a:lnTo>
                      <a:pt x="254" y="296"/>
                    </a:lnTo>
                    <a:lnTo>
                      <a:pt x="278" y="276"/>
                    </a:lnTo>
                    <a:lnTo>
                      <a:pt x="297" y="253"/>
                    </a:lnTo>
                    <a:lnTo>
                      <a:pt x="312" y="226"/>
                    </a:lnTo>
                    <a:lnTo>
                      <a:pt x="322" y="195"/>
                    </a:lnTo>
                    <a:lnTo>
                      <a:pt x="325" y="162"/>
                    </a:lnTo>
                    <a:lnTo>
                      <a:pt x="322" y="130"/>
                    </a:lnTo>
                    <a:lnTo>
                      <a:pt x="312" y="99"/>
                    </a:lnTo>
                    <a:lnTo>
                      <a:pt x="297" y="71"/>
                    </a:lnTo>
                    <a:lnTo>
                      <a:pt x="278" y="47"/>
                    </a:lnTo>
                    <a:lnTo>
                      <a:pt x="254" y="28"/>
                    </a:lnTo>
                    <a:lnTo>
                      <a:pt x="226" y="13"/>
                    </a:lnTo>
                    <a:lnTo>
                      <a:pt x="196" y="3"/>
                    </a:lnTo>
                    <a:lnTo>
                      <a:pt x="164" y="0"/>
                    </a:lnTo>
                    <a:lnTo>
                      <a:pt x="131" y="3"/>
                    </a:lnTo>
                    <a:lnTo>
                      <a:pt x="100" y="13"/>
                    </a:lnTo>
                    <a:lnTo>
                      <a:pt x="73" y="28"/>
                    </a:lnTo>
                    <a:lnTo>
                      <a:pt x="48" y="47"/>
                    </a:lnTo>
                    <a:lnTo>
                      <a:pt x="28" y="71"/>
                    </a:lnTo>
                    <a:lnTo>
                      <a:pt x="13" y="99"/>
                    </a:lnTo>
                    <a:lnTo>
                      <a:pt x="4" y="130"/>
                    </a:lnTo>
                    <a:lnTo>
                      <a:pt x="0" y="162"/>
                    </a:lnTo>
                    <a:lnTo>
                      <a:pt x="4" y="195"/>
                    </a:lnTo>
                    <a:lnTo>
                      <a:pt x="13" y="226"/>
                    </a:lnTo>
                    <a:lnTo>
                      <a:pt x="28" y="253"/>
                    </a:lnTo>
                    <a:lnTo>
                      <a:pt x="48" y="276"/>
                    </a:lnTo>
                    <a:lnTo>
                      <a:pt x="73" y="296"/>
                    </a:lnTo>
                    <a:lnTo>
                      <a:pt x="100" y="311"/>
                    </a:lnTo>
                    <a:lnTo>
                      <a:pt x="131" y="320"/>
                    </a:lnTo>
                    <a:lnTo>
                      <a:pt x="164" y="324"/>
                    </a:lnTo>
                    <a:close/>
                  </a:path>
                </a:pathLst>
              </a:custGeom>
              <a:solidFill>
                <a:srgbClr val="7F00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7" name="Freeform 11"/>
              <p:cNvSpPr>
                <a:spLocks/>
              </p:cNvSpPr>
              <p:nvPr>
                <p:custDataLst>
                  <p:tags r:id="rId20"/>
                </p:custDataLst>
              </p:nvPr>
            </p:nvSpPr>
            <p:spPr bwMode="auto">
              <a:xfrm>
                <a:off x="7942263" y="2390776"/>
                <a:ext cx="179388" cy="198438"/>
              </a:xfrm>
              <a:custGeom>
                <a:avLst/>
                <a:gdLst>
                  <a:gd name="T0" fmla="*/ 226 w 227"/>
                  <a:gd name="T1" fmla="*/ 176 h 250"/>
                  <a:gd name="T2" fmla="*/ 215 w 227"/>
                  <a:gd name="T3" fmla="*/ 140 h 250"/>
                  <a:gd name="T4" fmla="*/ 202 w 227"/>
                  <a:gd name="T5" fmla="*/ 107 h 250"/>
                  <a:gd name="T6" fmla="*/ 188 w 227"/>
                  <a:gd name="T7" fmla="*/ 77 h 250"/>
                  <a:gd name="T8" fmla="*/ 173 w 227"/>
                  <a:gd name="T9" fmla="*/ 52 h 250"/>
                  <a:gd name="T10" fmla="*/ 158 w 227"/>
                  <a:gd name="T11" fmla="*/ 30 h 250"/>
                  <a:gd name="T12" fmla="*/ 144 w 227"/>
                  <a:gd name="T13" fmla="*/ 14 h 250"/>
                  <a:gd name="T14" fmla="*/ 129 w 227"/>
                  <a:gd name="T15" fmla="*/ 3 h 250"/>
                  <a:gd name="T16" fmla="*/ 117 w 227"/>
                  <a:gd name="T17" fmla="*/ 0 h 250"/>
                  <a:gd name="T18" fmla="*/ 103 w 227"/>
                  <a:gd name="T19" fmla="*/ 3 h 250"/>
                  <a:gd name="T20" fmla="*/ 89 w 227"/>
                  <a:gd name="T21" fmla="*/ 14 h 250"/>
                  <a:gd name="T22" fmla="*/ 74 w 227"/>
                  <a:gd name="T23" fmla="*/ 30 h 250"/>
                  <a:gd name="T24" fmla="*/ 58 w 227"/>
                  <a:gd name="T25" fmla="*/ 52 h 250"/>
                  <a:gd name="T26" fmla="*/ 43 w 227"/>
                  <a:gd name="T27" fmla="*/ 77 h 250"/>
                  <a:gd name="T28" fmla="*/ 28 w 227"/>
                  <a:gd name="T29" fmla="*/ 107 h 250"/>
                  <a:gd name="T30" fmla="*/ 15 w 227"/>
                  <a:gd name="T31" fmla="*/ 140 h 250"/>
                  <a:gd name="T32" fmla="*/ 3 w 227"/>
                  <a:gd name="T33" fmla="*/ 176 h 250"/>
                  <a:gd name="T34" fmla="*/ 0 w 227"/>
                  <a:gd name="T35" fmla="*/ 193 h 250"/>
                  <a:gd name="T36" fmla="*/ 5 w 227"/>
                  <a:gd name="T37" fmla="*/ 208 h 250"/>
                  <a:gd name="T38" fmla="*/ 14 w 227"/>
                  <a:gd name="T39" fmla="*/ 221 h 250"/>
                  <a:gd name="T40" fmla="*/ 29 w 227"/>
                  <a:gd name="T41" fmla="*/ 231 h 250"/>
                  <a:gd name="T42" fmla="*/ 46 w 227"/>
                  <a:gd name="T43" fmla="*/ 239 h 250"/>
                  <a:gd name="T44" fmla="*/ 67 w 227"/>
                  <a:gd name="T45" fmla="*/ 245 h 250"/>
                  <a:gd name="T46" fmla="*/ 90 w 227"/>
                  <a:gd name="T47" fmla="*/ 249 h 250"/>
                  <a:gd name="T48" fmla="*/ 113 w 227"/>
                  <a:gd name="T49" fmla="*/ 250 h 250"/>
                  <a:gd name="T50" fmla="*/ 136 w 227"/>
                  <a:gd name="T51" fmla="*/ 249 h 250"/>
                  <a:gd name="T52" fmla="*/ 159 w 227"/>
                  <a:gd name="T53" fmla="*/ 245 h 250"/>
                  <a:gd name="T54" fmla="*/ 180 w 227"/>
                  <a:gd name="T55" fmla="*/ 239 h 250"/>
                  <a:gd name="T56" fmla="*/ 198 w 227"/>
                  <a:gd name="T57" fmla="*/ 231 h 250"/>
                  <a:gd name="T58" fmla="*/ 212 w 227"/>
                  <a:gd name="T59" fmla="*/ 221 h 250"/>
                  <a:gd name="T60" fmla="*/ 223 w 227"/>
                  <a:gd name="T61" fmla="*/ 208 h 250"/>
                  <a:gd name="T62" fmla="*/ 227 w 227"/>
                  <a:gd name="T63" fmla="*/ 193 h 250"/>
                  <a:gd name="T64" fmla="*/ 226 w 227"/>
                  <a:gd name="T65" fmla="*/ 176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7" h="250">
                    <a:moveTo>
                      <a:pt x="226" y="176"/>
                    </a:moveTo>
                    <a:lnTo>
                      <a:pt x="215" y="140"/>
                    </a:lnTo>
                    <a:lnTo>
                      <a:pt x="202" y="107"/>
                    </a:lnTo>
                    <a:lnTo>
                      <a:pt x="188" y="77"/>
                    </a:lnTo>
                    <a:lnTo>
                      <a:pt x="173" y="52"/>
                    </a:lnTo>
                    <a:lnTo>
                      <a:pt x="158" y="30"/>
                    </a:lnTo>
                    <a:lnTo>
                      <a:pt x="144" y="14"/>
                    </a:lnTo>
                    <a:lnTo>
                      <a:pt x="129" y="3"/>
                    </a:lnTo>
                    <a:lnTo>
                      <a:pt x="117" y="0"/>
                    </a:lnTo>
                    <a:lnTo>
                      <a:pt x="103" y="3"/>
                    </a:lnTo>
                    <a:lnTo>
                      <a:pt x="89" y="14"/>
                    </a:lnTo>
                    <a:lnTo>
                      <a:pt x="74" y="30"/>
                    </a:lnTo>
                    <a:lnTo>
                      <a:pt x="58" y="52"/>
                    </a:lnTo>
                    <a:lnTo>
                      <a:pt x="43" y="77"/>
                    </a:lnTo>
                    <a:lnTo>
                      <a:pt x="28" y="107"/>
                    </a:lnTo>
                    <a:lnTo>
                      <a:pt x="15" y="140"/>
                    </a:lnTo>
                    <a:lnTo>
                      <a:pt x="3" y="176"/>
                    </a:lnTo>
                    <a:lnTo>
                      <a:pt x="0" y="193"/>
                    </a:lnTo>
                    <a:lnTo>
                      <a:pt x="5" y="208"/>
                    </a:lnTo>
                    <a:lnTo>
                      <a:pt x="14" y="221"/>
                    </a:lnTo>
                    <a:lnTo>
                      <a:pt x="29" y="231"/>
                    </a:lnTo>
                    <a:lnTo>
                      <a:pt x="46" y="239"/>
                    </a:lnTo>
                    <a:lnTo>
                      <a:pt x="67" y="245"/>
                    </a:lnTo>
                    <a:lnTo>
                      <a:pt x="90" y="249"/>
                    </a:lnTo>
                    <a:lnTo>
                      <a:pt x="113" y="250"/>
                    </a:lnTo>
                    <a:lnTo>
                      <a:pt x="136" y="249"/>
                    </a:lnTo>
                    <a:lnTo>
                      <a:pt x="159" y="245"/>
                    </a:lnTo>
                    <a:lnTo>
                      <a:pt x="180" y="239"/>
                    </a:lnTo>
                    <a:lnTo>
                      <a:pt x="198" y="231"/>
                    </a:lnTo>
                    <a:lnTo>
                      <a:pt x="212" y="221"/>
                    </a:lnTo>
                    <a:lnTo>
                      <a:pt x="223" y="208"/>
                    </a:lnTo>
                    <a:lnTo>
                      <a:pt x="227" y="193"/>
                    </a:lnTo>
                    <a:lnTo>
                      <a:pt x="226" y="176"/>
                    </a:lnTo>
                    <a:close/>
                  </a:path>
                </a:pathLst>
              </a:custGeom>
              <a:solidFill>
                <a:srgbClr val="7F00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8" name="Freeform 12"/>
              <p:cNvSpPr>
                <a:spLocks/>
              </p:cNvSpPr>
              <p:nvPr>
                <p:custDataLst>
                  <p:tags r:id="rId21"/>
                </p:custDataLst>
              </p:nvPr>
            </p:nvSpPr>
            <p:spPr bwMode="auto">
              <a:xfrm>
                <a:off x="7450138" y="1430338"/>
                <a:ext cx="1166813" cy="788988"/>
              </a:xfrm>
              <a:custGeom>
                <a:avLst/>
                <a:gdLst>
                  <a:gd name="T0" fmla="*/ 673 w 1472"/>
                  <a:gd name="T1" fmla="*/ 2 h 994"/>
                  <a:gd name="T2" fmla="*/ 593 w 1472"/>
                  <a:gd name="T3" fmla="*/ 12 h 994"/>
                  <a:gd name="T4" fmla="*/ 515 w 1472"/>
                  <a:gd name="T5" fmla="*/ 29 h 994"/>
                  <a:gd name="T6" fmla="*/ 442 w 1472"/>
                  <a:gd name="T7" fmla="*/ 53 h 994"/>
                  <a:gd name="T8" fmla="*/ 374 w 1472"/>
                  <a:gd name="T9" fmla="*/ 85 h 994"/>
                  <a:gd name="T10" fmla="*/ 309 w 1472"/>
                  <a:gd name="T11" fmla="*/ 123 h 994"/>
                  <a:gd name="T12" fmla="*/ 249 w 1472"/>
                  <a:gd name="T13" fmla="*/ 167 h 994"/>
                  <a:gd name="T14" fmla="*/ 196 w 1472"/>
                  <a:gd name="T15" fmla="*/ 218 h 994"/>
                  <a:gd name="T16" fmla="*/ 148 w 1472"/>
                  <a:gd name="T17" fmla="*/ 272 h 994"/>
                  <a:gd name="T18" fmla="*/ 106 w 1472"/>
                  <a:gd name="T19" fmla="*/ 333 h 994"/>
                  <a:gd name="T20" fmla="*/ 71 w 1472"/>
                  <a:gd name="T21" fmla="*/ 397 h 994"/>
                  <a:gd name="T22" fmla="*/ 42 w 1472"/>
                  <a:gd name="T23" fmla="*/ 465 h 994"/>
                  <a:gd name="T24" fmla="*/ 21 w 1472"/>
                  <a:gd name="T25" fmla="*/ 538 h 994"/>
                  <a:gd name="T26" fmla="*/ 7 w 1472"/>
                  <a:gd name="T27" fmla="*/ 613 h 994"/>
                  <a:gd name="T28" fmla="*/ 0 w 1472"/>
                  <a:gd name="T29" fmla="*/ 691 h 994"/>
                  <a:gd name="T30" fmla="*/ 3 w 1472"/>
                  <a:gd name="T31" fmla="*/ 772 h 994"/>
                  <a:gd name="T32" fmla="*/ 11 w 1472"/>
                  <a:gd name="T33" fmla="*/ 840 h 994"/>
                  <a:gd name="T34" fmla="*/ 20 w 1472"/>
                  <a:gd name="T35" fmla="*/ 888 h 994"/>
                  <a:gd name="T36" fmla="*/ 30 w 1472"/>
                  <a:gd name="T37" fmla="*/ 933 h 994"/>
                  <a:gd name="T38" fmla="*/ 44 w 1472"/>
                  <a:gd name="T39" fmla="*/ 975 h 994"/>
                  <a:gd name="T40" fmla="*/ 94 w 1472"/>
                  <a:gd name="T41" fmla="*/ 994 h 994"/>
                  <a:gd name="T42" fmla="*/ 91 w 1472"/>
                  <a:gd name="T43" fmla="*/ 979 h 994"/>
                  <a:gd name="T44" fmla="*/ 89 w 1472"/>
                  <a:gd name="T45" fmla="*/ 963 h 994"/>
                  <a:gd name="T46" fmla="*/ 85 w 1472"/>
                  <a:gd name="T47" fmla="*/ 802 h 994"/>
                  <a:gd name="T48" fmla="*/ 108 w 1472"/>
                  <a:gd name="T49" fmla="*/ 651 h 994"/>
                  <a:gd name="T50" fmla="*/ 158 w 1472"/>
                  <a:gd name="T51" fmla="*/ 514 h 994"/>
                  <a:gd name="T52" fmla="*/ 232 w 1472"/>
                  <a:gd name="T53" fmla="*/ 394 h 994"/>
                  <a:gd name="T54" fmla="*/ 328 w 1472"/>
                  <a:gd name="T55" fmla="*/ 295 h 994"/>
                  <a:gd name="T56" fmla="*/ 442 w 1472"/>
                  <a:gd name="T57" fmla="*/ 219 h 994"/>
                  <a:gd name="T58" fmla="*/ 573 w 1472"/>
                  <a:gd name="T59" fmla="*/ 171 h 994"/>
                  <a:gd name="T60" fmla="*/ 717 w 1472"/>
                  <a:gd name="T61" fmla="*/ 151 h 994"/>
                  <a:gd name="T62" fmla="*/ 862 w 1472"/>
                  <a:gd name="T63" fmla="*/ 165 h 994"/>
                  <a:gd name="T64" fmla="*/ 996 w 1472"/>
                  <a:gd name="T65" fmla="*/ 209 h 994"/>
                  <a:gd name="T66" fmla="*/ 1115 w 1472"/>
                  <a:gd name="T67" fmla="*/ 281 h 994"/>
                  <a:gd name="T68" fmla="*/ 1216 w 1472"/>
                  <a:gd name="T69" fmla="*/ 377 h 994"/>
                  <a:gd name="T70" fmla="*/ 1297 w 1472"/>
                  <a:gd name="T71" fmla="*/ 494 h 994"/>
                  <a:gd name="T72" fmla="*/ 1355 w 1472"/>
                  <a:gd name="T73" fmla="*/ 629 h 994"/>
                  <a:gd name="T74" fmla="*/ 1389 w 1472"/>
                  <a:gd name="T75" fmla="*/ 779 h 994"/>
                  <a:gd name="T76" fmla="*/ 1393 w 1472"/>
                  <a:gd name="T77" fmla="*/ 940 h 994"/>
                  <a:gd name="T78" fmla="*/ 1391 w 1472"/>
                  <a:gd name="T79" fmla="*/ 968 h 994"/>
                  <a:gd name="T80" fmla="*/ 1388 w 1472"/>
                  <a:gd name="T81" fmla="*/ 994 h 994"/>
                  <a:gd name="T82" fmla="*/ 1437 w 1472"/>
                  <a:gd name="T83" fmla="*/ 970 h 994"/>
                  <a:gd name="T84" fmla="*/ 1450 w 1472"/>
                  <a:gd name="T85" fmla="*/ 920 h 994"/>
                  <a:gd name="T86" fmla="*/ 1460 w 1472"/>
                  <a:gd name="T87" fmla="*/ 870 h 994"/>
                  <a:gd name="T88" fmla="*/ 1467 w 1472"/>
                  <a:gd name="T89" fmla="*/ 816 h 994"/>
                  <a:gd name="T90" fmla="*/ 1472 w 1472"/>
                  <a:gd name="T91" fmla="*/ 747 h 994"/>
                  <a:gd name="T92" fmla="*/ 1469 w 1472"/>
                  <a:gd name="T93" fmla="*/ 666 h 994"/>
                  <a:gd name="T94" fmla="*/ 1458 w 1472"/>
                  <a:gd name="T95" fmla="*/ 588 h 994"/>
                  <a:gd name="T96" fmla="*/ 1441 w 1472"/>
                  <a:gd name="T97" fmla="*/ 513 h 994"/>
                  <a:gd name="T98" fmla="*/ 1414 w 1472"/>
                  <a:gd name="T99" fmla="*/ 441 h 994"/>
                  <a:gd name="T100" fmla="*/ 1382 w 1472"/>
                  <a:gd name="T101" fmla="*/ 373 h 994"/>
                  <a:gd name="T102" fmla="*/ 1343 w 1472"/>
                  <a:gd name="T103" fmla="*/ 311 h 994"/>
                  <a:gd name="T104" fmla="*/ 1297 w 1472"/>
                  <a:gd name="T105" fmla="*/ 252 h 994"/>
                  <a:gd name="T106" fmla="*/ 1246 w 1472"/>
                  <a:gd name="T107" fmla="*/ 198 h 994"/>
                  <a:gd name="T108" fmla="*/ 1189 w 1472"/>
                  <a:gd name="T109" fmla="*/ 151 h 994"/>
                  <a:gd name="T110" fmla="*/ 1127 w 1472"/>
                  <a:gd name="T111" fmla="*/ 108 h 994"/>
                  <a:gd name="T112" fmla="*/ 1062 w 1472"/>
                  <a:gd name="T113" fmla="*/ 73 h 994"/>
                  <a:gd name="T114" fmla="*/ 990 w 1472"/>
                  <a:gd name="T115" fmla="*/ 44 h 994"/>
                  <a:gd name="T116" fmla="*/ 916 w 1472"/>
                  <a:gd name="T117" fmla="*/ 22 h 994"/>
                  <a:gd name="T118" fmla="*/ 838 w 1472"/>
                  <a:gd name="T119" fmla="*/ 7 h 994"/>
                  <a:gd name="T120" fmla="*/ 756 w 1472"/>
                  <a:gd name="T121" fmla="*/ 0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72" h="994">
                    <a:moveTo>
                      <a:pt x="715" y="0"/>
                    </a:moveTo>
                    <a:lnTo>
                      <a:pt x="673" y="2"/>
                    </a:lnTo>
                    <a:lnTo>
                      <a:pt x="632" y="6"/>
                    </a:lnTo>
                    <a:lnTo>
                      <a:pt x="593" y="12"/>
                    </a:lnTo>
                    <a:lnTo>
                      <a:pt x="553" y="20"/>
                    </a:lnTo>
                    <a:lnTo>
                      <a:pt x="515" y="29"/>
                    </a:lnTo>
                    <a:lnTo>
                      <a:pt x="479" y="40"/>
                    </a:lnTo>
                    <a:lnTo>
                      <a:pt x="442" y="53"/>
                    </a:lnTo>
                    <a:lnTo>
                      <a:pt x="407" y="68"/>
                    </a:lnTo>
                    <a:lnTo>
                      <a:pt x="374" y="85"/>
                    </a:lnTo>
                    <a:lnTo>
                      <a:pt x="340" y="104"/>
                    </a:lnTo>
                    <a:lnTo>
                      <a:pt x="309" y="123"/>
                    </a:lnTo>
                    <a:lnTo>
                      <a:pt x="279" y="144"/>
                    </a:lnTo>
                    <a:lnTo>
                      <a:pt x="249" y="167"/>
                    </a:lnTo>
                    <a:lnTo>
                      <a:pt x="223" y="191"/>
                    </a:lnTo>
                    <a:lnTo>
                      <a:pt x="196" y="218"/>
                    </a:lnTo>
                    <a:lnTo>
                      <a:pt x="171" y="244"/>
                    </a:lnTo>
                    <a:lnTo>
                      <a:pt x="148" y="272"/>
                    </a:lnTo>
                    <a:lnTo>
                      <a:pt x="126" y="302"/>
                    </a:lnTo>
                    <a:lnTo>
                      <a:pt x="106" y="333"/>
                    </a:lnTo>
                    <a:lnTo>
                      <a:pt x="88" y="364"/>
                    </a:lnTo>
                    <a:lnTo>
                      <a:pt x="71" y="397"/>
                    </a:lnTo>
                    <a:lnTo>
                      <a:pt x="56" y="431"/>
                    </a:lnTo>
                    <a:lnTo>
                      <a:pt x="42" y="465"/>
                    </a:lnTo>
                    <a:lnTo>
                      <a:pt x="30" y="501"/>
                    </a:lnTo>
                    <a:lnTo>
                      <a:pt x="21" y="538"/>
                    </a:lnTo>
                    <a:lnTo>
                      <a:pt x="13" y="575"/>
                    </a:lnTo>
                    <a:lnTo>
                      <a:pt x="7" y="613"/>
                    </a:lnTo>
                    <a:lnTo>
                      <a:pt x="3" y="652"/>
                    </a:lnTo>
                    <a:lnTo>
                      <a:pt x="0" y="691"/>
                    </a:lnTo>
                    <a:lnTo>
                      <a:pt x="0" y="732"/>
                    </a:lnTo>
                    <a:lnTo>
                      <a:pt x="3" y="772"/>
                    </a:lnTo>
                    <a:lnTo>
                      <a:pt x="7" y="813"/>
                    </a:lnTo>
                    <a:lnTo>
                      <a:pt x="11" y="840"/>
                    </a:lnTo>
                    <a:lnTo>
                      <a:pt x="15" y="865"/>
                    </a:lnTo>
                    <a:lnTo>
                      <a:pt x="20" y="888"/>
                    </a:lnTo>
                    <a:lnTo>
                      <a:pt x="25" y="911"/>
                    </a:lnTo>
                    <a:lnTo>
                      <a:pt x="30" y="933"/>
                    </a:lnTo>
                    <a:lnTo>
                      <a:pt x="37" y="954"/>
                    </a:lnTo>
                    <a:lnTo>
                      <a:pt x="44" y="975"/>
                    </a:lnTo>
                    <a:lnTo>
                      <a:pt x="51" y="994"/>
                    </a:lnTo>
                    <a:lnTo>
                      <a:pt x="94" y="994"/>
                    </a:lnTo>
                    <a:lnTo>
                      <a:pt x="93" y="987"/>
                    </a:lnTo>
                    <a:lnTo>
                      <a:pt x="91" y="979"/>
                    </a:lnTo>
                    <a:lnTo>
                      <a:pt x="90" y="971"/>
                    </a:lnTo>
                    <a:lnTo>
                      <a:pt x="89" y="963"/>
                    </a:lnTo>
                    <a:lnTo>
                      <a:pt x="83" y="881"/>
                    </a:lnTo>
                    <a:lnTo>
                      <a:pt x="85" y="802"/>
                    </a:lnTo>
                    <a:lnTo>
                      <a:pt x="93" y="725"/>
                    </a:lnTo>
                    <a:lnTo>
                      <a:pt x="108" y="651"/>
                    </a:lnTo>
                    <a:lnTo>
                      <a:pt x="129" y="581"/>
                    </a:lnTo>
                    <a:lnTo>
                      <a:pt x="158" y="514"/>
                    </a:lnTo>
                    <a:lnTo>
                      <a:pt x="193" y="452"/>
                    </a:lnTo>
                    <a:lnTo>
                      <a:pt x="232" y="394"/>
                    </a:lnTo>
                    <a:lnTo>
                      <a:pt x="278" y="342"/>
                    </a:lnTo>
                    <a:lnTo>
                      <a:pt x="328" y="295"/>
                    </a:lnTo>
                    <a:lnTo>
                      <a:pt x="383" y="254"/>
                    </a:lnTo>
                    <a:lnTo>
                      <a:pt x="442" y="219"/>
                    </a:lnTo>
                    <a:lnTo>
                      <a:pt x="505" y="191"/>
                    </a:lnTo>
                    <a:lnTo>
                      <a:pt x="573" y="171"/>
                    </a:lnTo>
                    <a:lnTo>
                      <a:pt x="643" y="157"/>
                    </a:lnTo>
                    <a:lnTo>
                      <a:pt x="717" y="151"/>
                    </a:lnTo>
                    <a:lnTo>
                      <a:pt x="791" y="153"/>
                    </a:lnTo>
                    <a:lnTo>
                      <a:pt x="862" y="165"/>
                    </a:lnTo>
                    <a:lnTo>
                      <a:pt x="930" y="183"/>
                    </a:lnTo>
                    <a:lnTo>
                      <a:pt x="996" y="209"/>
                    </a:lnTo>
                    <a:lnTo>
                      <a:pt x="1057" y="242"/>
                    </a:lnTo>
                    <a:lnTo>
                      <a:pt x="1115" y="281"/>
                    </a:lnTo>
                    <a:lnTo>
                      <a:pt x="1168" y="326"/>
                    </a:lnTo>
                    <a:lnTo>
                      <a:pt x="1216" y="377"/>
                    </a:lnTo>
                    <a:lnTo>
                      <a:pt x="1259" y="433"/>
                    </a:lnTo>
                    <a:lnTo>
                      <a:pt x="1297" y="494"/>
                    </a:lnTo>
                    <a:lnTo>
                      <a:pt x="1329" y="560"/>
                    </a:lnTo>
                    <a:lnTo>
                      <a:pt x="1355" y="629"/>
                    </a:lnTo>
                    <a:lnTo>
                      <a:pt x="1375" y="703"/>
                    </a:lnTo>
                    <a:lnTo>
                      <a:pt x="1389" y="779"/>
                    </a:lnTo>
                    <a:lnTo>
                      <a:pt x="1395" y="858"/>
                    </a:lnTo>
                    <a:lnTo>
                      <a:pt x="1393" y="940"/>
                    </a:lnTo>
                    <a:lnTo>
                      <a:pt x="1392" y="954"/>
                    </a:lnTo>
                    <a:lnTo>
                      <a:pt x="1391" y="968"/>
                    </a:lnTo>
                    <a:lnTo>
                      <a:pt x="1389" y="982"/>
                    </a:lnTo>
                    <a:lnTo>
                      <a:pt x="1388" y="994"/>
                    </a:lnTo>
                    <a:lnTo>
                      <a:pt x="1429" y="994"/>
                    </a:lnTo>
                    <a:lnTo>
                      <a:pt x="1437" y="970"/>
                    </a:lnTo>
                    <a:lnTo>
                      <a:pt x="1444" y="946"/>
                    </a:lnTo>
                    <a:lnTo>
                      <a:pt x="1450" y="920"/>
                    </a:lnTo>
                    <a:lnTo>
                      <a:pt x="1456" y="895"/>
                    </a:lnTo>
                    <a:lnTo>
                      <a:pt x="1460" y="870"/>
                    </a:lnTo>
                    <a:lnTo>
                      <a:pt x="1464" y="843"/>
                    </a:lnTo>
                    <a:lnTo>
                      <a:pt x="1467" y="816"/>
                    </a:lnTo>
                    <a:lnTo>
                      <a:pt x="1469" y="788"/>
                    </a:lnTo>
                    <a:lnTo>
                      <a:pt x="1472" y="747"/>
                    </a:lnTo>
                    <a:lnTo>
                      <a:pt x="1472" y="706"/>
                    </a:lnTo>
                    <a:lnTo>
                      <a:pt x="1469" y="666"/>
                    </a:lnTo>
                    <a:lnTo>
                      <a:pt x="1465" y="627"/>
                    </a:lnTo>
                    <a:lnTo>
                      <a:pt x="1458" y="588"/>
                    </a:lnTo>
                    <a:lnTo>
                      <a:pt x="1450" y="550"/>
                    </a:lnTo>
                    <a:lnTo>
                      <a:pt x="1441" y="513"/>
                    </a:lnTo>
                    <a:lnTo>
                      <a:pt x="1428" y="477"/>
                    </a:lnTo>
                    <a:lnTo>
                      <a:pt x="1414" y="441"/>
                    </a:lnTo>
                    <a:lnTo>
                      <a:pt x="1399" y="407"/>
                    </a:lnTo>
                    <a:lnTo>
                      <a:pt x="1382" y="373"/>
                    </a:lnTo>
                    <a:lnTo>
                      <a:pt x="1363" y="342"/>
                    </a:lnTo>
                    <a:lnTo>
                      <a:pt x="1343" y="311"/>
                    </a:lnTo>
                    <a:lnTo>
                      <a:pt x="1321" y="281"/>
                    </a:lnTo>
                    <a:lnTo>
                      <a:pt x="1297" y="252"/>
                    </a:lnTo>
                    <a:lnTo>
                      <a:pt x="1272" y="225"/>
                    </a:lnTo>
                    <a:lnTo>
                      <a:pt x="1246" y="198"/>
                    </a:lnTo>
                    <a:lnTo>
                      <a:pt x="1218" y="174"/>
                    </a:lnTo>
                    <a:lnTo>
                      <a:pt x="1189" y="151"/>
                    </a:lnTo>
                    <a:lnTo>
                      <a:pt x="1159" y="129"/>
                    </a:lnTo>
                    <a:lnTo>
                      <a:pt x="1127" y="108"/>
                    </a:lnTo>
                    <a:lnTo>
                      <a:pt x="1095" y="90"/>
                    </a:lnTo>
                    <a:lnTo>
                      <a:pt x="1062" y="73"/>
                    </a:lnTo>
                    <a:lnTo>
                      <a:pt x="1026" y="58"/>
                    </a:lnTo>
                    <a:lnTo>
                      <a:pt x="990" y="44"/>
                    </a:lnTo>
                    <a:lnTo>
                      <a:pt x="953" y="32"/>
                    </a:lnTo>
                    <a:lnTo>
                      <a:pt x="916" y="22"/>
                    </a:lnTo>
                    <a:lnTo>
                      <a:pt x="877" y="14"/>
                    </a:lnTo>
                    <a:lnTo>
                      <a:pt x="838" y="7"/>
                    </a:lnTo>
                    <a:lnTo>
                      <a:pt x="798" y="2"/>
                    </a:lnTo>
                    <a:lnTo>
                      <a:pt x="756" y="0"/>
                    </a:lnTo>
                    <a:lnTo>
                      <a:pt x="715" y="0"/>
                    </a:lnTo>
                    <a:close/>
                  </a:path>
                </a:pathLst>
              </a:custGeom>
              <a:solidFill>
                <a:schemeClr val="tx2">
                  <a:lumMod val="75000"/>
                </a:schemeClr>
              </a:solidFill>
              <a:ln>
                <a:noFill/>
              </a:ln>
            </p:spPr>
            <p:txBody>
              <a:bodyPr vert="horz" wrap="square" lIns="91440" tIns="45720" rIns="91440" bIns="45720" numCol="1" anchor="t" anchorCtr="0" compatLnSpc="1">
                <a:prstTxWarp prst="textNoShape">
                  <a:avLst/>
                </a:prstTxWarp>
              </a:bodyPr>
              <a:lstStyle/>
              <a:p>
                <a:endParaRPr lang="cs-CZ"/>
              </a:p>
            </p:txBody>
          </p:sp>
          <p:sp>
            <p:nvSpPr>
              <p:cNvPr id="39" name="Freeform 13"/>
              <p:cNvSpPr>
                <a:spLocks/>
              </p:cNvSpPr>
              <p:nvPr>
                <p:custDataLst>
                  <p:tags r:id="rId22"/>
                </p:custDataLst>
              </p:nvPr>
            </p:nvSpPr>
            <p:spPr bwMode="auto">
              <a:xfrm>
                <a:off x="7145338" y="2405063"/>
                <a:ext cx="1808163" cy="842963"/>
              </a:xfrm>
              <a:custGeom>
                <a:avLst/>
                <a:gdLst>
                  <a:gd name="T0" fmla="*/ 2243 w 2278"/>
                  <a:gd name="T1" fmla="*/ 46 h 1061"/>
                  <a:gd name="T2" fmla="*/ 2120 w 2278"/>
                  <a:gd name="T3" fmla="*/ 142 h 1061"/>
                  <a:gd name="T4" fmla="*/ 1983 w 2278"/>
                  <a:gd name="T5" fmla="*/ 85 h 1061"/>
                  <a:gd name="T6" fmla="*/ 1886 w 2278"/>
                  <a:gd name="T7" fmla="*/ 129 h 1061"/>
                  <a:gd name="T8" fmla="*/ 1641 w 2278"/>
                  <a:gd name="T9" fmla="*/ 251 h 1061"/>
                  <a:gd name="T10" fmla="*/ 1567 w 2278"/>
                  <a:gd name="T11" fmla="*/ 316 h 1061"/>
                  <a:gd name="T12" fmla="*/ 1422 w 2278"/>
                  <a:gd name="T13" fmla="*/ 532 h 1061"/>
                  <a:gd name="T14" fmla="*/ 1051 w 2278"/>
                  <a:gd name="T15" fmla="*/ 644 h 1061"/>
                  <a:gd name="T16" fmla="*/ 735 w 2278"/>
                  <a:gd name="T17" fmla="*/ 447 h 1061"/>
                  <a:gd name="T18" fmla="*/ 660 w 2278"/>
                  <a:gd name="T19" fmla="*/ 251 h 1061"/>
                  <a:gd name="T20" fmla="*/ 654 w 2278"/>
                  <a:gd name="T21" fmla="*/ 243 h 1061"/>
                  <a:gd name="T22" fmla="*/ 477 w 2278"/>
                  <a:gd name="T23" fmla="*/ 205 h 1061"/>
                  <a:gd name="T24" fmla="*/ 298 w 2278"/>
                  <a:gd name="T25" fmla="*/ 175 h 1061"/>
                  <a:gd name="T26" fmla="*/ 233 w 2278"/>
                  <a:gd name="T27" fmla="*/ 239 h 1061"/>
                  <a:gd name="T28" fmla="*/ 77 w 2278"/>
                  <a:gd name="T29" fmla="*/ 234 h 1061"/>
                  <a:gd name="T30" fmla="*/ 5 w 2278"/>
                  <a:gd name="T31" fmla="*/ 164 h 1061"/>
                  <a:gd name="T32" fmla="*/ 55 w 2278"/>
                  <a:gd name="T33" fmla="*/ 318 h 1061"/>
                  <a:gd name="T34" fmla="*/ 241 w 2278"/>
                  <a:gd name="T35" fmla="*/ 331 h 1061"/>
                  <a:gd name="T36" fmla="*/ 642 w 2278"/>
                  <a:gd name="T37" fmla="*/ 320 h 1061"/>
                  <a:gd name="T38" fmla="*/ 342 w 2278"/>
                  <a:gd name="T39" fmla="*/ 595 h 1061"/>
                  <a:gd name="T40" fmla="*/ 188 w 2278"/>
                  <a:gd name="T41" fmla="*/ 523 h 1061"/>
                  <a:gd name="T42" fmla="*/ 52 w 2278"/>
                  <a:gd name="T43" fmla="*/ 657 h 1061"/>
                  <a:gd name="T44" fmla="*/ 78 w 2278"/>
                  <a:gd name="T45" fmla="*/ 736 h 1061"/>
                  <a:gd name="T46" fmla="*/ 185 w 2278"/>
                  <a:gd name="T47" fmla="*/ 621 h 1061"/>
                  <a:gd name="T48" fmla="*/ 331 w 2278"/>
                  <a:gd name="T49" fmla="*/ 657 h 1061"/>
                  <a:gd name="T50" fmla="*/ 390 w 2278"/>
                  <a:gd name="T51" fmla="*/ 654 h 1061"/>
                  <a:gd name="T52" fmla="*/ 575 w 2278"/>
                  <a:gd name="T53" fmla="*/ 565 h 1061"/>
                  <a:gd name="T54" fmla="*/ 688 w 2278"/>
                  <a:gd name="T55" fmla="*/ 533 h 1061"/>
                  <a:gd name="T56" fmla="*/ 432 w 2278"/>
                  <a:gd name="T57" fmla="*/ 781 h 1061"/>
                  <a:gd name="T58" fmla="*/ 342 w 2278"/>
                  <a:gd name="T59" fmla="*/ 937 h 1061"/>
                  <a:gd name="T60" fmla="*/ 244 w 2278"/>
                  <a:gd name="T61" fmla="*/ 930 h 1061"/>
                  <a:gd name="T62" fmla="*/ 213 w 2278"/>
                  <a:gd name="T63" fmla="*/ 904 h 1061"/>
                  <a:gd name="T64" fmla="*/ 187 w 2278"/>
                  <a:gd name="T65" fmla="*/ 794 h 1061"/>
                  <a:gd name="T66" fmla="*/ 123 w 2278"/>
                  <a:gd name="T67" fmla="*/ 939 h 1061"/>
                  <a:gd name="T68" fmla="*/ 289 w 2278"/>
                  <a:gd name="T69" fmla="*/ 1037 h 1061"/>
                  <a:gd name="T70" fmla="*/ 426 w 2278"/>
                  <a:gd name="T71" fmla="*/ 953 h 1061"/>
                  <a:gd name="T72" fmla="*/ 448 w 2278"/>
                  <a:gd name="T73" fmla="*/ 856 h 1061"/>
                  <a:gd name="T74" fmla="*/ 858 w 2278"/>
                  <a:gd name="T75" fmla="*/ 728 h 1061"/>
                  <a:gd name="T76" fmla="*/ 1015 w 2278"/>
                  <a:gd name="T77" fmla="*/ 794 h 1061"/>
                  <a:gd name="T78" fmla="*/ 1184 w 2278"/>
                  <a:gd name="T79" fmla="*/ 800 h 1061"/>
                  <a:gd name="T80" fmla="*/ 1331 w 2278"/>
                  <a:gd name="T81" fmla="*/ 752 h 1061"/>
                  <a:gd name="T82" fmla="*/ 1751 w 2278"/>
                  <a:gd name="T83" fmla="*/ 871 h 1061"/>
                  <a:gd name="T84" fmla="*/ 1762 w 2278"/>
                  <a:gd name="T85" fmla="*/ 959 h 1061"/>
                  <a:gd name="T86" fmla="*/ 1884 w 2278"/>
                  <a:gd name="T87" fmla="*/ 1058 h 1061"/>
                  <a:gd name="T88" fmla="*/ 2065 w 2278"/>
                  <a:gd name="T89" fmla="*/ 982 h 1061"/>
                  <a:gd name="T90" fmla="*/ 2039 w 2278"/>
                  <a:gd name="T91" fmla="*/ 794 h 1061"/>
                  <a:gd name="T92" fmla="*/ 1997 w 2278"/>
                  <a:gd name="T93" fmla="*/ 909 h 1061"/>
                  <a:gd name="T94" fmla="*/ 1962 w 2278"/>
                  <a:gd name="T95" fmla="*/ 949 h 1061"/>
                  <a:gd name="T96" fmla="*/ 1898 w 2278"/>
                  <a:gd name="T97" fmla="*/ 964 h 1061"/>
                  <a:gd name="T98" fmla="*/ 1766 w 2278"/>
                  <a:gd name="T99" fmla="*/ 812 h 1061"/>
                  <a:gd name="T100" fmla="*/ 1518 w 2278"/>
                  <a:gd name="T101" fmla="*/ 576 h 1061"/>
                  <a:gd name="T102" fmla="*/ 1620 w 2278"/>
                  <a:gd name="T103" fmla="*/ 586 h 1061"/>
                  <a:gd name="T104" fmla="*/ 1794 w 2278"/>
                  <a:gd name="T105" fmla="*/ 673 h 1061"/>
                  <a:gd name="T106" fmla="*/ 1853 w 2278"/>
                  <a:gd name="T107" fmla="*/ 697 h 1061"/>
                  <a:gd name="T108" fmla="*/ 1990 w 2278"/>
                  <a:gd name="T109" fmla="*/ 641 h 1061"/>
                  <a:gd name="T110" fmla="*/ 2114 w 2278"/>
                  <a:gd name="T111" fmla="*/ 737 h 1061"/>
                  <a:gd name="T112" fmla="*/ 2148 w 2278"/>
                  <a:gd name="T113" fmla="*/ 711 h 1061"/>
                  <a:gd name="T114" fmla="*/ 2037 w 2278"/>
                  <a:gd name="T115" fmla="*/ 553 h 1061"/>
                  <a:gd name="T116" fmla="*/ 1870 w 2278"/>
                  <a:gd name="T117" fmla="*/ 596 h 1061"/>
                  <a:gd name="T118" fmla="*/ 1986 w 2278"/>
                  <a:gd name="T119" fmla="*/ 165 h 1061"/>
                  <a:gd name="T120" fmla="*/ 2141 w 2278"/>
                  <a:gd name="T121" fmla="*/ 235 h 1061"/>
                  <a:gd name="T122" fmla="*/ 2277 w 2278"/>
                  <a:gd name="T123" fmla="*/ 101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78" h="1061">
                    <a:moveTo>
                      <a:pt x="2272" y="42"/>
                    </a:moveTo>
                    <a:lnTo>
                      <a:pt x="2269" y="30"/>
                    </a:lnTo>
                    <a:lnTo>
                      <a:pt x="2264" y="20"/>
                    </a:lnTo>
                    <a:lnTo>
                      <a:pt x="2259" y="9"/>
                    </a:lnTo>
                    <a:lnTo>
                      <a:pt x="2254" y="0"/>
                    </a:lnTo>
                    <a:lnTo>
                      <a:pt x="2250" y="23"/>
                    </a:lnTo>
                    <a:lnTo>
                      <a:pt x="2243" y="46"/>
                    </a:lnTo>
                    <a:lnTo>
                      <a:pt x="2234" y="67"/>
                    </a:lnTo>
                    <a:lnTo>
                      <a:pt x="2221" y="85"/>
                    </a:lnTo>
                    <a:lnTo>
                      <a:pt x="2205" y="103"/>
                    </a:lnTo>
                    <a:lnTo>
                      <a:pt x="2187" y="118"/>
                    </a:lnTo>
                    <a:lnTo>
                      <a:pt x="2166" y="129"/>
                    </a:lnTo>
                    <a:lnTo>
                      <a:pt x="2143" y="137"/>
                    </a:lnTo>
                    <a:lnTo>
                      <a:pt x="2120" y="142"/>
                    </a:lnTo>
                    <a:lnTo>
                      <a:pt x="2097" y="143"/>
                    </a:lnTo>
                    <a:lnTo>
                      <a:pt x="2075" y="141"/>
                    </a:lnTo>
                    <a:lnTo>
                      <a:pt x="2054" y="135"/>
                    </a:lnTo>
                    <a:lnTo>
                      <a:pt x="2033" y="127"/>
                    </a:lnTo>
                    <a:lnTo>
                      <a:pt x="2015" y="115"/>
                    </a:lnTo>
                    <a:lnTo>
                      <a:pt x="1998" y="101"/>
                    </a:lnTo>
                    <a:lnTo>
                      <a:pt x="1983" y="85"/>
                    </a:lnTo>
                    <a:lnTo>
                      <a:pt x="1983" y="84"/>
                    </a:lnTo>
                    <a:lnTo>
                      <a:pt x="1982" y="84"/>
                    </a:lnTo>
                    <a:lnTo>
                      <a:pt x="1977" y="85"/>
                    </a:lnTo>
                    <a:lnTo>
                      <a:pt x="1963" y="92"/>
                    </a:lnTo>
                    <a:lnTo>
                      <a:pt x="1944" y="101"/>
                    </a:lnTo>
                    <a:lnTo>
                      <a:pt x="1917" y="114"/>
                    </a:lnTo>
                    <a:lnTo>
                      <a:pt x="1886" y="129"/>
                    </a:lnTo>
                    <a:lnTo>
                      <a:pt x="1853" y="145"/>
                    </a:lnTo>
                    <a:lnTo>
                      <a:pt x="1816" y="164"/>
                    </a:lnTo>
                    <a:lnTo>
                      <a:pt x="1779" y="182"/>
                    </a:lnTo>
                    <a:lnTo>
                      <a:pt x="1741" y="201"/>
                    </a:lnTo>
                    <a:lnTo>
                      <a:pt x="1705" y="219"/>
                    </a:lnTo>
                    <a:lnTo>
                      <a:pt x="1672" y="236"/>
                    </a:lnTo>
                    <a:lnTo>
                      <a:pt x="1641" y="251"/>
                    </a:lnTo>
                    <a:lnTo>
                      <a:pt x="1615" y="264"/>
                    </a:lnTo>
                    <a:lnTo>
                      <a:pt x="1596" y="273"/>
                    </a:lnTo>
                    <a:lnTo>
                      <a:pt x="1583" y="280"/>
                    </a:lnTo>
                    <a:lnTo>
                      <a:pt x="1578" y="282"/>
                    </a:lnTo>
                    <a:lnTo>
                      <a:pt x="1577" y="287"/>
                    </a:lnTo>
                    <a:lnTo>
                      <a:pt x="1574" y="298"/>
                    </a:lnTo>
                    <a:lnTo>
                      <a:pt x="1567" y="316"/>
                    </a:lnTo>
                    <a:lnTo>
                      <a:pt x="1556" y="340"/>
                    </a:lnTo>
                    <a:lnTo>
                      <a:pt x="1544" y="368"/>
                    </a:lnTo>
                    <a:lnTo>
                      <a:pt x="1527" y="399"/>
                    </a:lnTo>
                    <a:lnTo>
                      <a:pt x="1507" y="431"/>
                    </a:lnTo>
                    <a:lnTo>
                      <a:pt x="1483" y="465"/>
                    </a:lnTo>
                    <a:lnTo>
                      <a:pt x="1454" y="500"/>
                    </a:lnTo>
                    <a:lnTo>
                      <a:pt x="1422" y="532"/>
                    </a:lnTo>
                    <a:lnTo>
                      <a:pt x="1385" y="563"/>
                    </a:lnTo>
                    <a:lnTo>
                      <a:pt x="1343" y="591"/>
                    </a:lnTo>
                    <a:lnTo>
                      <a:pt x="1296" y="615"/>
                    </a:lnTo>
                    <a:lnTo>
                      <a:pt x="1245" y="633"/>
                    </a:lnTo>
                    <a:lnTo>
                      <a:pt x="1188" y="644"/>
                    </a:lnTo>
                    <a:lnTo>
                      <a:pt x="1126" y="649"/>
                    </a:lnTo>
                    <a:lnTo>
                      <a:pt x="1051" y="644"/>
                    </a:lnTo>
                    <a:lnTo>
                      <a:pt x="985" y="631"/>
                    </a:lnTo>
                    <a:lnTo>
                      <a:pt x="926" y="612"/>
                    </a:lnTo>
                    <a:lnTo>
                      <a:pt x="876" y="585"/>
                    </a:lnTo>
                    <a:lnTo>
                      <a:pt x="831" y="555"/>
                    </a:lnTo>
                    <a:lnTo>
                      <a:pt x="793" y="522"/>
                    </a:lnTo>
                    <a:lnTo>
                      <a:pt x="761" y="485"/>
                    </a:lnTo>
                    <a:lnTo>
                      <a:pt x="735" y="447"/>
                    </a:lnTo>
                    <a:lnTo>
                      <a:pt x="713" y="410"/>
                    </a:lnTo>
                    <a:lnTo>
                      <a:pt x="696" y="373"/>
                    </a:lnTo>
                    <a:lnTo>
                      <a:pt x="682" y="340"/>
                    </a:lnTo>
                    <a:lnTo>
                      <a:pt x="673" y="310"/>
                    </a:lnTo>
                    <a:lnTo>
                      <a:pt x="666" y="283"/>
                    </a:lnTo>
                    <a:lnTo>
                      <a:pt x="661" y="264"/>
                    </a:lnTo>
                    <a:lnTo>
                      <a:pt x="660" y="251"/>
                    </a:lnTo>
                    <a:lnTo>
                      <a:pt x="659" y="247"/>
                    </a:lnTo>
                    <a:lnTo>
                      <a:pt x="659" y="245"/>
                    </a:lnTo>
                    <a:lnTo>
                      <a:pt x="659" y="245"/>
                    </a:lnTo>
                    <a:lnTo>
                      <a:pt x="659" y="245"/>
                    </a:lnTo>
                    <a:lnTo>
                      <a:pt x="659" y="245"/>
                    </a:lnTo>
                    <a:lnTo>
                      <a:pt x="659" y="245"/>
                    </a:lnTo>
                    <a:lnTo>
                      <a:pt x="654" y="243"/>
                    </a:lnTo>
                    <a:lnTo>
                      <a:pt x="643" y="240"/>
                    </a:lnTo>
                    <a:lnTo>
                      <a:pt x="624" y="235"/>
                    </a:lnTo>
                    <a:lnTo>
                      <a:pt x="601" y="229"/>
                    </a:lnTo>
                    <a:lnTo>
                      <a:pt x="574" y="224"/>
                    </a:lnTo>
                    <a:lnTo>
                      <a:pt x="543" y="218"/>
                    </a:lnTo>
                    <a:lnTo>
                      <a:pt x="510" y="211"/>
                    </a:lnTo>
                    <a:lnTo>
                      <a:pt x="477" y="205"/>
                    </a:lnTo>
                    <a:lnTo>
                      <a:pt x="442" y="199"/>
                    </a:lnTo>
                    <a:lnTo>
                      <a:pt x="410" y="194"/>
                    </a:lnTo>
                    <a:lnTo>
                      <a:pt x="379" y="188"/>
                    </a:lnTo>
                    <a:lnTo>
                      <a:pt x="351" y="183"/>
                    </a:lnTo>
                    <a:lnTo>
                      <a:pt x="328" y="180"/>
                    </a:lnTo>
                    <a:lnTo>
                      <a:pt x="310" y="176"/>
                    </a:lnTo>
                    <a:lnTo>
                      <a:pt x="298" y="175"/>
                    </a:lnTo>
                    <a:lnTo>
                      <a:pt x="294" y="175"/>
                    </a:lnTo>
                    <a:lnTo>
                      <a:pt x="293" y="175"/>
                    </a:lnTo>
                    <a:lnTo>
                      <a:pt x="293" y="176"/>
                    </a:lnTo>
                    <a:lnTo>
                      <a:pt x="281" y="195"/>
                    </a:lnTo>
                    <a:lnTo>
                      <a:pt x="267" y="212"/>
                    </a:lnTo>
                    <a:lnTo>
                      <a:pt x="250" y="227"/>
                    </a:lnTo>
                    <a:lnTo>
                      <a:pt x="233" y="239"/>
                    </a:lnTo>
                    <a:lnTo>
                      <a:pt x="212" y="248"/>
                    </a:lnTo>
                    <a:lnTo>
                      <a:pt x="191" y="255"/>
                    </a:lnTo>
                    <a:lnTo>
                      <a:pt x="168" y="257"/>
                    </a:lnTo>
                    <a:lnTo>
                      <a:pt x="145" y="257"/>
                    </a:lnTo>
                    <a:lnTo>
                      <a:pt x="121" y="252"/>
                    </a:lnTo>
                    <a:lnTo>
                      <a:pt x="98" y="245"/>
                    </a:lnTo>
                    <a:lnTo>
                      <a:pt x="77" y="234"/>
                    </a:lnTo>
                    <a:lnTo>
                      <a:pt x="59" y="220"/>
                    </a:lnTo>
                    <a:lnTo>
                      <a:pt x="43" y="204"/>
                    </a:lnTo>
                    <a:lnTo>
                      <a:pt x="29" y="184"/>
                    </a:lnTo>
                    <a:lnTo>
                      <a:pt x="18" y="164"/>
                    </a:lnTo>
                    <a:lnTo>
                      <a:pt x="11" y="142"/>
                    </a:lnTo>
                    <a:lnTo>
                      <a:pt x="7" y="152"/>
                    </a:lnTo>
                    <a:lnTo>
                      <a:pt x="5" y="164"/>
                    </a:lnTo>
                    <a:lnTo>
                      <a:pt x="1" y="174"/>
                    </a:lnTo>
                    <a:lnTo>
                      <a:pt x="0" y="186"/>
                    </a:lnTo>
                    <a:lnTo>
                      <a:pt x="0" y="217"/>
                    </a:lnTo>
                    <a:lnTo>
                      <a:pt x="7" y="245"/>
                    </a:lnTo>
                    <a:lnTo>
                      <a:pt x="18" y="273"/>
                    </a:lnTo>
                    <a:lnTo>
                      <a:pt x="34" y="297"/>
                    </a:lnTo>
                    <a:lnTo>
                      <a:pt x="55" y="318"/>
                    </a:lnTo>
                    <a:lnTo>
                      <a:pt x="81" y="334"/>
                    </a:lnTo>
                    <a:lnTo>
                      <a:pt x="108" y="346"/>
                    </a:lnTo>
                    <a:lnTo>
                      <a:pt x="138" y="351"/>
                    </a:lnTo>
                    <a:lnTo>
                      <a:pt x="166" y="353"/>
                    </a:lnTo>
                    <a:lnTo>
                      <a:pt x="192" y="349"/>
                    </a:lnTo>
                    <a:lnTo>
                      <a:pt x="218" y="342"/>
                    </a:lnTo>
                    <a:lnTo>
                      <a:pt x="241" y="331"/>
                    </a:lnTo>
                    <a:lnTo>
                      <a:pt x="261" y="317"/>
                    </a:lnTo>
                    <a:lnTo>
                      <a:pt x="280" y="300"/>
                    </a:lnTo>
                    <a:lnTo>
                      <a:pt x="294" y="279"/>
                    </a:lnTo>
                    <a:lnTo>
                      <a:pt x="304" y="255"/>
                    </a:lnTo>
                    <a:lnTo>
                      <a:pt x="642" y="315"/>
                    </a:lnTo>
                    <a:lnTo>
                      <a:pt x="642" y="317"/>
                    </a:lnTo>
                    <a:lnTo>
                      <a:pt x="642" y="320"/>
                    </a:lnTo>
                    <a:lnTo>
                      <a:pt x="642" y="324"/>
                    </a:lnTo>
                    <a:lnTo>
                      <a:pt x="642" y="327"/>
                    </a:lnTo>
                    <a:lnTo>
                      <a:pt x="643" y="357"/>
                    </a:lnTo>
                    <a:lnTo>
                      <a:pt x="645" y="387"/>
                    </a:lnTo>
                    <a:lnTo>
                      <a:pt x="650" y="416"/>
                    </a:lnTo>
                    <a:lnTo>
                      <a:pt x="657" y="445"/>
                    </a:lnTo>
                    <a:lnTo>
                      <a:pt x="342" y="595"/>
                    </a:lnTo>
                    <a:lnTo>
                      <a:pt x="327" y="573"/>
                    </a:lnTo>
                    <a:lnTo>
                      <a:pt x="310" y="554"/>
                    </a:lnTo>
                    <a:lnTo>
                      <a:pt x="289" y="540"/>
                    </a:lnTo>
                    <a:lnTo>
                      <a:pt x="266" y="530"/>
                    </a:lnTo>
                    <a:lnTo>
                      <a:pt x="241" y="524"/>
                    </a:lnTo>
                    <a:lnTo>
                      <a:pt x="215" y="522"/>
                    </a:lnTo>
                    <a:lnTo>
                      <a:pt x="188" y="523"/>
                    </a:lnTo>
                    <a:lnTo>
                      <a:pt x="161" y="529"/>
                    </a:lnTo>
                    <a:lnTo>
                      <a:pt x="132" y="540"/>
                    </a:lnTo>
                    <a:lnTo>
                      <a:pt x="107" y="556"/>
                    </a:lnTo>
                    <a:lnTo>
                      <a:pt x="86" y="577"/>
                    </a:lnTo>
                    <a:lnTo>
                      <a:pt x="70" y="601"/>
                    </a:lnTo>
                    <a:lnTo>
                      <a:pt x="58" y="628"/>
                    </a:lnTo>
                    <a:lnTo>
                      <a:pt x="52" y="657"/>
                    </a:lnTo>
                    <a:lnTo>
                      <a:pt x="51" y="687"/>
                    </a:lnTo>
                    <a:lnTo>
                      <a:pt x="55" y="718"/>
                    </a:lnTo>
                    <a:lnTo>
                      <a:pt x="59" y="729"/>
                    </a:lnTo>
                    <a:lnTo>
                      <a:pt x="63" y="740"/>
                    </a:lnTo>
                    <a:lnTo>
                      <a:pt x="69" y="750"/>
                    </a:lnTo>
                    <a:lnTo>
                      <a:pt x="75" y="759"/>
                    </a:lnTo>
                    <a:lnTo>
                      <a:pt x="78" y="736"/>
                    </a:lnTo>
                    <a:lnTo>
                      <a:pt x="84" y="713"/>
                    </a:lnTo>
                    <a:lnTo>
                      <a:pt x="94" y="692"/>
                    </a:lnTo>
                    <a:lnTo>
                      <a:pt x="107" y="673"/>
                    </a:lnTo>
                    <a:lnTo>
                      <a:pt x="123" y="656"/>
                    </a:lnTo>
                    <a:lnTo>
                      <a:pt x="142" y="642"/>
                    </a:lnTo>
                    <a:lnTo>
                      <a:pt x="162" y="629"/>
                    </a:lnTo>
                    <a:lnTo>
                      <a:pt x="185" y="621"/>
                    </a:lnTo>
                    <a:lnTo>
                      <a:pt x="208" y="616"/>
                    </a:lnTo>
                    <a:lnTo>
                      <a:pt x="231" y="615"/>
                    </a:lnTo>
                    <a:lnTo>
                      <a:pt x="253" y="618"/>
                    </a:lnTo>
                    <a:lnTo>
                      <a:pt x="274" y="623"/>
                    </a:lnTo>
                    <a:lnTo>
                      <a:pt x="295" y="631"/>
                    </a:lnTo>
                    <a:lnTo>
                      <a:pt x="313" y="643"/>
                    </a:lnTo>
                    <a:lnTo>
                      <a:pt x="331" y="657"/>
                    </a:lnTo>
                    <a:lnTo>
                      <a:pt x="346" y="673"/>
                    </a:lnTo>
                    <a:lnTo>
                      <a:pt x="346" y="675"/>
                    </a:lnTo>
                    <a:lnTo>
                      <a:pt x="347" y="674"/>
                    </a:lnTo>
                    <a:lnTo>
                      <a:pt x="350" y="673"/>
                    </a:lnTo>
                    <a:lnTo>
                      <a:pt x="359" y="669"/>
                    </a:lnTo>
                    <a:lnTo>
                      <a:pt x="373" y="664"/>
                    </a:lnTo>
                    <a:lnTo>
                      <a:pt x="390" y="654"/>
                    </a:lnTo>
                    <a:lnTo>
                      <a:pt x="412" y="644"/>
                    </a:lnTo>
                    <a:lnTo>
                      <a:pt x="437" y="633"/>
                    </a:lnTo>
                    <a:lnTo>
                      <a:pt x="463" y="620"/>
                    </a:lnTo>
                    <a:lnTo>
                      <a:pt x="491" y="606"/>
                    </a:lnTo>
                    <a:lnTo>
                      <a:pt x="518" y="592"/>
                    </a:lnTo>
                    <a:lnTo>
                      <a:pt x="547" y="578"/>
                    </a:lnTo>
                    <a:lnTo>
                      <a:pt x="575" y="565"/>
                    </a:lnTo>
                    <a:lnTo>
                      <a:pt x="601" y="552"/>
                    </a:lnTo>
                    <a:lnTo>
                      <a:pt x="626" y="539"/>
                    </a:lnTo>
                    <a:lnTo>
                      <a:pt x="646" y="529"/>
                    </a:lnTo>
                    <a:lnTo>
                      <a:pt x="665" y="520"/>
                    </a:lnTo>
                    <a:lnTo>
                      <a:pt x="679" y="513"/>
                    </a:lnTo>
                    <a:lnTo>
                      <a:pt x="683" y="523"/>
                    </a:lnTo>
                    <a:lnTo>
                      <a:pt x="688" y="533"/>
                    </a:lnTo>
                    <a:lnTo>
                      <a:pt x="694" y="544"/>
                    </a:lnTo>
                    <a:lnTo>
                      <a:pt x="699" y="554"/>
                    </a:lnTo>
                    <a:lnTo>
                      <a:pt x="704" y="565"/>
                    </a:lnTo>
                    <a:lnTo>
                      <a:pt x="710" y="574"/>
                    </a:lnTo>
                    <a:lnTo>
                      <a:pt x="717" y="584"/>
                    </a:lnTo>
                    <a:lnTo>
                      <a:pt x="722" y="593"/>
                    </a:lnTo>
                    <a:lnTo>
                      <a:pt x="432" y="781"/>
                    </a:lnTo>
                    <a:lnTo>
                      <a:pt x="431" y="788"/>
                    </a:lnTo>
                    <a:lnTo>
                      <a:pt x="429" y="808"/>
                    </a:lnTo>
                    <a:lnTo>
                      <a:pt x="423" y="834"/>
                    </a:lnTo>
                    <a:lnTo>
                      <a:pt x="412" y="864"/>
                    </a:lnTo>
                    <a:lnTo>
                      <a:pt x="396" y="894"/>
                    </a:lnTo>
                    <a:lnTo>
                      <a:pt x="373" y="919"/>
                    </a:lnTo>
                    <a:lnTo>
                      <a:pt x="342" y="937"/>
                    </a:lnTo>
                    <a:lnTo>
                      <a:pt x="301" y="940"/>
                    </a:lnTo>
                    <a:lnTo>
                      <a:pt x="290" y="939"/>
                    </a:lnTo>
                    <a:lnTo>
                      <a:pt x="281" y="938"/>
                    </a:lnTo>
                    <a:lnTo>
                      <a:pt x="272" y="937"/>
                    </a:lnTo>
                    <a:lnTo>
                      <a:pt x="263" y="934"/>
                    </a:lnTo>
                    <a:lnTo>
                      <a:pt x="253" y="932"/>
                    </a:lnTo>
                    <a:lnTo>
                      <a:pt x="244" y="930"/>
                    </a:lnTo>
                    <a:lnTo>
                      <a:pt x="236" y="926"/>
                    </a:lnTo>
                    <a:lnTo>
                      <a:pt x="228" y="922"/>
                    </a:lnTo>
                    <a:lnTo>
                      <a:pt x="227" y="921"/>
                    </a:lnTo>
                    <a:lnTo>
                      <a:pt x="226" y="919"/>
                    </a:lnTo>
                    <a:lnTo>
                      <a:pt x="225" y="919"/>
                    </a:lnTo>
                    <a:lnTo>
                      <a:pt x="225" y="918"/>
                    </a:lnTo>
                    <a:lnTo>
                      <a:pt x="213" y="904"/>
                    </a:lnTo>
                    <a:lnTo>
                      <a:pt x="204" y="891"/>
                    </a:lnTo>
                    <a:lnTo>
                      <a:pt x="197" y="876"/>
                    </a:lnTo>
                    <a:lnTo>
                      <a:pt x="191" y="859"/>
                    </a:lnTo>
                    <a:lnTo>
                      <a:pt x="187" y="843"/>
                    </a:lnTo>
                    <a:lnTo>
                      <a:pt x="185" y="827"/>
                    </a:lnTo>
                    <a:lnTo>
                      <a:pt x="185" y="810"/>
                    </a:lnTo>
                    <a:lnTo>
                      <a:pt x="187" y="794"/>
                    </a:lnTo>
                    <a:lnTo>
                      <a:pt x="139" y="794"/>
                    </a:lnTo>
                    <a:lnTo>
                      <a:pt x="127" y="817"/>
                    </a:lnTo>
                    <a:lnTo>
                      <a:pt x="117" y="841"/>
                    </a:lnTo>
                    <a:lnTo>
                      <a:pt x="112" y="865"/>
                    </a:lnTo>
                    <a:lnTo>
                      <a:pt x="112" y="891"/>
                    </a:lnTo>
                    <a:lnTo>
                      <a:pt x="115" y="916"/>
                    </a:lnTo>
                    <a:lnTo>
                      <a:pt x="123" y="939"/>
                    </a:lnTo>
                    <a:lnTo>
                      <a:pt x="136" y="962"/>
                    </a:lnTo>
                    <a:lnTo>
                      <a:pt x="153" y="982"/>
                    </a:lnTo>
                    <a:lnTo>
                      <a:pt x="181" y="1005"/>
                    </a:lnTo>
                    <a:lnTo>
                      <a:pt x="208" y="1021"/>
                    </a:lnTo>
                    <a:lnTo>
                      <a:pt x="236" y="1031"/>
                    </a:lnTo>
                    <a:lnTo>
                      <a:pt x="263" y="1036"/>
                    </a:lnTo>
                    <a:lnTo>
                      <a:pt x="289" y="1037"/>
                    </a:lnTo>
                    <a:lnTo>
                      <a:pt x="313" y="1033"/>
                    </a:lnTo>
                    <a:lnTo>
                      <a:pt x="336" y="1025"/>
                    </a:lnTo>
                    <a:lnTo>
                      <a:pt x="358" y="1015"/>
                    </a:lnTo>
                    <a:lnTo>
                      <a:pt x="379" y="1002"/>
                    </a:lnTo>
                    <a:lnTo>
                      <a:pt x="396" y="987"/>
                    </a:lnTo>
                    <a:lnTo>
                      <a:pt x="412" y="970"/>
                    </a:lnTo>
                    <a:lnTo>
                      <a:pt x="426" y="953"/>
                    </a:lnTo>
                    <a:lnTo>
                      <a:pt x="437" y="934"/>
                    </a:lnTo>
                    <a:lnTo>
                      <a:pt x="445" y="917"/>
                    </a:lnTo>
                    <a:lnTo>
                      <a:pt x="450" y="899"/>
                    </a:lnTo>
                    <a:lnTo>
                      <a:pt x="452" y="882"/>
                    </a:lnTo>
                    <a:lnTo>
                      <a:pt x="452" y="873"/>
                    </a:lnTo>
                    <a:lnTo>
                      <a:pt x="450" y="864"/>
                    </a:lnTo>
                    <a:lnTo>
                      <a:pt x="448" y="856"/>
                    </a:lnTo>
                    <a:lnTo>
                      <a:pt x="447" y="847"/>
                    </a:lnTo>
                    <a:lnTo>
                      <a:pt x="766" y="650"/>
                    </a:lnTo>
                    <a:lnTo>
                      <a:pt x="783" y="667"/>
                    </a:lnTo>
                    <a:lnTo>
                      <a:pt x="801" y="684"/>
                    </a:lnTo>
                    <a:lnTo>
                      <a:pt x="819" y="699"/>
                    </a:lnTo>
                    <a:lnTo>
                      <a:pt x="839" y="714"/>
                    </a:lnTo>
                    <a:lnTo>
                      <a:pt x="858" y="728"/>
                    </a:lnTo>
                    <a:lnTo>
                      <a:pt x="879" y="741"/>
                    </a:lnTo>
                    <a:lnTo>
                      <a:pt x="900" y="752"/>
                    </a:lnTo>
                    <a:lnTo>
                      <a:pt x="922" y="763"/>
                    </a:lnTo>
                    <a:lnTo>
                      <a:pt x="944" y="772"/>
                    </a:lnTo>
                    <a:lnTo>
                      <a:pt x="967" y="780"/>
                    </a:lnTo>
                    <a:lnTo>
                      <a:pt x="991" y="788"/>
                    </a:lnTo>
                    <a:lnTo>
                      <a:pt x="1015" y="794"/>
                    </a:lnTo>
                    <a:lnTo>
                      <a:pt x="1039" y="798"/>
                    </a:lnTo>
                    <a:lnTo>
                      <a:pt x="1065" y="802"/>
                    </a:lnTo>
                    <a:lnTo>
                      <a:pt x="1090" y="803"/>
                    </a:lnTo>
                    <a:lnTo>
                      <a:pt x="1115" y="804"/>
                    </a:lnTo>
                    <a:lnTo>
                      <a:pt x="1138" y="804"/>
                    </a:lnTo>
                    <a:lnTo>
                      <a:pt x="1161" y="802"/>
                    </a:lnTo>
                    <a:lnTo>
                      <a:pt x="1184" y="800"/>
                    </a:lnTo>
                    <a:lnTo>
                      <a:pt x="1206" y="795"/>
                    </a:lnTo>
                    <a:lnTo>
                      <a:pt x="1228" y="790"/>
                    </a:lnTo>
                    <a:lnTo>
                      <a:pt x="1249" y="785"/>
                    </a:lnTo>
                    <a:lnTo>
                      <a:pt x="1271" y="778"/>
                    </a:lnTo>
                    <a:lnTo>
                      <a:pt x="1291" y="770"/>
                    </a:lnTo>
                    <a:lnTo>
                      <a:pt x="1311" y="762"/>
                    </a:lnTo>
                    <a:lnTo>
                      <a:pt x="1331" y="752"/>
                    </a:lnTo>
                    <a:lnTo>
                      <a:pt x="1350" y="742"/>
                    </a:lnTo>
                    <a:lnTo>
                      <a:pt x="1369" y="730"/>
                    </a:lnTo>
                    <a:lnTo>
                      <a:pt x="1386" y="718"/>
                    </a:lnTo>
                    <a:lnTo>
                      <a:pt x="1403" y="705"/>
                    </a:lnTo>
                    <a:lnTo>
                      <a:pt x="1421" y="691"/>
                    </a:lnTo>
                    <a:lnTo>
                      <a:pt x="1437" y="677"/>
                    </a:lnTo>
                    <a:lnTo>
                      <a:pt x="1751" y="871"/>
                    </a:lnTo>
                    <a:lnTo>
                      <a:pt x="1750" y="880"/>
                    </a:lnTo>
                    <a:lnTo>
                      <a:pt x="1748" y="888"/>
                    </a:lnTo>
                    <a:lnTo>
                      <a:pt x="1747" y="897"/>
                    </a:lnTo>
                    <a:lnTo>
                      <a:pt x="1747" y="907"/>
                    </a:lnTo>
                    <a:lnTo>
                      <a:pt x="1748" y="923"/>
                    </a:lnTo>
                    <a:lnTo>
                      <a:pt x="1753" y="941"/>
                    </a:lnTo>
                    <a:lnTo>
                      <a:pt x="1762" y="959"/>
                    </a:lnTo>
                    <a:lnTo>
                      <a:pt x="1772" y="977"/>
                    </a:lnTo>
                    <a:lnTo>
                      <a:pt x="1786" y="994"/>
                    </a:lnTo>
                    <a:lnTo>
                      <a:pt x="1801" y="1012"/>
                    </a:lnTo>
                    <a:lnTo>
                      <a:pt x="1819" y="1026"/>
                    </a:lnTo>
                    <a:lnTo>
                      <a:pt x="1839" y="1039"/>
                    </a:lnTo>
                    <a:lnTo>
                      <a:pt x="1861" y="1050"/>
                    </a:lnTo>
                    <a:lnTo>
                      <a:pt x="1884" y="1058"/>
                    </a:lnTo>
                    <a:lnTo>
                      <a:pt x="1909" y="1061"/>
                    </a:lnTo>
                    <a:lnTo>
                      <a:pt x="1934" y="1060"/>
                    </a:lnTo>
                    <a:lnTo>
                      <a:pt x="1961" y="1054"/>
                    </a:lnTo>
                    <a:lnTo>
                      <a:pt x="1989" y="1044"/>
                    </a:lnTo>
                    <a:lnTo>
                      <a:pt x="2017" y="1028"/>
                    </a:lnTo>
                    <a:lnTo>
                      <a:pt x="2045" y="1005"/>
                    </a:lnTo>
                    <a:lnTo>
                      <a:pt x="2065" y="982"/>
                    </a:lnTo>
                    <a:lnTo>
                      <a:pt x="2078" y="956"/>
                    </a:lnTo>
                    <a:lnTo>
                      <a:pt x="2085" y="929"/>
                    </a:lnTo>
                    <a:lnTo>
                      <a:pt x="2088" y="900"/>
                    </a:lnTo>
                    <a:lnTo>
                      <a:pt x="2083" y="871"/>
                    </a:lnTo>
                    <a:lnTo>
                      <a:pt x="2074" y="843"/>
                    </a:lnTo>
                    <a:lnTo>
                      <a:pt x="2059" y="817"/>
                    </a:lnTo>
                    <a:lnTo>
                      <a:pt x="2039" y="794"/>
                    </a:lnTo>
                    <a:lnTo>
                      <a:pt x="2006" y="794"/>
                    </a:lnTo>
                    <a:lnTo>
                      <a:pt x="2010" y="812"/>
                    </a:lnTo>
                    <a:lnTo>
                      <a:pt x="2013" y="832"/>
                    </a:lnTo>
                    <a:lnTo>
                      <a:pt x="2013" y="851"/>
                    </a:lnTo>
                    <a:lnTo>
                      <a:pt x="2010" y="871"/>
                    </a:lnTo>
                    <a:lnTo>
                      <a:pt x="2005" y="891"/>
                    </a:lnTo>
                    <a:lnTo>
                      <a:pt x="1997" y="909"/>
                    </a:lnTo>
                    <a:lnTo>
                      <a:pt x="1986" y="926"/>
                    </a:lnTo>
                    <a:lnTo>
                      <a:pt x="1974" y="942"/>
                    </a:lnTo>
                    <a:lnTo>
                      <a:pt x="1972" y="944"/>
                    </a:lnTo>
                    <a:lnTo>
                      <a:pt x="1972" y="944"/>
                    </a:lnTo>
                    <a:lnTo>
                      <a:pt x="1971" y="945"/>
                    </a:lnTo>
                    <a:lnTo>
                      <a:pt x="1970" y="946"/>
                    </a:lnTo>
                    <a:lnTo>
                      <a:pt x="1962" y="949"/>
                    </a:lnTo>
                    <a:lnTo>
                      <a:pt x="1953" y="953"/>
                    </a:lnTo>
                    <a:lnTo>
                      <a:pt x="1945" y="956"/>
                    </a:lnTo>
                    <a:lnTo>
                      <a:pt x="1936" y="959"/>
                    </a:lnTo>
                    <a:lnTo>
                      <a:pt x="1926" y="961"/>
                    </a:lnTo>
                    <a:lnTo>
                      <a:pt x="1917" y="962"/>
                    </a:lnTo>
                    <a:lnTo>
                      <a:pt x="1908" y="963"/>
                    </a:lnTo>
                    <a:lnTo>
                      <a:pt x="1898" y="964"/>
                    </a:lnTo>
                    <a:lnTo>
                      <a:pt x="1856" y="960"/>
                    </a:lnTo>
                    <a:lnTo>
                      <a:pt x="1824" y="944"/>
                    </a:lnTo>
                    <a:lnTo>
                      <a:pt x="1801" y="918"/>
                    </a:lnTo>
                    <a:lnTo>
                      <a:pt x="1785" y="888"/>
                    </a:lnTo>
                    <a:lnTo>
                      <a:pt x="1774" y="858"/>
                    </a:lnTo>
                    <a:lnTo>
                      <a:pt x="1768" y="832"/>
                    </a:lnTo>
                    <a:lnTo>
                      <a:pt x="1766" y="812"/>
                    </a:lnTo>
                    <a:lnTo>
                      <a:pt x="1765" y="805"/>
                    </a:lnTo>
                    <a:lnTo>
                      <a:pt x="1485" y="623"/>
                    </a:lnTo>
                    <a:lnTo>
                      <a:pt x="1492" y="614"/>
                    </a:lnTo>
                    <a:lnTo>
                      <a:pt x="1499" y="605"/>
                    </a:lnTo>
                    <a:lnTo>
                      <a:pt x="1506" y="596"/>
                    </a:lnTo>
                    <a:lnTo>
                      <a:pt x="1513" y="585"/>
                    </a:lnTo>
                    <a:lnTo>
                      <a:pt x="1518" y="576"/>
                    </a:lnTo>
                    <a:lnTo>
                      <a:pt x="1524" y="566"/>
                    </a:lnTo>
                    <a:lnTo>
                      <a:pt x="1530" y="555"/>
                    </a:lnTo>
                    <a:lnTo>
                      <a:pt x="1536" y="545"/>
                    </a:lnTo>
                    <a:lnTo>
                      <a:pt x="1553" y="553"/>
                    </a:lnTo>
                    <a:lnTo>
                      <a:pt x="1573" y="563"/>
                    </a:lnTo>
                    <a:lnTo>
                      <a:pt x="1596" y="575"/>
                    </a:lnTo>
                    <a:lnTo>
                      <a:pt x="1620" y="586"/>
                    </a:lnTo>
                    <a:lnTo>
                      <a:pt x="1645" y="599"/>
                    </a:lnTo>
                    <a:lnTo>
                      <a:pt x="1672" y="613"/>
                    </a:lnTo>
                    <a:lnTo>
                      <a:pt x="1698" y="626"/>
                    </a:lnTo>
                    <a:lnTo>
                      <a:pt x="1724" y="638"/>
                    </a:lnTo>
                    <a:lnTo>
                      <a:pt x="1749" y="651"/>
                    </a:lnTo>
                    <a:lnTo>
                      <a:pt x="1772" y="662"/>
                    </a:lnTo>
                    <a:lnTo>
                      <a:pt x="1794" y="673"/>
                    </a:lnTo>
                    <a:lnTo>
                      <a:pt x="1812" y="682"/>
                    </a:lnTo>
                    <a:lnTo>
                      <a:pt x="1828" y="689"/>
                    </a:lnTo>
                    <a:lnTo>
                      <a:pt x="1841" y="695"/>
                    </a:lnTo>
                    <a:lnTo>
                      <a:pt x="1848" y="697"/>
                    </a:lnTo>
                    <a:lnTo>
                      <a:pt x="1851" y="698"/>
                    </a:lnTo>
                    <a:lnTo>
                      <a:pt x="1853" y="698"/>
                    </a:lnTo>
                    <a:lnTo>
                      <a:pt x="1853" y="697"/>
                    </a:lnTo>
                    <a:lnTo>
                      <a:pt x="1868" y="681"/>
                    </a:lnTo>
                    <a:lnTo>
                      <a:pt x="1885" y="667"/>
                    </a:lnTo>
                    <a:lnTo>
                      <a:pt x="1903" y="656"/>
                    </a:lnTo>
                    <a:lnTo>
                      <a:pt x="1924" y="647"/>
                    </a:lnTo>
                    <a:lnTo>
                      <a:pt x="1945" y="642"/>
                    </a:lnTo>
                    <a:lnTo>
                      <a:pt x="1967" y="639"/>
                    </a:lnTo>
                    <a:lnTo>
                      <a:pt x="1990" y="641"/>
                    </a:lnTo>
                    <a:lnTo>
                      <a:pt x="2013" y="645"/>
                    </a:lnTo>
                    <a:lnTo>
                      <a:pt x="2036" y="653"/>
                    </a:lnTo>
                    <a:lnTo>
                      <a:pt x="2057" y="665"/>
                    </a:lnTo>
                    <a:lnTo>
                      <a:pt x="2075" y="680"/>
                    </a:lnTo>
                    <a:lnTo>
                      <a:pt x="2091" y="697"/>
                    </a:lnTo>
                    <a:lnTo>
                      <a:pt x="2104" y="717"/>
                    </a:lnTo>
                    <a:lnTo>
                      <a:pt x="2114" y="737"/>
                    </a:lnTo>
                    <a:lnTo>
                      <a:pt x="2120" y="759"/>
                    </a:lnTo>
                    <a:lnTo>
                      <a:pt x="2123" y="782"/>
                    </a:lnTo>
                    <a:lnTo>
                      <a:pt x="2129" y="773"/>
                    </a:lnTo>
                    <a:lnTo>
                      <a:pt x="2135" y="763"/>
                    </a:lnTo>
                    <a:lnTo>
                      <a:pt x="2138" y="752"/>
                    </a:lnTo>
                    <a:lnTo>
                      <a:pt x="2142" y="741"/>
                    </a:lnTo>
                    <a:lnTo>
                      <a:pt x="2148" y="711"/>
                    </a:lnTo>
                    <a:lnTo>
                      <a:pt x="2146" y="681"/>
                    </a:lnTo>
                    <a:lnTo>
                      <a:pt x="2139" y="652"/>
                    </a:lnTo>
                    <a:lnTo>
                      <a:pt x="2128" y="626"/>
                    </a:lnTo>
                    <a:lnTo>
                      <a:pt x="2112" y="601"/>
                    </a:lnTo>
                    <a:lnTo>
                      <a:pt x="2091" y="581"/>
                    </a:lnTo>
                    <a:lnTo>
                      <a:pt x="2066" y="565"/>
                    </a:lnTo>
                    <a:lnTo>
                      <a:pt x="2037" y="553"/>
                    </a:lnTo>
                    <a:lnTo>
                      <a:pt x="2010" y="547"/>
                    </a:lnTo>
                    <a:lnTo>
                      <a:pt x="1983" y="546"/>
                    </a:lnTo>
                    <a:lnTo>
                      <a:pt x="1956" y="548"/>
                    </a:lnTo>
                    <a:lnTo>
                      <a:pt x="1932" y="554"/>
                    </a:lnTo>
                    <a:lnTo>
                      <a:pt x="1909" y="565"/>
                    </a:lnTo>
                    <a:lnTo>
                      <a:pt x="1888" y="578"/>
                    </a:lnTo>
                    <a:lnTo>
                      <a:pt x="1870" y="596"/>
                    </a:lnTo>
                    <a:lnTo>
                      <a:pt x="1856" y="618"/>
                    </a:lnTo>
                    <a:lnTo>
                      <a:pt x="1563" y="479"/>
                    </a:lnTo>
                    <a:lnTo>
                      <a:pt x="1570" y="454"/>
                    </a:lnTo>
                    <a:lnTo>
                      <a:pt x="1577" y="429"/>
                    </a:lnTo>
                    <a:lnTo>
                      <a:pt x="1582" y="403"/>
                    </a:lnTo>
                    <a:lnTo>
                      <a:pt x="1585" y="377"/>
                    </a:lnTo>
                    <a:lnTo>
                      <a:pt x="1986" y="165"/>
                    </a:lnTo>
                    <a:lnTo>
                      <a:pt x="2000" y="187"/>
                    </a:lnTo>
                    <a:lnTo>
                      <a:pt x="2018" y="204"/>
                    </a:lnTo>
                    <a:lnTo>
                      <a:pt x="2039" y="218"/>
                    </a:lnTo>
                    <a:lnTo>
                      <a:pt x="2062" y="228"/>
                    </a:lnTo>
                    <a:lnTo>
                      <a:pt x="2086" y="234"/>
                    </a:lnTo>
                    <a:lnTo>
                      <a:pt x="2113" y="236"/>
                    </a:lnTo>
                    <a:lnTo>
                      <a:pt x="2141" y="235"/>
                    </a:lnTo>
                    <a:lnTo>
                      <a:pt x="2167" y="229"/>
                    </a:lnTo>
                    <a:lnTo>
                      <a:pt x="2196" y="218"/>
                    </a:lnTo>
                    <a:lnTo>
                      <a:pt x="2221" y="202"/>
                    </a:lnTo>
                    <a:lnTo>
                      <a:pt x="2242" y="181"/>
                    </a:lnTo>
                    <a:lnTo>
                      <a:pt x="2258" y="157"/>
                    </a:lnTo>
                    <a:lnTo>
                      <a:pt x="2270" y="130"/>
                    </a:lnTo>
                    <a:lnTo>
                      <a:pt x="2277" y="101"/>
                    </a:lnTo>
                    <a:lnTo>
                      <a:pt x="2278" y="72"/>
                    </a:lnTo>
                    <a:lnTo>
                      <a:pt x="2272" y="42"/>
                    </a:lnTo>
                    <a:close/>
                  </a:path>
                </a:pathLst>
              </a:custGeom>
              <a:solidFill>
                <a:schemeClr val="tx2">
                  <a:lumMod val="75000"/>
                </a:schemeClr>
              </a:solidFill>
              <a:ln>
                <a:noFill/>
              </a:ln>
            </p:spPr>
            <p:txBody>
              <a:bodyPr vert="horz" wrap="square" lIns="91440" tIns="45720" rIns="91440" bIns="45720" numCol="1" anchor="t" anchorCtr="0" compatLnSpc="1">
                <a:prstTxWarp prst="textNoShape">
                  <a:avLst/>
                </a:prstTxWarp>
              </a:bodyPr>
              <a:lstStyle/>
              <a:p>
                <a:endParaRPr lang="cs-CZ"/>
              </a:p>
            </p:txBody>
          </p:sp>
          <p:sp>
            <p:nvSpPr>
              <p:cNvPr id="40" name="Freeform 14"/>
              <p:cNvSpPr>
                <a:spLocks/>
              </p:cNvSpPr>
              <p:nvPr>
                <p:custDataLst>
                  <p:tags r:id="rId23"/>
                </p:custDataLst>
              </p:nvPr>
            </p:nvSpPr>
            <p:spPr bwMode="auto">
              <a:xfrm>
                <a:off x="8324850" y="1901826"/>
                <a:ext cx="581025" cy="684213"/>
              </a:xfrm>
              <a:custGeom>
                <a:avLst/>
                <a:gdLst>
                  <a:gd name="T0" fmla="*/ 663 w 732"/>
                  <a:gd name="T1" fmla="*/ 376 h 863"/>
                  <a:gd name="T2" fmla="*/ 606 w 732"/>
                  <a:gd name="T3" fmla="*/ 349 h 863"/>
                  <a:gd name="T4" fmla="*/ 554 w 732"/>
                  <a:gd name="T5" fmla="*/ 342 h 863"/>
                  <a:gd name="T6" fmla="*/ 506 w 732"/>
                  <a:gd name="T7" fmla="*/ 354 h 863"/>
                  <a:gd name="T8" fmla="*/ 464 w 732"/>
                  <a:gd name="T9" fmla="*/ 377 h 863"/>
                  <a:gd name="T10" fmla="*/ 431 w 732"/>
                  <a:gd name="T11" fmla="*/ 409 h 863"/>
                  <a:gd name="T12" fmla="*/ 407 w 732"/>
                  <a:gd name="T13" fmla="*/ 445 h 863"/>
                  <a:gd name="T14" fmla="*/ 393 w 732"/>
                  <a:gd name="T15" fmla="*/ 481 h 863"/>
                  <a:gd name="T16" fmla="*/ 392 w 732"/>
                  <a:gd name="T17" fmla="*/ 506 h 863"/>
                  <a:gd name="T18" fmla="*/ 394 w 732"/>
                  <a:gd name="T19" fmla="*/ 523 h 863"/>
                  <a:gd name="T20" fmla="*/ 148 w 732"/>
                  <a:gd name="T21" fmla="*/ 708 h 863"/>
                  <a:gd name="T22" fmla="*/ 159 w 732"/>
                  <a:gd name="T23" fmla="*/ 692 h 863"/>
                  <a:gd name="T24" fmla="*/ 173 w 732"/>
                  <a:gd name="T25" fmla="*/ 673 h 863"/>
                  <a:gd name="T26" fmla="*/ 186 w 732"/>
                  <a:gd name="T27" fmla="*/ 655 h 863"/>
                  <a:gd name="T28" fmla="*/ 194 w 732"/>
                  <a:gd name="T29" fmla="*/ 636 h 863"/>
                  <a:gd name="T30" fmla="*/ 212 w 732"/>
                  <a:gd name="T31" fmla="*/ 537 h 863"/>
                  <a:gd name="T32" fmla="*/ 203 w 732"/>
                  <a:gd name="T33" fmla="*/ 442 h 863"/>
                  <a:gd name="T34" fmla="*/ 175 w 732"/>
                  <a:gd name="T35" fmla="*/ 348 h 863"/>
                  <a:gd name="T36" fmla="*/ 133 w 732"/>
                  <a:gd name="T37" fmla="*/ 258 h 863"/>
                  <a:gd name="T38" fmla="*/ 106 w 732"/>
                  <a:gd name="T39" fmla="*/ 179 h 863"/>
                  <a:gd name="T40" fmla="*/ 96 w 732"/>
                  <a:gd name="T41" fmla="*/ 95 h 863"/>
                  <a:gd name="T42" fmla="*/ 95 w 732"/>
                  <a:gd name="T43" fmla="*/ 28 h 863"/>
                  <a:gd name="T44" fmla="*/ 96 w 732"/>
                  <a:gd name="T45" fmla="*/ 0 h 863"/>
                  <a:gd name="T46" fmla="*/ 82 w 732"/>
                  <a:gd name="T47" fmla="*/ 28 h 863"/>
                  <a:gd name="T48" fmla="*/ 54 w 732"/>
                  <a:gd name="T49" fmla="*/ 95 h 863"/>
                  <a:gd name="T50" fmla="*/ 37 w 732"/>
                  <a:gd name="T51" fmla="*/ 179 h 863"/>
                  <a:gd name="T52" fmla="*/ 52 w 732"/>
                  <a:gd name="T53" fmla="*/ 257 h 863"/>
                  <a:gd name="T54" fmla="*/ 91 w 732"/>
                  <a:gd name="T55" fmla="*/ 340 h 863"/>
                  <a:gd name="T56" fmla="*/ 118 w 732"/>
                  <a:gd name="T57" fmla="*/ 432 h 863"/>
                  <a:gd name="T58" fmla="*/ 129 w 732"/>
                  <a:gd name="T59" fmla="*/ 526 h 863"/>
                  <a:gd name="T60" fmla="*/ 122 w 732"/>
                  <a:gd name="T61" fmla="*/ 607 h 863"/>
                  <a:gd name="T62" fmla="*/ 99 w 732"/>
                  <a:gd name="T63" fmla="*/ 663 h 863"/>
                  <a:gd name="T64" fmla="*/ 56 w 732"/>
                  <a:gd name="T65" fmla="*/ 750 h 863"/>
                  <a:gd name="T66" fmla="*/ 16 w 732"/>
                  <a:gd name="T67" fmla="*/ 831 h 863"/>
                  <a:gd name="T68" fmla="*/ 0 w 732"/>
                  <a:gd name="T69" fmla="*/ 863 h 863"/>
                  <a:gd name="T70" fmla="*/ 411 w 732"/>
                  <a:gd name="T71" fmla="*/ 591 h 863"/>
                  <a:gd name="T72" fmla="*/ 419 w 732"/>
                  <a:gd name="T73" fmla="*/ 545 h 863"/>
                  <a:gd name="T74" fmla="*/ 446 w 732"/>
                  <a:gd name="T75" fmla="*/ 485 h 863"/>
                  <a:gd name="T76" fmla="*/ 500 w 732"/>
                  <a:gd name="T77" fmla="*/ 444 h 863"/>
                  <a:gd name="T78" fmla="*/ 552 w 732"/>
                  <a:gd name="T79" fmla="*/ 440 h 863"/>
                  <a:gd name="T80" fmla="*/ 570 w 732"/>
                  <a:gd name="T81" fmla="*/ 443 h 863"/>
                  <a:gd name="T82" fmla="*/ 589 w 732"/>
                  <a:gd name="T83" fmla="*/ 447 h 863"/>
                  <a:gd name="T84" fmla="*/ 607 w 732"/>
                  <a:gd name="T85" fmla="*/ 454 h 863"/>
                  <a:gd name="T86" fmla="*/ 616 w 732"/>
                  <a:gd name="T87" fmla="*/ 459 h 863"/>
                  <a:gd name="T88" fmla="*/ 618 w 732"/>
                  <a:gd name="T89" fmla="*/ 460 h 863"/>
                  <a:gd name="T90" fmla="*/ 630 w 732"/>
                  <a:gd name="T91" fmla="*/ 475 h 863"/>
                  <a:gd name="T92" fmla="*/ 648 w 732"/>
                  <a:gd name="T93" fmla="*/ 507 h 863"/>
                  <a:gd name="T94" fmla="*/ 657 w 732"/>
                  <a:gd name="T95" fmla="*/ 541 h 863"/>
                  <a:gd name="T96" fmla="*/ 658 w 732"/>
                  <a:gd name="T97" fmla="*/ 575 h 863"/>
                  <a:gd name="T98" fmla="*/ 699 w 732"/>
                  <a:gd name="T99" fmla="*/ 592 h 863"/>
                  <a:gd name="T100" fmla="*/ 724 w 732"/>
                  <a:gd name="T101" fmla="*/ 544 h 863"/>
                  <a:gd name="T102" fmla="*/ 732 w 732"/>
                  <a:gd name="T103" fmla="*/ 492 h 863"/>
                  <a:gd name="T104" fmla="*/ 720 w 732"/>
                  <a:gd name="T105" fmla="*/ 442 h 863"/>
                  <a:gd name="T106" fmla="*/ 690 w 732"/>
                  <a:gd name="T107" fmla="*/ 399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32" h="863">
                    <a:moveTo>
                      <a:pt x="690" y="399"/>
                    </a:moveTo>
                    <a:lnTo>
                      <a:pt x="663" y="376"/>
                    </a:lnTo>
                    <a:lnTo>
                      <a:pt x="634" y="360"/>
                    </a:lnTo>
                    <a:lnTo>
                      <a:pt x="606" y="349"/>
                    </a:lnTo>
                    <a:lnTo>
                      <a:pt x="580" y="344"/>
                    </a:lnTo>
                    <a:lnTo>
                      <a:pt x="554" y="342"/>
                    </a:lnTo>
                    <a:lnTo>
                      <a:pt x="529" y="346"/>
                    </a:lnTo>
                    <a:lnTo>
                      <a:pt x="506" y="354"/>
                    </a:lnTo>
                    <a:lnTo>
                      <a:pt x="484" y="364"/>
                    </a:lnTo>
                    <a:lnTo>
                      <a:pt x="464" y="377"/>
                    </a:lnTo>
                    <a:lnTo>
                      <a:pt x="446" y="392"/>
                    </a:lnTo>
                    <a:lnTo>
                      <a:pt x="431" y="409"/>
                    </a:lnTo>
                    <a:lnTo>
                      <a:pt x="417" y="427"/>
                    </a:lnTo>
                    <a:lnTo>
                      <a:pt x="407" y="445"/>
                    </a:lnTo>
                    <a:lnTo>
                      <a:pt x="399" y="462"/>
                    </a:lnTo>
                    <a:lnTo>
                      <a:pt x="393" y="481"/>
                    </a:lnTo>
                    <a:lnTo>
                      <a:pt x="392" y="497"/>
                    </a:lnTo>
                    <a:lnTo>
                      <a:pt x="392" y="506"/>
                    </a:lnTo>
                    <a:lnTo>
                      <a:pt x="393" y="515"/>
                    </a:lnTo>
                    <a:lnTo>
                      <a:pt x="394" y="523"/>
                    </a:lnTo>
                    <a:lnTo>
                      <a:pt x="396" y="533"/>
                    </a:lnTo>
                    <a:lnTo>
                      <a:pt x="148" y="708"/>
                    </a:lnTo>
                    <a:lnTo>
                      <a:pt x="152" y="701"/>
                    </a:lnTo>
                    <a:lnTo>
                      <a:pt x="159" y="692"/>
                    </a:lnTo>
                    <a:lnTo>
                      <a:pt x="165" y="683"/>
                    </a:lnTo>
                    <a:lnTo>
                      <a:pt x="173" y="673"/>
                    </a:lnTo>
                    <a:lnTo>
                      <a:pt x="179" y="664"/>
                    </a:lnTo>
                    <a:lnTo>
                      <a:pt x="186" y="655"/>
                    </a:lnTo>
                    <a:lnTo>
                      <a:pt x="190" y="645"/>
                    </a:lnTo>
                    <a:lnTo>
                      <a:pt x="194" y="636"/>
                    </a:lnTo>
                    <a:lnTo>
                      <a:pt x="206" y="587"/>
                    </a:lnTo>
                    <a:lnTo>
                      <a:pt x="212" y="537"/>
                    </a:lnTo>
                    <a:lnTo>
                      <a:pt x="211" y="489"/>
                    </a:lnTo>
                    <a:lnTo>
                      <a:pt x="203" y="442"/>
                    </a:lnTo>
                    <a:lnTo>
                      <a:pt x="191" y="394"/>
                    </a:lnTo>
                    <a:lnTo>
                      <a:pt x="175" y="348"/>
                    </a:lnTo>
                    <a:lnTo>
                      <a:pt x="154" y="303"/>
                    </a:lnTo>
                    <a:lnTo>
                      <a:pt x="133" y="258"/>
                    </a:lnTo>
                    <a:lnTo>
                      <a:pt x="118" y="220"/>
                    </a:lnTo>
                    <a:lnTo>
                      <a:pt x="106" y="179"/>
                    </a:lnTo>
                    <a:lnTo>
                      <a:pt x="99" y="136"/>
                    </a:lnTo>
                    <a:lnTo>
                      <a:pt x="96" y="95"/>
                    </a:lnTo>
                    <a:lnTo>
                      <a:pt x="95" y="58"/>
                    </a:lnTo>
                    <a:lnTo>
                      <a:pt x="95" y="28"/>
                    </a:lnTo>
                    <a:lnTo>
                      <a:pt x="96" y="7"/>
                    </a:lnTo>
                    <a:lnTo>
                      <a:pt x="96" y="0"/>
                    </a:lnTo>
                    <a:lnTo>
                      <a:pt x="92" y="7"/>
                    </a:lnTo>
                    <a:lnTo>
                      <a:pt x="82" y="28"/>
                    </a:lnTo>
                    <a:lnTo>
                      <a:pt x="68" y="58"/>
                    </a:lnTo>
                    <a:lnTo>
                      <a:pt x="54" y="95"/>
                    </a:lnTo>
                    <a:lnTo>
                      <a:pt x="43" y="136"/>
                    </a:lnTo>
                    <a:lnTo>
                      <a:pt x="37" y="179"/>
                    </a:lnTo>
                    <a:lnTo>
                      <a:pt x="39" y="220"/>
                    </a:lnTo>
                    <a:lnTo>
                      <a:pt x="52" y="257"/>
                    </a:lnTo>
                    <a:lnTo>
                      <a:pt x="73" y="296"/>
                    </a:lnTo>
                    <a:lnTo>
                      <a:pt x="91" y="340"/>
                    </a:lnTo>
                    <a:lnTo>
                      <a:pt x="106" y="385"/>
                    </a:lnTo>
                    <a:lnTo>
                      <a:pt x="118" y="432"/>
                    </a:lnTo>
                    <a:lnTo>
                      <a:pt x="126" y="480"/>
                    </a:lnTo>
                    <a:lnTo>
                      <a:pt x="129" y="526"/>
                    </a:lnTo>
                    <a:lnTo>
                      <a:pt x="128" y="568"/>
                    </a:lnTo>
                    <a:lnTo>
                      <a:pt x="122" y="607"/>
                    </a:lnTo>
                    <a:lnTo>
                      <a:pt x="114" y="628"/>
                    </a:lnTo>
                    <a:lnTo>
                      <a:pt x="99" y="663"/>
                    </a:lnTo>
                    <a:lnTo>
                      <a:pt x="80" y="705"/>
                    </a:lnTo>
                    <a:lnTo>
                      <a:pt x="56" y="750"/>
                    </a:lnTo>
                    <a:lnTo>
                      <a:pt x="35" y="794"/>
                    </a:lnTo>
                    <a:lnTo>
                      <a:pt x="16" y="831"/>
                    </a:lnTo>
                    <a:lnTo>
                      <a:pt x="3" y="855"/>
                    </a:lnTo>
                    <a:lnTo>
                      <a:pt x="0" y="863"/>
                    </a:lnTo>
                    <a:lnTo>
                      <a:pt x="410" y="598"/>
                    </a:lnTo>
                    <a:lnTo>
                      <a:pt x="411" y="591"/>
                    </a:lnTo>
                    <a:lnTo>
                      <a:pt x="414" y="572"/>
                    </a:lnTo>
                    <a:lnTo>
                      <a:pt x="419" y="545"/>
                    </a:lnTo>
                    <a:lnTo>
                      <a:pt x="430" y="515"/>
                    </a:lnTo>
                    <a:lnTo>
                      <a:pt x="446" y="485"/>
                    </a:lnTo>
                    <a:lnTo>
                      <a:pt x="469" y="460"/>
                    </a:lnTo>
                    <a:lnTo>
                      <a:pt x="500" y="444"/>
                    </a:lnTo>
                    <a:lnTo>
                      <a:pt x="542" y="439"/>
                    </a:lnTo>
                    <a:lnTo>
                      <a:pt x="552" y="440"/>
                    </a:lnTo>
                    <a:lnTo>
                      <a:pt x="561" y="442"/>
                    </a:lnTo>
                    <a:lnTo>
                      <a:pt x="570" y="443"/>
                    </a:lnTo>
                    <a:lnTo>
                      <a:pt x="581" y="445"/>
                    </a:lnTo>
                    <a:lnTo>
                      <a:pt x="589" y="447"/>
                    </a:lnTo>
                    <a:lnTo>
                      <a:pt x="598" y="451"/>
                    </a:lnTo>
                    <a:lnTo>
                      <a:pt x="607" y="454"/>
                    </a:lnTo>
                    <a:lnTo>
                      <a:pt x="615" y="458"/>
                    </a:lnTo>
                    <a:lnTo>
                      <a:pt x="616" y="459"/>
                    </a:lnTo>
                    <a:lnTo>
                      <a:pt x="618" y="459"/>
                    </a:lnTo>
                    <a:lnTo>
                      <a:pt x="618" y="460"/>
                    </a:lnTo>
                    <a:lnTo>
                      <a:pt x="619" y="461"/>
                    </a:lnTo>
                    <a:lnTo>
                      <a:pt x="630" y="475"/>
                    </a:lnTo>
                    <a:lnTo>
                      <a:pt x="639" y="491"/>
                    </a:lnTo>
                    <a:lnTo>
                      <a:pt x="648" y="507"/>
                    </a:lnTo>
                    <a:lnTo>
                      <a:pt x="653" y="523"/>
                    </a:lnTo>
                    <a:lnTo>
                      <a:pt x="657" y="541"/>
                    </a:lnTo>
                    <a:lnTo>
                      <a:pt x="658" y="558"/>
                    </a:lnTo>
                    <a:lnTo>
                      <a:pt x="658" y="575"/>
                    </a:lnTo>
                    <a:lnTo>
                      <a:pt x="656" y="592"/>
                    </a:lnTo>
                    <a:lnTo>
                      <a:pt x="699" y="592"/>
                    </a:lnTo>
                    <a:lnTo>
                      <a:pt x="713" y="569"/>
                    </a:lnTo>
                    <a:lnTo>
                      <a:pt x="724" y="544"/>
                    </a:lnTo>
                    <a:lnTo>
                      <a:pt x="731" y="519"/>
                    </a:lnTo>
                    <a:lnTo>
                      <a:pt x="732" y="492"/>
                    </a:lnTo>
                    <a:lnTo>
                      <a:pt x="728" y="467"/>
                    </a:lnTo>
                    <a:lnTo>
                      <a:pt x="720" y="442"/>
                    </a:lnTo>
                    <a:lnTo>
                      <a:pt x="707" y="419"/>
                    </a:lnTo>
                    <a:lnTo>
                      <a:pt x="690" y="399"/>
                    </a:lnTo>
                    <a:close/>
                  </a:path>
                </a:pathLst>
              </a:custGeom>
              <a:solidFill>
                <a:schemeClr val="tx2">
                  <a:lumMod val="75000"/>
                </a:schemeClr>
              </a:solidFill>
              <a:ln>
                <a:noFill/>
              </a:ln>
            </p:spPr>
            <p:txBody>
              <a:bodyPr vert="horz" wrap="square" lIns="91440" tIns="45720" rIns="91440" bIns="45720" numCol="1" anchor="t" anchorCtr="0" compatLnSpc="1">
                <a:prstTxWarp prst="textNoShape">
                  <a:avLst/>
                </a:prstTxWarp>
              </a:bodyPr>
              <a:lstStyle/>
              <a:p>
                <a:endParaRPr lang="cs-CZ"/>
              </a:p>
            </p:txBody>
          </p:sp>
          <p:sp>
            <p:nvSpPr>
              <p:cNvPr id="41" name="Freeform 15"/>
              <p:cNvSpPr>
                <a:spLocks/>
              </p:cNvSpPr>
              <p:nvPr>
                <p:custDataLst>
                  <p:tags r:id="rId24"/>
                </p:custDataLst>
              </p:nvPr>
            </p:nvSpPr>
            <p:spPr bwMode="auto">
              <a:xfrm>
                <a:off x="7162800" y="1901826"/>
                <a:ext cx="581025" cy="657225"/>
              </a:xfrm>
              <a:custGeom>
                <a:avLst/>
                <a:gdLst>
                  <a:gd name="T0" fmla="*/ 615 w 731"/>
                  <a:gd name="T1" fmla="*/ 558 h 828"/>
                  <a:gd name="T2" fmla="*/ 617 w 731"/>
                  <a:gd name="T3" fmla="*/ 470 h 828"/>
                  <a:gd name="T4" fmla="*/ 637 w 731"/>
                  <a:gd name="T5" fmla="*/ 379 h 828"/>
                  <a:gd name="T6" fmla="*/ 669 w 731"/>
                  <a:gd name="T7" fmla="*/ 293 h 828"/>
                  <a:gd name="T8" fmla="*/ 703 w 731"/>
                  <a:gd name="T9" fmla="*/ 219 h 828"/>
                  <a:gd name="T10" fmla="*/ 697 w 731"/>
                  <a:gd name="T11" fmla="*/ 138 h 828"/>
                  <a:gd name="T12" fmla="*/ 670 w 731"/>
                  <a:gd name="T13" fmla="*/ 58 h 828"/>
                  <a:gd name="T14" fmla="*/ 646 w 731"/>
                  <a:gd name="T15" fmla="*/ 7 h 828"/>
                  <a:gd name="T16" fmla="*/ 642 w 731"/>
                  <a:gd name="T17" fmla="*/ 7 h 828"/>
                  <a:gd name="T18" fmla="*/ 644 w 731"/>
                  <a:gd name="T19" fmla="*/ 57 h 828"/>
                  <a:gd name="T20" fmla="*/ 639 w 731"/>
                  <a:gd name="T21" fmla="*/ 134 h 828"/>
                  <a:gd name="T22" fmla="*/ 622 w 731"/>
                  <a:gd name="T23" fmla="*/ 216 h 828"/>
                  <a:gd name="T24" fmla="*/ 585 w 731"/>
                  <a:gd name="T25" fmla="*/ 295 h 828"/>
                  <a:gd name="T26" fmla="*/ 549 w 731"/>
                  <a:gd name="T27" fmla="*/ 383 h 828"/>
                  <a:gd name="T28" fmla="*/ 531 w 731"/>
                  <a:gd name="T29" fmla="*/ 474 h 828"/>
                  <a:gd name="T30" fmla="*/ 536 w 731"/>
                  <a:gd name="T31" fmla="*/ 571 h 828"/>
                  <a:gd name="T32" fmla="*/ 555 w 731"/>
                  <a:gd name="T33" fmla="*/ 635 h 828"/>
                  <a:gd name="T34" fmla="*/ 568 w 731"/>
                  <a:gd name="T35" fmla="*/ 661 h 828"/>
                  <a:gd name="T36" fmla="*/ 582 w 731"/>
                  <a:gd name="T37" fmla="*/ 685 h 828"/>
                  <a:gd name="T38" fmla="*/ 598 w 731"/>
                  <a:gd name="T39" fmla="*/ 707 h 828"/>
                  <a:gd name="T40" fmla="*/ 339 w 731"/>
                  <a:gd name="T41" fmla="*/ 606 h 828"/>
                  <a:gd name="T42" fmla="*/ 340 w 731"/>
                  <a:gd name="T43" fmla="*/ 589 h 828"/>
                  <a:gd name="T44" fmla="*/ 337 w 731"/>
                  <a:gd name="T45" fmla="*/ 571 h 828"/>
                  <a:gd name="T46" fmla="*/ 325 w 731"/>
                  <a:gd name="T47" fmla="*/ 538 h 828"/>
                  <a:gd name="T48" fmla="*/ 299 w 731"/>
                  <a:gd name="T49" fmla="*/ 506 h 828"/>
                  <a:gd name="T50" fmla="*/ 264 w 731"/>
                  <a:gd name="T51" fmla="*/ 477 h 828"/>
                  <a:gd name="T52" fmla="*/ 221 w 731"/>
                  <a:gd name="T53" fmla="*/ 457 h 828"/>
                  <a:gd name="T54" fmla="*/ 174 w 731"/>
                  <a:gd name="T55" fmla="*/ 449 h 828"/>
                  <a:gd name="T56" fmla="*/ 124 w 731"/>
                  <a:gd name="T57" fmla="*/ 454 h 828"/>
                  <a:gd name="T58" fmla="*/ 74 w 731"/>
                  <a:gd name="T59" fmla="*/ 481 h 828"/>
                  <a:gd name="T60" fmla="*/ 25 w 731"/>
                  <a:gd name="T61" fmla="*/ 529 h 828"/>
                  <a:gd name="T62" fmla="*/ 0 w 731"/>
                  <a:gd name="T63" fmla="*/ 603 h 828"/>
                  <a:gd name="T64" fmla="*/ 19 w 731"/>
                  <a:gd name="T65" fmla="*/ 679 h 828"/>
                  <a:gd name="T66" fmla="*/ 84 w 731"/>
                  <a:gd name="T67" fmla="*/ 653 h 828"/>
                  <a:gd name="T68" fmla="*/ 94 w 731"/>
                  <a:gd name="T69" fmla="*/ 602 h 828"/>
                  <a:gd name="T70" fmla="*/ 108 w 731"/>
                  <a:gd name="T71" fmla="*/ 576 h 828"/>
                  <a:gd name="T72" fmla="*/ 109 w 731"/>
                  <a:gd name="T73" fmla="*/ 574 h 828"/>
                  <a:gd name="T74" fmla="*/ 117 w 731"/>
                  <a:gd name="T75" fmla="*/ 567 h 828"/>
                  <a:gd name="T76" fmla="*/ 133 w 731"/>
                  <a:gd name="T77" fmla="*/ 558 h 828"/>
                  <a:gd name="T78" fmla="*/ 151 w 731"/>
                  <a:gd name="T79" fmla="*/ 551 h 828"/>
                  <a:gd name="T80" fmla="*/ 169 w 731"/>
                  <a:gd name="T81" fmla="*/ 544 h 828"/>
                  <a:gd name="T82" fmla="*/ 220 w 731"/>
                  <a:gd name="T83" fmla="*/ 538 h 828"/>
                  <a:gd name="T84" fmla="*/ 281 w 731"/>
                  <a:gd name="T85" fmla="*/ 570 h 828"/>
                  <a:gd name="T86" fmla="*/ 318 w 731"/>
                  <a:gd name="T87" fmla="*/ 624 h 828"/>
                  <a:gd name="T88" fmla="*/ 334 w 731"/>
                  <a:gd name="T89" fmla="*/ 666 h 828"/>
                  <a:gd name="T90" fmla="*/ 731 w 731"/>
                  <a:gd name="T91" fmla="*/ 828 h 828"/>
                  <a:gd name="T92" fmla="*/ 688 w 731"/>
                  <a:gd name="T93" fmla="*/ 738 h 828"/>
                  <a:gd name="T94" fmla="*/ 666 w 731"/>
                  <a:gd name="T95" fmla="*/ 700 h 828"/>
                  <a:gd name="T96" fmla="*/ 645 w 731"/>
                  <a:gd name="T97" fmla="*/ 658 h 828"/>
                  <a:gd name="T98" fmla="*/ 628 w 731"/>
                  <a:gd name="T99" fmla="*/ 617 h 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31" h="828">
                    <a:moveTo>
                      <a:pt x="622" y="596"/>
                    </a:moveTo>
                    <a:lnTo>
                      <a:pt x="615" y="558"/>
                    </a:lnTo>
                    <a:lnTo>
                      <a:pt x="614" y="515"/>
                    </a:lnTo>
                    <a:lnTo>
                      <a:pt x="617" y="470"/>
                    </a:lnTo>
                    <a:lnTo>
                      <a:pt x="625" y="424"/>
                    </a:lnTo>
                    <a:lnTo>
                      <a:pt x="637" y="379"/>
                    </a:lnTo>
                    <a:lnTo>
                      <a:pt x="652" y="335"/>
                    </a:lnTo>
                    <a:lnTo>
                      <a:pt x="669" y="293"/>
                    </a:lnTo>
                    <a:lnTo>
                      <a:pt x="690" y="255"/>
                    </a:lnTo>
                    <a:lnTo>
                      <a:pt x="703" y="219"/>
                    </a:lnTo>
                    <a:lnTo>
                      <a:pt x="704" y="179"/>
                    </a:lnTo>
                    <a:lnTo>
                      <a:pt x="697" y="138"/>
                    </a:lnTo>
                    <a:lnTo>
                      <a:pt x="685" y="96"/>
                    </a:lnTo>
                    <a:lnTo>
                      <a:pt x="670" y="58"/>
                    </a:lnTo>
                    <a:lnTo>
                      <a:pt x="657" y="28"/>
                    </a:lnTo>
                    <a:lnTo>
                      <a:pt x="646" y="7"/>
                    </a:lnTo>
                    <a:lnTo>
                      <a:pt x="642" y="0"/>
                    </a:lnTo>
                    <a:lnTo>
                      <a:pt x="642" y="7"/>
                    </a:lnTo>
                    <a:lnTo>
                      <a:pt x="643" y="27"/>
                    </a:lnTo>
                    <a:lnTo>
                      <a:pt x="644" y="57"/>
                    </a:lnTo>
                    <a:lnTo>
                      <a:pt x="643" y="94"/>
                    </a:lnTo>
                    <a:lnTo>
                      <a:pt x="639" y="134"/>
                    </a:lnTo>
                    <a:lnTo>
                      <a:pt x="632" y="176"/>
                    </a:lnTo>
                    <a:lnTo>
                      <a:pt x="622" y="216"/>
                    </a:lnTo>
                    <a:lnTo>
                      <a:pt x="607" y="253"/>
                    </a:lnTo>
                    <a:lnTo>
                      <a:pt x="585" y="295"/>
                    </a:lnTo>
                    <a:lnTo>
                      <a:pt x="566" y="338"/>
                    </a:lnTo>
                    <a:lnTo>
                      <a:pt x="549" y="383"/>
                    </a:lnTo>
                    <a:lnTo>
                      <a:pt x="538" y="428"/>
                    </a:lnTo>
                    <a:lnTo>
                      <a:pt x="531" y="474"/>
                    </a:lnTo>
                    <a:lnTo>
                      <a:pt x="530" y="522"/>
                    </a:lnTo>
                    <a:lnTo>
                      <a:pt x="536" y="571"/>
                    </a:lnTo>
                    <a:lnTo>
                      <a:pt x="549" y="621"/>
                    </a:lnTo>
                    <a:lnTo>
                      <a:pt x="555" y="635"/>
                    </a:lnTo>
                    <a:lnTo>
                      <a:pt x="561" y="648"/>
                    </a:lnTo>
                    <a:lnTo>
                      <a:pt x="568" y="661"/>
                    </a:lnTo>
                    <a:lnTo>
                      <a:pt x="575" y="673"/>
                    </a:lnTo>
                    <a:lnTo>
                      <a:pt x="582" y="685"/>
                    </a:lnTo>
                    <a:lnTo>
                      <a:pt x="590" y="696"/>
                    </a:lnTo>
                    <a:lnTo>
                      <a:pt x="598" y="707"/>
                    </a:lnTo>
                    <a:lnTo>
                      <a:pt x="606" y="717"/>
                    </a:lnTo>
                    <a:lnTo>
                      <a:pt x="339" y="606"/>
                    </a:lnTo>
                    <a:lnTo>
                      <a:pt x="340" y="597"/>
                    </a:lnTo>
                    <a:lnTo>
                      <a:pt x="340" y="589"/>
                    </a:lnTo>
                    <a:lnTo>
                      <a:pt x="339" y="580"/>
                    </a:lnTo>
                    <a:lnTo>
                      <a:pt x="337" y="571"/>
                    </a:lnTo>
                    <a:lnTo>
                      <a:pt x="333" y="555"/>
                    </a:lnTo>
                    <a:lnTo>
                      <a:pt x="325" y="538"/>
                    </a:lnTo>
                    <a:lnTo>
                      <a:pt x="313" y="522"/>
                    </a:lnTo>
                    <a:lnTo>
                      <a:pt x="299" y="506"/>
                    </a:lnTo>
                    <a:lnTo>
                      <a:pt x="282" y="491"/>
                    </a:lnTo>
                    <a:lnTo>
                      <a:pt x="264" y="477"/>
                    </a:lnTo>
                    <a:lnTo>
                      <a:pt x="244" y="466"/>
                    </a:lnTo>
                    <a:lnTo>
                      <a:pt x="221" y="457"/>
                    </a:lnTo>
                    <a:lnTo>
                      <a:pt x="198" y="451"/>
                    </a:lnTo>
                    <a:lnTo>
                      <a:pt x="174" y="449"/>
                    </a:lnTo>
                    <a:lnTo>
                      <a:pt x="148" y="449"/>
                    </a:lnTo>
                    <a:lnTo>
                      <a:pt x="124" y="454"/>
                    </a:lnTo>
                    <a:lnTo>
                      <a:pt x="99" y="465"/>
                    </a:lnTo>
                    <a:lnTo>
                      <a:pt x="74" y="481"/>
                    </a:lnTo>
                    <a:lnTo>
                      <a:pt x="49" y="502"/>
                    </a:lnTo>
                    <a:lnTo>
                      <a:pt x="25" y="529"/>
                    </a:lnTo>
                    <a:lnTo>
                      <a:pt x="7" y="565"/>
                    </a:lnTo>
                    <a:lnTo>
                      <a:pt x="0" y="603"/>
                    </a:lnTo>
                    <a:lnTo>
                      <a:pt x="4" y="642"/>
                    </a:lnTo>
                    <a:lnTo>
                      <a:pt x="19" y="679"/>
                    </a:lnTo>
                    <a:lnTo>
                      <a:pt x="86" y="679"/>
                    </a:lnTo>
                    <a:lnTo>
                      <a:pt x="84" y="653"/>
                    </a:lnTo>
                    <a:lnTo>
                      <a:pt x="87" y="627"/>
                    </a:lnTo>
                    <a:lnTo>
                      <a:pt x="94" y="602"/>
                    </a:lnTo>
                    <a:lnTo>
                      <a:pt x="107" y="578"/>
                    </a:lnTo>
                    <a:lnTo>
                      <a:pt x="108" y="576"/>
                    </a:lnTo>
                    <a:lnTo>
                      <a:pt x="108" y="575"/>
                    </a:lnTo>
                    <a:lnTo>
                      <a:pt x="109" y="574"/>
                    </a:lnTo>
                    <a:lnTo>
                      <a:pt x="109" y="573"/>
                    </a:lnTo>
                    <a:lnTo>
                      <a:pt x="117" y="567"/>
                    </a:lnTo>
                    <a:lnTo>
                      <a:pt x="124" y="563"/>
                    </a:lnTo>
                    <a:lnTo>
                      <a:pt x="133" y="558"/>
                    </a:lnTo>
                    <a:lnTo>
                      <a:pt x="142" y="555"/>
                    </a:lnTo>
                    <a:lnTo>
                      <a:pt x="151" y="551"/>
                    </a:lnTo>
                    <a:lnTo>
                      <a:pt x="160" y="548"/>
                    </a:lnTo>
                    <a:lnTo>
                      <a:pt x="169" y="544"/>
                    </a:lnTo>
                    <a:lnTo>
                      <a:pt x="178" y="542"/>
                    </a:lnTo>
                    <a:lnTo>
                      <a:pt x="220" y="538"/>
                    </a:lnTo>
                    <a:lnTo>
                      <a:pt x="253" y="549"/>
                    </a:lnTo>
                    <a:lnTo>
                      <a:pt x="281" y="570"/>
                    </a:lnTo>
                    <a:lnTo>
                      <a:pt x="303" y="595"/>
                    </a:lnTo>
                    <a:lnTo>
                      <a:pt x="318" y="624"/>
                    </a:lnTo>
                    <a:lnTo>
                      <a:pt x="328" y="648"/>
                    </a:lnTo>
                    <a:lnTo>
                      <a:pt x="334" y="666"/>
                    </a:lnTo>
                    <a:lnTo>
                      <a:pt x="336" y="673"/>
                    </a:lnTo>
                    <a:lnTo>
                      <a:pt x="731" y="828"/>
                    </a:lnTo>
                    <a:lnTo>
                      <a:pt x="698" y="755"/>
                    </a:lnTo>
                    <a:lnTo>
                      <a:pt x="688" y="738"/>
                    </a:lnTo>
                    <a:lnTo>
                      <a:pt x="676" y="719"/>
                    </a:lnTo>
                    <a:lnTo>
                      <a:pt x="666" y="700"/>
                    </a:lnTo>
                    <a:lnTo>
                      <a:pt x="655" y="679"/>
                    </a:lnTo>
                    <a:lnTo>
                      <a:pt x="645" y="658"/>
                    </a:lnTo>
                    <a:lnTo>
                      <a:pt x="636" y="638"/>
                    </a:lnTo>
                    <a:lnTo>
                      <a:pt x="628" y="617"/>
                    </a:lnTo>
                    <a:lnTo>
                      <a:pt x="622" y="596"/>
                    </a:lnTo>
                    <a:close/>
                  </a:path>
                </a:pathLst>
              </a:custGeom>
              <a:solidFill>
                <a:schemeClr val="tx2">
                  <a:lumMod val="75000"/>
                </a:schemeClr>
              </a:solidFill>
              <a:ln>
                <a:noFill/>
              </a:ln>
            </p:spPr>
            <p:txBody>
              <a:bodyPr vert="horz" wrap="square" lIns="91440" tIns="45720" rIns="91440" bIns="45720" numCol="1" anchor="t" anchorCtr="0" compatLnSpc="1">
                <a:prstTxWarp prst="textNoShape">
                  <a:avLst/>
                </a:prstTxWarp>
              </a:bodyPr>
              <a:lstStyle/>
              <a:p>
                <a:endParaRPr lang="cs-CZ"/>
              </a:p>
            </p:txBody>
          </p:sp>
          <p:sp>
            <p:nvSpPr>
              <p:cNvPr id="42" name="Freeform 16"/>
              <p:cNvSpPr>
                <a:spLocks/>
              </p:cNvSpPr>
              <p:nvPr>
                <p:custDataLst>
                  <p:tags r:id="rId25"/>
                </p:custDataLst>
              </p:nvPr>
            </p:nvSpPr>
            <p:spPr bwMode="auto">
              <a:xfrm>
                <a:off x="8039100" y="2674938"/>
                <a:ext cx="95250" cy="127000"/>
              </a:xfrm>
              <a:custGeom>
                <a:avLst/>
                <a:gdLst>
                  <a:gd name="T0" fmla="*/ 0 w 119"/>
                  <a:gd name="T1" fmla="*/ 22 h 160"/>
                  <a:gd name="T2" fmla="*/ 0 w 119"/>
                  <a:gd name="T3" fmla="*/ 160 h 160"/>
                  <a:gd name="T4" fmla="*/ 16 w 119"/>
                  <a:gd name="T5" fmla="*/ 160 h 160"/>
                  <a:gd name="T6" fmla="*/ 32 w 119"/>
                  <a:gd name="T7" fmla="*/ 158 h 160"/>
                  <a:gd name="T8" fmla="*/ 48 w 119"/>
                  <a:gd name="T9" fmla="*/ 155 h 160"/>
                  <a:gd name="T10" fmla="*/ 63 w 119"/>
                  <a:gd name="T11" fmla="*/ 153 h 160"/>
                  <a:gd name="T12" fmla="*/ 78 w 119"/>
                  <a:gd name="T13" fmla="*/ 149 h 160"/>
                  <a:gd name="T14" fmla="*/ 92 w 119"/>
                  <a:gd name="T15" fmla="*/ 144 h 160"/>
                  <a:gd name="T16" fmla="*/ 106 w 119"/>
                  <a:gd name="T17" fmla="*/ 139 h 160"/>
                  <a:gd name="T18" fmla="*/ 119 w 119"/>
                  <a:gd name="T19" fmla="*/ 134 h 160"/>
                  <a:gd name="T20" fmla="*/ 119 w 119"/>
                  <a:gd name="T21" fmla="*/ 0 h 160"/>
                  <a:gd name="T22" fmla="*/ 107 w 119"/>
                  <a:gd name="T23" fmla="*/ 5 h 160"/>
                  <a:gd name="T24" fmla="*/ 93 w 119"/>
                  <a:gd name="T25" fmla="*/ 9 h 160"/>
                  <a:gd name="T26" fmla="*/ 78 w 119"/>
                  <a:gd name="T27" fmla="*/ 13 h 160"/>
                  <a:gd name="T28" fmla="*/ 63 w 119"/>
                  <a:gd name="T29" fmla="*/ 16 h 160"/>
                  <a:gd name="T30" fmla="*/ 48 w 119"/>
                  <a:gd name="T31" fmla="*/ 18 h 160"/>
                  <a:gd name="T32" fmla="*/ 32 w 119"/>
                  <a:gd name="T33" fmla="*/ 21 h 160"/>
                  <a:gd name="T34" fmla="*/ 16 w 119"/>
                  <a:gd name="T35" fmla="*/ 22 h 160"/>
                  <a:gd name="T36" fmla="*/ 0 w 119"/>
                  <a:gd name="T37" fmla="*/ 2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9" h="160">
                    <a:moveTo>
                      <a:pt x="0" y="22"/>
                    </a:moveTo>
                    <a:lnTo>
                      <a:pt x="0" y="160"/>
                    </a:lnTo>
                    <a:lnTo>
                      <a:pt x="16" y="160"/>
                    </a:lnTo>
                    <a:lnTo>
                      <a:pt x="32" y="158"/>
                    </a:lnTo>
                    <a:lnTo>
                      <a:pt x="48" y="155"/>
                    </a:lnTo>
                    <a:lnTo>
                      <a:pt x="63" y="153"/>
                    </a:lnTo>
                    <a:lnTo>
                      <a:pt x="78" y="149"/>
                    </a:lnTo>
                    <a:lnTo>
                      <a:pt x="92" y="144"/>
                    </a:lnTo>
                    <a:lnTo>
                      <a:pt x="106" y="139"/>
                    </a:lnTo>
                    <a:lnTo>
                      <a:pt x="119" y="134"/>
                    </a:lnTo>
                    <a:lnTo>
                      <a:pt x="119" y="0"/>
                    </a:lnTo>
                    <a:lnTo>
                      <a:pt x="107" y="5"/>
                    </a:lnTo>
                    <a:lnTo>
                      <a:pt x="93" y="9"/>
                    </a:lnTo>
                    <a:lnTo>
                      <a:pt x="78" y="13"/>
                    </a:lnTo>
                    <a:lnTo>
                      <a:pt x="63" y="16"/>
                    </a:lnTo>
                    <a:lnTo>
                      <a:pt x="48" y="18"/>
                    </a:lnTo>
                    <a:lnTo>
                      <a:pt x="32" y="21"/>
                    </a:lnTo>
                    <a:lnTo>
                      <a:pt x="16" y="22"/>
                    </a:lnTo>
                    <a:lnTo>
                      <a:pt x="0" y="22"/>
                    </a:lnTo>
                    <a:close/>
                  </a:path>
                </a:pathLst>
              </a:custGeom>
              <a:solidFill>
                <a:srgbClr val="7F00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3" name="Freeform 17"/>
              <p:cNvSpPr>
                <a:spLocks/>
              </p:cNvSpPr>
              <p:nvPr>
                <p:custDataLst>
                  <p:tags r:id="rId26"/>
                </p:custDataLst>
              </p:nvPr>
            </p:nvSpPr>
            <p:spPr bwMode="auto">
              <a:xfrm>
                <a:off x="7924800" y="2678113"/>
                <a:ext cx="82550" cy="127000"/>
              </a:xfrm>
              <a:custGeom>
                <a:avLst/>
                <a:gdLst>
                  <a:gd name="T0" fmla="*/ 0 w 103"/>
                  <a:gd name="T1" fmla="*/ 0 h 160"/>
                  <a:gd name="T2" fmla="*/ 0 w 103"/>
                  <a:gd name="T3" fmla="*/ 134 h 160"/>
                  <a:gd name="T4" fmla="*/ 11 w 103"/>
                  <a:gd name="T5" fmla="*/ 140 h 160"/>
                  <a:gd name="T6" fmla="*/ 24 w 103"/>
                  <a:gd name="T7" fmla="*/ 144 h 160"/>
                  <a:gd name="T8" fmla="*/ 36 w 103"/>
                  <a:gd name="T9" fmla="*/ 148 h 160"/>
                  <a:gd name="T10" fmla="*/ 49 w 103"/>
                  <a:gd name="T11" fmla="*/ 152 h 160"/>
                  <a:gd name="T12" fmla="*/ 63 w 103"/>
                  <a:gd name="T13" fmla="*/ 155 h 160"/>
                  <a:gd name="T14" fmla="*/ 76 w 103"/>
                  <a:gd name="T15" fmla="*/ 157 h 160"/>
                  <a:gd name="T16" fmla="*/ 89 w 103"/>
                  <a:gd name="T17" fmla="*/ 159 h 160"/>
                  <a:gd name="T18" fmla="*/ 103 w 103"/>
                  <a:gd name="T19" fmla="*/ 160 h 160"/>
                  <a:gd name="T20" fmla="*/ 103 w 103"/>
                  <a:gd name="T21" fmla="*/ 22 h 160"/>
                  <a:gd name="T22" fmla="*/ 91 w 103"/>
                  <a:gd name="T23" fmla="*/ 21 h 160"/>
                  <a:gd name="T24" fmla="*/ 77 w 103"/>
                  <a:gd name="T25" fmla="*/ 20 h 160"/>
                  <a:gd name="T26" fmla="*/ 64 w 103"/>
                  <a:gd name="T27" fmla="*/ 18 h 160"/>
                  <a:gd name="T28" fmla="*/ 51 w 103"/>
                  <a:gd name="T29" fmla="*/ 14 h 160"/>
                  <a:gd name="T30" fmla="*/ 38 w 103"/>
                  <a:gd name="T31" fmla="*/ 12 h 160"/>
                  <a:gd name="T32" fmla="*/ 25 w 103"/>
                  <a:gd name="T33" fmla="*/ 8 h 160"/>
                  <a:gd name="T34" fmla="*/ 12 w 103"/>
                  <a:gd name="T35" fmla="*/ 5 h 160"/>
                  <a:gd name="T36" fmla="*/ 0 w 103"/>
                  <a:gd name="T37"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3" h="160">
                    <a:moveTo>
                      <a:pt x="0" y="0"/>
                    </a:moveTo>
                    <a:lnTo>
                      <a:pt x="0" y="134"/>
                    </a:lnTo>
                    <a:lnTo>
                      <a:pt x="11" y="140"/>
                    </a:lnTo>
                    <a:lnTo>
                      <a:pt x="24" y="144"/>
                    </a:lnTo>
                    <a:lnTo>
                      <a:pt x="36" y="148"/>
                    </a:lnTo>
                    <a:lnTo>
                      <a:pt x="49" y="152"/>
                    </a:lnTo>
                    <a:lnTo>
                      <a:pt x="63" y="155"/>
                    </a:lnTo>
                    <a:lnTo>
                      <a:pt x="76" y="157"/>
                    </a:lnTo>
                    <a:lnTo>
                      <a:pt x="89" y="159"/>
                    </a:lnTo>
                    <a:lnTo>
                      <a:pt x="103" y="160"/>
                    </a:lnTo>
                    <a:lnTo>
                      <a:pt x="103" y="22"/>
                    </a:lnTo>
                    <a:lnTo>
                      <a:pt x="91" y="21"/>
                    </a:lnTo>
                    <a:lnTo>
                      <a:pt x="77" y="20"/>
                    </a:lnTo>
                    <a:lnTo>
                      <a:pt x="64" y="18"/>
                    </a:lnTo>
                    <a:lnTo>
                      <a:pt x="51" y="14"/>
                    </a:lnTo>
                    <a:lnTo>
                      <a:pt x="38" y="12"/>
                    </a:lnTo>
                    <a:lnTo>
                      <a:pt x="25" y="8"/>
                    </a:lnTo>
                    <a:lnTo>
                      <a:pt x="12" y="5"/>
                    </a:lnTo>
                    <a:lnTo>
                      <a:pt x="0" y="0"/>
                    </a:lnTo>
                    <a:close/>
                  </a:path>
                </a:pathLst>
              </a:custGeom>
              <a:solidFill>
                <a:srgbClr val="7F00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4" name="Freeform 18"/>
              <p:cNvSpPr>
                <a:spLocks/>
              </p:cNvSpPr>
              <p:nvPr>
                <p:custDataLst>
                  <p:tags r:id="rId27"/>
                </p:custDataLst>
              </p:nvPr>
            </p:nvSpPr>
            <p:spPr bwMode="auto">
              <a:xfrm>
                <a:off x="8169275" y="2608263"/>
                <a:ext cx="79375" cy="153988"/>
              </a:xfrm>
              <a:custGeom>
                <a:avLst/>
                <a:gdLst>
                  <a:gd name="T0" fmla="*/ 100 w 100"/>
                  <a:gd name="T1" fmla="*/ 20 h 194"/>
                  <a:gd name="T2" fmla="*/ 100 w 100"/>
                  <a:gd name="T3" fmla="*/ 15 h 194"/>
                  <a:gd name="T4" fmla="*/ 100 w 100"/>
                  <a:gd name="T5" fmla="*/ 9 h 194"/>
                  <a:gd name="T6" fmla="*/ 100 w 100"/>
                  <a:gd name="T7" fmla="*/ 5 h 194"/>
                  <a:gd name="T8" fmla="*/ 99 w 100"/>
                  <a:gd name="T9" fmla="*/ 0 h 194"/>
                  <a:gd name="T10" fmla="*/ 88 w 100"/>
                  <a:gd name="T11" fmla="*/ 8 h 194"/>
                  <a:gd name="T12" fmla="*/ 77 w 100"/>
                  <a:gd name="T13" fmla="*/ 16 h 194"/>
                  <a:gd name="T14" fmla="*/ 65 w 100"/>
                  <a:gd name="T15" fmla="*/ 25 h 194"/>
                  <a:gd name="T16" fmla="*/ 53 w 100"/>
                  <a:gd name="T17" fmla="*/ 33 h 194"/>
                  <a:gd name="T18" fmla="*/ 40 w 100"/>
                  <a:gd name="T19" fmla="*/ 41 h 194"/>
                  <a:gd name="T20" fmla="*/ 27 w 100"/>
                  <a:gd name="T21" fmla="*/ 48 h 194"/>
                  <a:gd name="T22" fmla="*/ 14 w 100"/>
                  <a:gd name="T23" fmla="*/ 56 h 194"/>
                  <a:gd name="T24" fmla="*/ 0 w 100"/>
                  <a:gd name="T25" fmla="*/ 63 h 194"/>
                  <a:gd name="T26" fmla="*/ 0 w 100"/>
                  <a:gd name="T27" fmla="*/ 194 h 194"/>
                  <a:gd name="T28" fmla="*/ 22 w 100"/>
                  <a:gd name="T29" fmla="*/ 177 h 194"/>
                  <a:gd name="T30" fmla="*/ 42 w 100"/>
                  <a:gd name="T31" fmla="*/ 160 h 194"/>
                  <a:gd name="T32" fmla="*/ 59 w 100"/>
                  <a:gd name="T33" fmla="*/ 141 h 194"/>
                  <a:gd name="T34" fmla="*/ 73 w 100"/>
                  <a:gd name="T35" fmla="*/ 119 h 194"/>
                  <a:gd name="T36" fmla="*/ 84 w 100"/>
                  <a:gd name="T37" fmla="*/ 96 h 194"/>
                  <a:gd name="T38" fmla="*/ 93 w 100"/>
                  <a:gd name="T39" fmla="*/ 71 h 194"/>
                  <a:gd name="T40" fmla="*/ 98 w 100"/>
                  <a:gd name="T41" fmla="*/ 46 h 194"/>
                  <a:gd name="T42" fmla="*/ 100 w 100"/>
                  <a:gd name="T43" fmla="*/ 2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 h="194">
                    <a:moveTo>
                      <a:pt x="100" y="20"/>
                    </a:moveTo>
                    <a:lnTo>
                      <a:pt x="100" y="15"/>
                    </a:lnTo>
                    <a:lnTo>
                      <a:pt x="100" y="9"/>
                    </a:lnTo>
                    <a:lnTo>
                      <a:pt x="100" y="5"/>
                    </a:lnTo>
                    <a:lnTo>
                      <a:pt x="99" y="0"/>
                    </a:lnTo>
                    <a:lnTo>
                      <a:pt x="88" y="8"/>
                    </a:lnTo>
                    <a:lnTo>
                      <a:pt x="77" y="16"/>
                    </a:lnTo>
                    <a:lnTo>
                      <a:pt x="65" y="25"/>
                    </a:lnTo>
                    <a:lnTo>
                      <a:pt x="53" y="33"/>
                    </a:lnTo>
                    <a:lnTo>
                      <a:pt x="40" y="41"/>
                    </a:lnTo>
                    <a:lnTo>
                      <a:pt x="27" y="48"/>
                    </a:lnTo>
                    <a:lnTo>
                      <a:pt x="14" y="56"/>
                    </a:lnTo>
                    <a:lnTo>
                      <a:pt x="0" y="63"/>
                    </a:lnTo>
                    <a:lnTo>
                      <a:pt x="0" y="194"/>
                    </a:lnTo>
                    <a:lnTo>
                      <a:pt x="22" y="177"/>
                    </a:lnTo>
                    <a:lnTo>
                      <a:pt x="42" y="160"/>
                    </a:lnTo>
                    <a:lnTo>
                      <a:pt x="59" y="141"/>
                    </a:lnTo>
                    <a:lnTo>
                      <a:pt x="73" y="119"/>
                    </a:lnTo>
                    <a:lnTo>
                      <a:pt x="84" y="96"/>
                    </a:lnTo>
                    <a:lnTo>
                      <a:pt x="93" y="71"/>
                    </a:lnTo>
                    <a:lnTo>
                      <a:pt x="98" y="46"/>
                    </a:lnTo>
                    <a:lnTo>
                      <a:pt x="100" y="20"/>
                    </a:lnTo>
                    <a:close/>
                  </a:path>
                </a:pathLst>
              </a:custGeom>
              <a:solidFill>
                <a:srgbClr val="7F00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5" name="Freeform 19"/>
              <p:cNvSpPr>
                <a:spLocks/>
              </p:cNvSpPr>
              <p:nvPr>
                <p:custDataLst>
                  <p:tags r:id="rId28"/>
                </p:custDataLst>
              </p:nvPr>
            </p:nvSpPr>
            <p:spPr bwMode="auto">
              <a:xfrm>
                <a:off x="7793038" y="2617788"/>
                <a:ext cx="100013" cy="153988"/>
              </a:xfrm>
              <a:custGeom>
                <a:avLst/>
                <a:gdLst>
                  <a:gd name="T0" fmla="*/ 0 w 126"/>
                  <a:gd name="T1" fmla="*/ 0 h 195"/>
                  <a:gd name="T2" fmla="*/ 4 w 126"/>
                  <a:gd name="T3" fmla="*/ 30 h 195"/>
                  <a:gd name="T4" fmla="*/ 11 w 126"/>
                  <a:gd name="T5" fmla="*/ 59 h 195"/>
                  <a:gd name="T6" fmla="*/ 21 w 126"/>
                  <a:gd name="T7" fmla="*/ 86 h 195"/>
                  <a:gd name="T8" fmla="*/ 36 w 126"/>
                  <a:gd name="T9" fmla="*/ 112 h 195"/>
                  <a:gd name="T10" fmla="*/ 55 w 126"/>
                  <a:gd name="T11" fmla="*/ 136 h 195"/>
                  <a:gd name="T12" fmla="*/ 75 w 126"/>
                  <a:gd name="T13" fmla="*/ 158 h 195"/>
                  <a:gd name="T14" fmla="*/ 100 w 126"/>
                  <a:gd name="T15" fmla="*/ 178 h 195"/>
                  <a:gd name="T16" fmla="*/ 126 w 126"/>
                  <a:gd name="T17" fmla="*/ 195 h 195"/>
                  <a:gd name="T18" fmla="*/ 126 w 126"/>
                  <a:gd name="T19" fmla="*/ 66 h 195"/>
                  <a:gd name="T20" fmla="*/ 108 w 126"/>
                  <a:gd name="T21" fmla="*/ 58 h 195"/>
                  <a:gd name="T22" fmla="*/ 90 w 126"/>
                  <a:gd name="T23" fmla="*/ 51 h 195"/>
                  <a:gd name="T24" fmla="*/ 74 w 126"/>
                  <a:gd name="T25" fmla="*/ 43 h 195"/>
                  <a:gd name="T26" fmla="*/ 58 w 126"/>
                  <a:gd name="T27" fmla="*/ 34 h 195"/>
                  <a:gd name="T28" fmla="*/ 42 w 126"/>
                  <a:gd name="T29" fmla="*/ 26 h 195"/>
                  <a:gd name="T30" fmla="*/ 27 w 126"/>
                  <a:gd name="T31" fmla="*/ 18 h 195"/>
                  <a:gd name="T32" fmla="*/ 13 w 126"/>
                  <a:gd name="T33" fmla="*/ 8 h 195"/>
                  <a:gd name="T34" fmla="*/ 0 w 126"/>
                  <a:gd name="T35"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6" h="195">
                    <a:moveTo>
                      <a:pt x="0" y="0"/>
                    </a:moveTo>
                    <a:lnTo>
                      <a:pt x="4" y="30"/>
                    </a:lnTo>
                    <a:lnTo>
                      <a:pt x="11" y="59"/>
                    </a:lnTo>
                    <a:lnTo>
                      <a:pt x="21" y="86"/>
                    </a:lnTo>
                    <a:lnTo>
                      <a:pt x="36" y="112"/>
                    </a:lnTo>
                    <a:lnTo>
                      <a:pt x="55" y="136"/>
                    </a:lnTo>
                    <a:lnTo>
                      <a:pt x="75" y="158"/>
                    </a:lnTo>
                    <a:lnTo>
                      <a:pt x="100" y="178"/>
                    </a:lnTo>
                    <a:lnTo>
                      <a:pt x="126" y="195"/>
                    </a:lnTo>
                    <a:lnTo>
                      <a:pt x="126" y="66"/>
                    </a:lnTo>
                    <a:lnTo>
                      <a:pt x="108" y="58"/>
                    </a:lnTo>
                    <a:lnTo>
                      <a:pt x="90" y="51"/>
                    </a:lnTo>
                    <a:lnTo>
                      <a:pt x="74" y="43"/>
                    </a:lnTo>
                    <a:lnTo>
                      <a:pt x="58" y="34"/>
                    </a:lnTo>
                    <a:lnTo>
                      <a:pt x="42" y="26"/>
                    </a:lnTo>
                    <a:lnTo>
                      <a:pt x="27" y="18"/>
                    </a:lnTo>
                    <a:lnTo>
                      <a:pt x="13" y="8"/>
                    </a:lnTo>
                    <a:lnTo>
                      <a:pt x="0" y="0"/>
                    </a:lnTo>
                    <a:close/>
                  </a:path>
                </a:pathLst>
              </a:custGeom>
              <a:solidFill>
                <a:srgbClr val="7F00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grpSp>
      </p:grpSp>
      <p:graphicFrame>
        <p:nvGraphicFramePr>
          <p:cNvPr id="46" name="Diagram 45"/>
          <p:cNvGraphicFramePr/>
          <p:nvPr>
            <p:custDataLst>
              <p:tags r:id="rId4"/>
            </p:custDataLst>
            <p:extLst>
              <p:ext uri="{D42A27DB-BD31-4B8C-83A1-F6EECF244321}">
                <p14:modId xmlns:p14="http://schemas.microsoft.com/office/powerpoint/2010/main" val="4136027392"/>
              </p:ext>
            </p:extLst>
          </p:nvPr>
        </p:nvGraphicFramePr>
        <p:xfrm>
          <a:off x="6455331" y="1554249"/>
          <a:ext cx="2615952" cy="4753909"/>
        </p:xfrm>
        <a:graphic>
          <a:graphicData uri="http://schemas.openxmlformats.org/drawingml/2006/diagram">
            <dgm:relIds xmlns:dgm="http://schemas.openxmlformats.org/drawingml/2006/diagram" xmlns:r="http://schemas.openxmlformats.org/officeDocument/2006/relationships" r:dm="rId62" r:lo="rId63" r:qs="rId64" r:cs="rId65"/>
          </a:graphicData>
        </a:graphic>
      </p:graphicFrame>
      <p:sp>
        <p:nvSpPr>
          <p:cNvPr id="50" name="Oblouk 49"/>
          <p:cNvSpPr/>
          <p:nvPr>
            <p:custDataLst>
              <p:tags r:id="rId5"/>
            </p:custDataLst>
          </p:nvPr>
        </p:nvSpPr>
        <p:spPr>
          <a:xfrm rot="3641701">
            <a:off x="7820370" y="4883480"/>
            <a:ext cx="1521744" cy="850595"/>
          </a:xfrm>
          <a:prstGeom prst="arc">
            <a:avLst>
              <a:gd name="adj1" fmla="val 14603812"/>
              <a:gd name="adj2" fmla="val 564902"/>
            </a:avLst>
          </a:prstGeom>
          <a:ln>
            <a:headEnd type="arrow" w="med" len="med"/>
            <a:tailEnd type="none" w="med" len="med"/>
          </a:ln>
        </p:spPr>
        <p:style>
          <a:lnRef idx="2">
            <a:schemeClr val="dk1"/>
          </a:lnRef>
          <a:fillRef idx="0">
            <a:schemeClr val="dk1"/>
          </a:fillRef>
          <a:effectRef idx="1">
            <a:schemeClr val="dk1"/>
          </a:effectRef>
          <a:fontRef idx="minor">
            <a:schemeClr val="tx1"/>
          </a:fontRef>
        </p:style>
        <p:txBody>
          <a:bodyPr rtlCol="0" anchor="ctr"/>
          <a:lstStyle/>
          <a:p>
            <a:pPr algn="ctr"/>
            <a:endParaRPr lang="cs-CZ"/>
          </a:p>
        </p:txBody>
      </p:sp>
      <p:sp>
        <p:nvSpPr>
          <p:cNvPr id="51" name="TextovéPole 50"/>
          <p:cNvSpPr txBox="1"/>
          <p:nvPr>
            <p:custDataLst>
              <p:tags r:id="rId6"/>
            </p:custDataLst>
          </p:nvPr>
        </p:nvSpPr>
        <p:spPr>
          <a:xfrm>
            <a:off x="5246324" y="1700808"/>
            <a:ext cx="1138453" cy="369332"/>
          </a:xfrm>
          <a:prstGeom prst="rect">
            <a:avLst/>
          </a:prstGeom>
          <a:noFill/>
        </p:spPr>
        <p:txBody>
          <a:bodyPr wrap="none" rtlCol="0">
            <a:spAutoFit/>
          </a:bodyPr>
          <a:lstStyle/>
          <a:p>
            <a:r>
              <a:rPr lang="cs-CZ" dirty="0" smtClean="0"/>
              <a:t>„něco pil“</a:t>
            </a:r>
            <a:endParaRPr lang="cs-CZ" dirty="0"/>
          </a:p>
        </p:txBody>
      </p:sp>
      <p:sp>
        <p:nvSpPr>
          <p:cNvPr id="52" name="TextovéPole 51"/>
          <p:cNvSpPr txBox="1"/>
          <p:nvPr>
            <p:custDataLst>
              <p:tags r:id="rId7"/>
            </p:custDataLst>
          </p:nvPr>
        </p:nvSpPr>
        <p:spPr>
          <a:xfrm>
            <a:off x="5062780" y="2721246"/>
            <a:ext cx="1505540" cy="369332"/>
          </a:xfrm>
          <a:prstGeom prst="rect">
            <a:avLst/>
          </a:prstGeom>
          <a:noFill/>
        </p:spPr>
        <p:txBody>
          <a:bodyPr wrap="none" rtlCol="0">
            <a:spAutoFit/>
          </a:bodyPr>
          <a:lstStyle/>
          <a:p>
            <a:r>
              <a:rPr lang="cs-CZ" dirty="0" smtClean="0"/>
              <a:t>450 </a:t>
            </a:r>
            <a:r>
              <a:rPr lang="cs-CZ" dirty="0" err="1" smtClean="0"/>
              <a:t>mmol</a:t>
            </a:r>
            <a:r>
              <a:rPr lang="cs-CZ" dirty="0" smtClean="0"/>
              <a:t>/kg</a:t>
            </a:r>
            <a:endParaRPr lang="cs-CZ" dirty="0"/>
          </a:p>
        </p:txBody>
      </p:sp>
      <p:sp>
        <p:nvSpPr>
          <p:cNvPr id="53" name="TextovéPole 52"/>
          <p:cNvSpPr txBox="1"/>
          <p:nvPr>
            <p:custDataLst>
              <p:tags r:id="rId8"/>
            </p:custDataLst>
          </p:nvPr>
        </p:nvSpPr>
        <p:spPr>
          <a:xfrm>
            <a:off x="5062780" y="3741684"/>
            <a:ext cx="1505540" cy="369332"/>
          </a:xfrm>
          <a:prstGeom prst="rect">
            <a:avLst/>
          </a:prstGeom>
          <a:noFill/>
        </p:spPr>
        <p:txBody>
          <a:bodyPr wrap="none" rtlCol="0">
            <a:spAutoFit/>
          </a:bodyPr>
          <a:lstStyle/>
          <a:p>
            <a:r>
              <a:rPr lang="cs-CZ" dirty="0" smtClean="0"/>
              <a:t>300 </a:t>
            </a:r>
            <a:r>
              <a:rPr lang="cs-CZ" dirty="0" err="1" smtClean="0"/>
              <a:t>mmol</a:t>
            </a:r>
            <a:r>
              <a:rPr lang="cs-CZ" dirty="0" smtClean="0"/>
              <a:t>/kg</a:t>
            </a:r>
            <a:endParaRPr lang="cs-CZ" dirty="0"/>
          </a:p>
        </p:txBody>
      </p:sp>
      <p:sp>
        <p:nvSpPr>
          <p:cNvPr id="54" name="TextovéPole 53"/>
          <p:cNvSpPr txBox="1"/>
          <p:nvPr>
            <p:custDataLst>
              <p:tags r:id="rId9"/>
            </p:custDataLst>
          </p:nvPr>
        </p:nvSpPr>
        <p:spPr>
          <a:xfrm>
            <a:off x="5062780" y="4762122"/>
            <a:ext cx="1505540" cy="369332"/>
          </a:xfrm>
          <a:prstGeom prst="rect">
            <a:avLst/>
          </a:prstGeom>
          <a:noFill/>
        </p:spPr>
        <p:txBody>
          <a:bodyPr wrap="none" rtlCol="0">
            <a:spAutoFit/>
          </a:bodyPr>
          <a:lstStyle/>
          <a:p>
            <a:r>
              <a:rPr lang="cs-CZ" dirty="0" smtClean="0"/>
              <a:t>150 </a:t>
            </a:r>
            <a:r>
              <a:rPr lang="cs-CZ" dirty="0" err="1" smtClean="0"/>
              <a:t>mmol</a:t>
            </a:r>
            <a:r>
              <a:rPr lang="cs-CZ" dirty="0" smtClean="0"/>
              <a:t>/kg</a:t>
            </a:r>
            <a:endParaRPr lang="cs-CZ" dirty="0"/>
          </a:p>
        </p:txBody>
      </p:sp>
      <p:sp>
        <p:nvSpPr>
          <p:cNvPr id="55" name="TextovéPole 54"/>
          <p:cNvSpPr txBox="1"/>
          <p:nvPr>
            <p:custDataLst>
              <p:tags r:id="rId10"/>
            </p:custDataLst>
          </p:nvPr>
        </p:nvSpPr>
        <p:spPr>
          <a:xfrm>
            <a:off x="4932040" y="5724545"/>
            <a:ext cx="1800493" cy="584775"/>
          </a:xfrm>
          <a:prstGeom prst="rect">
            <a:avLst/>
          </a:prstGeom>
          <a:noFill/>
        </p:spPr>
        <p:txBody>
          <a:bodyPr wrap="none" rtlCol="0">
            <a:spAutoFit/>
          </a:bodyPr>
          <a:lstStyle/>
          <a:p>
            <a:pPr algn="ctr"/>
            <a:r>
              <a:rPr lang="cs-CZ" dirty="0" smtClean="0"/>
              <a:t>2 g/l</a:t>
            </a:r>
          </a:p>
          <a:p>
            <a:pPr algn="ctr"/>
            <a:r>
              <a:rPr lang="cs-CZ" sz="1400" dirty="0" smtClean="0"/>
              <a:t>(2*23 = 46 </a:t>
            </a:r>
            <a:r>
              <a:rPr lang="cs-CZ" sz="1400" dirty="0" err="1" smtClean="0"/>
              <a:t>mmol</a:t>
            </a:r>
            <a:r>
              <a:rPr lang="cs-CZ" sz="1400" dirty="0" smtClean="0"/>
              <a:t>/kg)</a:t>
            </a:r>
            <a:endParaRPr lang="cs-CZ" sz="1400" dirty="0"/>
          </a:p>
        </p:txBody>
      </p:sp>
      <p:sp>
        <p:nvSpPr>
          <p:cNvPr id="59" name="TextovéPole 58"/>
          <p:cNvSpPr txBox="1"/>
          <p:nvPr>
            <p:custDataLst>
              <p:tags r:id="rId11"/>
            </p:custDataLst>
          </p:nvPr>
        </p:nvSpPr>
        <p:spPr>
          <a:xfrm>
            <a:off x="5262841" y="5111218"/>
            <a:ext cx="1208984" cy="523220"/>
          </a:xfrm>
          <a:prstGeom prst="rect">
            <a:avLst/>
          </a:prstGeom>
          <a:noFill/>
        </p:spPr>
        <p:txBody>
          <a:bodyPr wrap="none" rtlCol="0">
            <a:spAutoFit/>
          </a:bodyPr>
          <a:lstStyle/>
          <a:p>
            <a:pPr algn="ctr"/>
            <a:r>
              <a:rPr lang="cs-CZ" sz="1400" dirty="0" smtClean="0"/>
              <a:t>150-46 =</a:t>
            </a:r>
          </a:p>
          <a:p>
            <a:pPr algn="ctr"/>
            <a:r>
              <a:rPr lang="cs-CZ" sz="1400" dirty="0" smtClean="0"/>
              <a:t>104 </a:t>
            </a:r>
            <a:r>
              <a:rPr lang="cs-CZ" sz="1400" dirty="0" err="1" smtClean="0"/>
              <a:t>mmol</a:t>
            </a:r>
            <a:r>
              <a:rPr lang="cs-CZ" sz="1400" dirty="0" smtClean="0"/>
              <a:t>/kg</a:t>
            </a:r>
            <a:endParaRPr lang="cs-CZ" sz="1100" dirty="0"/>
          </a:p>
        </p:txBody>
      </p:sp>
      <p:pic>
        <p:nvPicPr>
          <p:cNvPr id="3074" name="Picture 2" descr="Q:\veda_vyuka\granty_projekty\BioHeMA\prezentace\obrazky\okno.png"/>
          <p:cNvPicPr>
            <a:picLocks noChangeAspect="1" noChangeArrowheads="1"/>
          </p:cNvPicPr>
          <p:nvPr/>
        </p:nvPicPr>
        <p:blipFill>
          <a:blip r:embed="rId67">
            <a:extLst>
              <a:ext uri="{28A0092B-C50C-407E-A947-70E740481C1C}">
                <a14:useLocalDpi xmlns:a14="http://schemas.microsoft.com/office/drawing/2010/main" val="0"/>
              </a:ext>
            </a:extLst>
          </a:blip>
          <a:srcRect/>
          <a:stretch>
            <a:fillRect/>
          </a:stretch>
        </p:blipFill>
        <p:spPr bwMode="auto">
          <a:xfrm>
            <a:off x="3111773" y="1138786"/>
            <a:ext cx="1951792" cy="1951792"/>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rajdl\AppData\Local\Microsoft\Windows\Temporary Internet Files\Content.IE5\M4E5MW82\MC900441457[1].png"/>
          <p:cNvPicPr>
            <a:picLocks noChangeAspect="1" noChangeArrowheads="1"/>
          </p:cNvPicPr>
          <p:nvPr/>
        </p:nvPicPr>
        <p:blipFill rotWithShape="1">
          <a:blip r:embed="rId68">
            <a:extLst>
              <a:ext uri="{28A0092B-C50C-407E-A947-70E740481C1C}">
                <a14:useLocalDpi xmlns:a14="http://schemas.microsoft.com/office/drawing/2010/main" val="0"/>
              </a:ext>
            </a:extLst>
          </a:blip>
          <a:srcRect l="19786" t="5833" r="21136" b="32539"/>
          <a:stretch/>
        </p:blipFill>
        <p:spPr bwMode="auto">
          <a:xfrm>
            <a:off x="3682513" y="1854138"/>
            <a:ext cx="810311" cy="845288"/>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3" descr="C:\Users\rajdl\AppData\Local\Microsoft\Windows\Temporary Internet Files\Content.IE5\M4E5MW82\MC900441457[1].png"/>
          <p:cNvPicPr>
            <a:picLocks noChangeAspect="1" noChangeArrowheads="1"/>
          </p:cNvPicPr>
          <p:nvPr/>
        </p:nvPicPr>
        <p:blipFill rotWithShape="1">
          <a:blip r:embed="rId69" cstate="print">
            <a:extLst>
              <a:ext uri="{28A0092B-C50C-407E-A947-70E740481C1C}">
                <a14:useLocalDpi xmlns:a14="http://schemas.microsoft.com/office/drawing/2010/main" val="0"/>
              </a:ext>
            </a:extLst>
          </a:blip>
          <a:srcRect l="19786" t="5833" r="21136" b="32539"/>
          <a:stretch/>
        </p:blipFill>
        <p:spPr bwMode="auto">
          <a:xfrm>
            <a:off x="4226557" y="1828801"/>
            <a:ext cx="405156" cy="422644"/>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3" descr="C:\Users\rajdl\AppData\Local\Microsoft\Windows\Temporary Internet Files\Content.IE5\M4E5MW82\MC900441457[1].png"/>
          <p:cNvPicPr>
            <a:picLocks noChangeAspect="1" noChangeArrowheads="1"/>
          </p:cNvPicPr>
          <p:nvPr/>
        </p:nvPicPr>
        <p:blipFill rotWithShape="1">
          <a:blip r:embed="rId69" cstate="print">
            <a:extLst>
              <a:ext uri="{28A0092B-C50C-407E-A947-70E740481C1C}">
                <a14:useLocalDpi xmlns:a14="http://schemas.microsoft.com/office/drawing/2010/main" val="0"/>
              </a:ext>
            </a:extLst>
          </a:blip>
          <a:srcRect l="19786" t="5833" r="21136" b="32539"/>
          <a:stretch/>
        </p:blipFill>
        <p:spPr bwMode="auto">
          <a:xfrm>
            <a:off x="3563888" y="1812254"/>
            <a:ext cx="405156" cy="422644"/>
          </a:xfrm>
          <a:prstGeom prst="rect">
            <a:avLst/>
          </a:prstGeom>
          <a:noFill/>
          <a:extLst>
            <a:ext uri="{909E8E84-426E-40DD-AFC4-6F175D3DCCD1}">
              <a14:hiddenFill xmlns:a14="http://schemas.microsoft.com/office/drawing/2010/main">
                <a:solidFill>
                  <a:srgbClr val="FFFFFF"/>
                </a:solidFill>
              </a14:hiddenFill>
            </a:ext>
          </a:extLst>
        </p:spPr>
      </p:pic>
      <p:sp>
        <p:nvSpPr>
          <p:cNvPr id="47" name="Zaoblený obdélníkový popisek 46"/>
          <p:cNvSpPr/>
          <p:nvPr>
            <p:custDataLst>
              <p:tags r:id="rId12"/>
            </p:custDataLst>
          </p:nvPr>
        </p:nvSpPr>
        <p:spPr>
          <a:xfrm>
            <a:off x="4051023" y="1092482"/>
            <a:ext cx="932576" cy="571463"/>
          </a:xfrm>
          <a:prstGeom prst="wedgeRoundRectCallout">
            <a:avLst>
              <a:gd name="adj1" fmla="val -45474"/>
              <a:gd name="adj2" fmla="val 1239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Etanol?</a:t>
            </a:r>
            <a:endParaRPr lang="cs-CZ" dirty="0"/>
          </a:p>
        </p:txBody>
      </p:sp>
      <p:sp>
        <p:nvSpPr>
          <p:cNvPr id="62" name="Zaoblený obdélníkový popisek 61"/>
          <p:cNvSpPr/>
          <p:nvPr>
            <p:custDataLst>
              <p:tags r:id="rId13"/>
            </p:custDataLst>
          </p:nvPr>
        </p:nvSpPr>
        <p:spPr>
          <a:xfrm>
            <a:off x="5135998" y="1119585"/>
            <a:ext cx="1092186" cy="571463"/>
          </a:xfrm>
          <a:prstGeom prst="wedgeRoundRectCallout">
            <a:avLst>
              <a:gd name="adj1" fmla="val -110347"/>
              <a:gd name="adj2" fmla="val 9413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Metanol?</a:t>
            </a:r>
            <a:endParaRPr lang="cs-CZ" dirty="0"/>
          </a:p>
        </p:txBody>
      </p:sp>
      <p:sp>
        <p:nvSpPr>
          <p:cNvPr id="63" name="Zaoblený obdélníkový popisek 62"/>
          <p:cNvSpPr/>
          <p:nvPr>
            <p:custDataLst>
              <p:tags r:id="rId14"/>
            </p:custDataLst>
          </p:nvPr>
        </p:nvSpPr>
        <p:spPr>
          <a:xfrm>
            <a:off x="2339752" y="1092482"/>
            <a:ext cx="1619941" cy="459709"/>
          </a:xfrm>
          <a:prstGeom prst="wedgeRoundRectCallout">
            <a:avLst>
              <a:gd name="adj1" fmla="val 37693"/>
              <a:gd name="adj2" fmla="val 13541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smtClean="0"/>
              <a:t>Eytlénglykol</a:t>
            </a:r>
            <a:r>
              <a:rPr lang="cs-CZ" dirty="0" smtClean="0"/>
              <a:t>?</a:t>
            </a:r>
            <a:endParaRPr lang="cs-CZ" dirty="0"/>
          </a:p>
        </p:txBody>
      </p:sp>
      <p:sp>
        <p:nvSpPr>
          <p:cNvPr id="48" name="TextovéPole 47"/>
          <p:cNvSpPr txBox="1"/>
          <p:nvPr>
            <p:custDataLst>
              <p:tags r:id="rId15"/>
            </p:custDataLst>
          </p:nvPr>
        </p:nvSpPr>
        <p:spPr>
          <a:xfrm>
            <a:off x="3144371" y="2721246"/>
            <a:ext cx="1787669" cy="369332"/>
          </a:xfrm>
          <a:prstGeom prst="rect">
            <a:avLst/>
          </a:prstGeom>
          <a:noFill/>
        </p:spPr>
        <p:txBody>
          <a:bodyPr wrap="none" rtlCol="0">
            <a:spAutoFit/>
          </a:bodyPr>
          <a:lstStyle/>
          <a:p>
            <a:r>
              <a:rPr lang="cs-CZ" dirty="0" err="1" smtClean="0"/>
              <a:t>Osmolální</a:t>
            </a:r>
            <a:r>
              <a:rPr lang="cs-CZ" dirty="0" smtClean="0"/>
              <a:t> okno</a:t>
            </a:r>
            <a:endParaRPr lang="cs-CZ" dirty="0"/>
          </a:p>
        </p:txBody>
      </p:sp>
    </p:spTree>
    <p:custDataLst>
      <p:tags r:id="rId1"/>
    </p:custDataLst>
    <p:extLst>
      <p:ext uri="{BB962C8B-B14F-4D97-AF65-F5344CB8AC3E}">
        <p14:creationId xmlns:p14="http://schemas.microsoft.com/office/powerpoint/2010/main" val="724405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BB2E462B-8A85-4C38-8A5A-7F49F3E84B0A}"/>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3028AD8F-2F6D-48AB-9C85-09CA3ABE7EAE}"/>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graphicEl>
                                              <a:dgm id="{6D0F9463-FDC8-4EE6-9E4A-AFA46A58468D}"/>
                                            </p:graphic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A286B46B-BED4-44CC-B9D3-293C923B5339}"/>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graphicEl>
                                              <a:dgm id="{1E81B7A0-699B-438A-BB38-2C2567966DE5}"/>
                                            </p:graphic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graphicEl>
                                              <a:dgm id="{99D4B42F-7EF4-4AC4-8764-83FA8F54F230}"/>
                                            </p:graphic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graphicEl>
                                              <a:dgm id="{A5CD787A-42EB-44D0-998F-F166A9B7DCCC}"/>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6">
                                            <p:graphicEl>
                                              <a:dgm id="{E912B7D7-D692-4D5F-912F-6B00BABA776F}"/>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6">
                                            <p:graphicEl>
                                              <a:dgm id="{596F4D9B-DB4A-40EA-A278-EEB5697BC6C5}"/>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6">
                                            <p:graphicEl>
                                              <a:dgm id="{E22D3854-2CF1-4860-80B0-773661EF3ACB}"/>
                                            </p:graphic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6">
                                            <p:graphicEl>
                                              <a:dgm id="{FC041AAE-159A-42EB-A45C-B9898A009DD1}"/>
                                            </p:graphic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6">
                                            <p:graphicEl>
                                              <a:dgm id="{70BEEA63-DF43-400D-B1C5-079D9DB4EFE5}"/>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6">
                                            <p:graphicEl>
                                              <a:dgm id="{728C9F94-199D-4F9D-BEA2-DFC07B794D21}"/>
                                            </p:graphic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6">
                                            <p:graphicEl>
                                              <a:dgm id="{1DE14FE0-2AAF-487B-A1A1-C637180679DB}"/>
                                            </p:graphic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6">
                                            <p:graphicEl>
                                              <a:dgm id="{02BC9769-76D7-477C-B5C2-59DF0CFFA1F1}"/>
                                            </p:graphic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6">
                                            <p:graphicEl>
                                              <a:dgm id="{39C5EF24-1919-4CFB-8DA9-C7CAD2036A9B}"/>
                                            </p:graphic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07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07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7"/>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6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2"/>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61"/>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6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51"/>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52"/>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53"/>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54"/>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55"/>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Graphic spid="46" grpId="0" uiExpand="1">
        <p:bldSub>
          <a:bldDgm bld="one"/>
        </p:bldSub>
      </p:bldGraphic>
      <p:bldP spid="50" grpId="0" animBg="1"/>
      <p:bldP spid="51" grpId="0"/>
      <p:bldP spid="52" grpId="0"/>
      <p:bldP spid="53" grpId="0"/>
      <p:bldP spid="54" grpId="0"/>
      <p:bldP spid="55" grpId="0"/>
      <p:bldP spid="59" grpId="0"/>
      <p:bldP spid="47" grpId="0" animBg="1"/>
      <p:bldP spid="62" grpId="0" animBg="1"/>
      <p:bldP spid="63" grpId="0" animBg="1"/>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custDataLst>
              <p:tags r:id="rId2"/>
            </p:custDataLst>
          </p:nvPr>
        </p:nvSpPr>
        <p:spPr/>
        <p:txBody>
          <a:bodyPr/>
          <a:lstStyle/>
          <a:p>
            <a:r>
              <a:rPr lang="cs-CZ" dirty="0" smtClean="0"/>
              <a:t>Kazuistika – otrava </a:t>
            </a:r>
            <a:r>
              <a:rPr lang="cs-CZ" dirty="0" err="1" smtClean="0"/>
              <a:t>etylénglykolem</a:t>
            </a:r>
            <a:endParaRPr lang="cs-CZ" dirty="0"/>
          </a:p>
        </p:txBody>
      </p:sp>
      <p:sp>
        <p:nvSpPr>
          <p:cNvPr id="3" name="TextovéPole 2"/>
          <p:cNvSpPr txBox="1"/>
          <p:nvPr>
            <p:custDataLst>
              <p:tags r:id="rId3"/>
            </p:custDataLst>
          </p:nvPr>
        </p:nvSpPr>
        <p:spPr>
          <a:xfrm>
            <a:off x="611560" y="1628800"/>
            <a:ext cx="7507183" cy="646331"/>
          </a:xfrm>
          <a:prstGeom prst="rect">
            <a:avLst/>
          </a:prstGeom>
          <a:noFill/>
        </p:spPr>
        <p:txBody>
          <a:bodyPr wrap="none" rtlCol="0">
            <a:spAutoFit/>
          </a:bodyPr>
          <a:lstStyle/>
          <a:p>
            <a:r>
              <a:rPr lang="cs-CZ" dirty="0" smtClean="0"/>
              <a:t>43 letý muž, nalezen v bezvědomí s prázdnou lahví </a:t>
            </a:r>
            <a:r>
              <a:rPr lang="cs-CZ" dirty="0" err="1" smtClean="0"/>
              <a:t>Fridexu</a:t>
            </a:r>
            <a:r>
              <a:rPr lang="cs-CZ" dirty="0" smtClean="0"/>
              <a:t> vedle sebe;</a:t>
            </a:r>
            <a:br>
              <a:rPr lang="cs-CZ" dirty="0" smtClean="0"/>
            </a:br>
            <a:r>
              <a:rPr lang="cs-CZ" dirty="0" smtClean="0"/>
              <a:t>sebevražedný pokus</a:t>
            </a:r>
            <a:endParaRPr lang="cs-CZ" dirty="0"/>
          </a:p>
        </p:txBody>
      </p:sp>
      <p:sp>
        <p:nvSpPr>
          <p:cNvPr id="4" name="Obdélník 3"/>
          <p:cNvSpPr/>
          <p:nvPr>
            <p:custDataLst>
              <p:tags r:id="rId4"/>
            </p:custDataLst>
          </p:nvPr>
        </p:nvSpPr>
        <p:spPr>
          <a:xfrm>
            <a:off x="634731" y="2348880"/>
            <a:ext cx="3980577" cy="369332"/>
          </a:xfrm>
          <a:prstGeom prst="rect">
            <a:avLst/>
          </a:prstGeom>
        </p:spPr>
        <p:txBody>
          <a:bodyPr wrap="none">
            <a:spAutoFit/>
          </a:bodyPr>
          <a:lstStyle/>
          <a:p>
            <a:r>
              <a:rPr lang="cs-CZ" dirty="0" smtClean="0"/>
              <a:t>Metabolická acidóza: </a:t>
            </a:r>
            <a:r>
              <a:rPr lang="en-US" dirty="0"/>
              <a:t>pH 7,2, BE</a:t>
            </a:r>
            <a:r>
              <a:rPr lang="cs-CZ" dirty="0"/>
              <a:t> </a:t>
            </a:r>
            <a:r>
              <a:rPr lang="en-US" dirty="0"/>
              <a:t>-9</a:t>
            </a:r>
            <a:r>
              <a:rPr lang="cs-CZ" dirty="0"/>
              <a:t>,</a:t>
            </a:r>
            <a:r>
              <a:rPr lang="en-US" dirty="0"/>
              <a:t>5</a:t>
            </a:r>
            <a:endParaRPr lang="cs-CZ" dirty="0"/>
          </a:p>
        </p:txBody>
      </p:sp>
      <p:pic>
        <p:nvPicPr>
          <p:cNvPr id="1026"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4731" y="2852936"/>
            <a:ext cx="3424275" cy="967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4730" y="3933056"/>
            <a:ext cx="3424275" cy="368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ovéPole 4"/>
          <p:cNvSpPr txBox="1"/>
          <p:nvPr>
            <p:custDataLst>
              <p:tags r:id="rId5"/>
            </p:custDataLst>
          </p:nvPr>
        </p:nvSpPr>
        <p:spPr>
          <a:xfrm>
            <a:off x="611560" y="4427820"/>
            <a:ext cx="5173211" cy="369332"/>
          </a:xfrm>
          <a:prstGeom prst="rect">
            <a:avLst/>
          </a:prstGeom>
          <a:noFill/>
        </p:spPr>
        <p:txBody>
          <a:bodyPr wrap="none" rtlCol="0">
            <a:spAutoFit/>
          </a:bodyPr>
          <a:lstStyle/>
          <a:p>
            <a:r>
              <a:rPr lang="cs-CZ" dirty="0" err="1" smtClean="0"/>
              <a:t>Osmolální</a:t>
            </a:r>
            <a:r>
              <a:rPr lang="cs-CZ" dirty="0" smtClean="0"/>
              <a:t> gap = 527-305-1,3*23 = 192 </a:t>
            </a:r>
            <a:r>
              <a:rPr lang="cs-CZ" dirty="0" err="1" smtClean="0"/>
              <a:t>mmol</a:t>
            </a:r>
            <a:r>
              <a:rPr lang="cs-CZ" dirty="0" smtClean="0"/>
              <a:t>/kg </a:t>
            </a:r>
            <a:endParaRPr lang="cs-CZ" dirty="0"/>
          </a:p>
        </p:txBody>
      </p:sp>
      <p:sp>
        <p:nvSpPr>
          <p:cNvPr id="9" name="TextovéPole 8"/>
          <p:cNvSpPr txBox="1"/>
          <p:nvPr>
            <p:custDataLst>
              <p:tags r:id="rId6"/>
            </p:custDataLst>
          </p:nvPr>
        </p:nvSpPr>
        <p:spPr>
          <a:xfrm>
            <a:off x="663700" y="4900518"/>
            <a:ext cx="4153701" cy="369332"/>
          </a:xfrm>
          <a:prstGeom prst="rect">
            <a:avLst/>
          </a:prstGeom>
          <a:noFill/>
        </p:spPr>
        <p:txBody>
          <a:bodyPr wrap="none" rtlCol="0">
            <a:spAutoFit/>
          </a:bodyPr>
          <a:lstStyle/>
          <a:p>
            <a:r>
              <a:rPr lang="cs-CZ" dirty="0" err="1" smtClean="0"/>
              <a:t>S_etylénglykol</a:t>
            </a:r>
            <a:r>
              <a:rPr lang="cs-CZ" dirty="0" smtClean="0"/>
              <a:t> &gt; 10 g/l (letální 0,21 g/l)</a:t>
            </a:r>
            <a:endParaRPr lang="cs-CZ" dirty="0"/>
          </a:p>
        </p:txBody>
      </p:sp>
      <p:sp>
        <p:nvSpPr>
          <p:cNvPr id="10" name="TextovéPole 9"/>
          <p:cNvSpPr txBox="1"/>
          <p:nvPr>
            <p:custDataLst>
              <p:tags r:id="rId7"/>
            </p:custDataLst>
          </p:nvPr>
        </p:nvSpPr>
        <p:spPr>
          <a:xfrm>
            <a:off x="2954060" y="6074753"/>
            <a:ext cx="3389069" cy="461665"/>
          </a:xfrm>
          <a:prstGeom prst="rect">
            <a:avLst/>
          </a:prstGeom>
          <a:noFill/>
        </p:spPr>
        <p:txBody>
          <a:bodyPr wrap="none" rtlCol="0">
            <a:spAutoFit/>
          </a:bodyPr>
          <a:lstStyle/>
          <a:p>
            <a:r>
              <a:rPr lang="cs-CZ" sz="2400" dirty="0" smtClean="0"/>
              <a:t>Chronická hemodialýza</a:t>
            </a:r>
            <a:endParaRPr lang="cs-CZ" sz="2400" dirty="0"/>
          </a:p>
        </p:txBody>
      </p:sp>
      <p:sp>
        <p:nvSpPr>
          <p:cNvPr id="7" name="Šipka dolů 6"/>
          <p:cNvSpPr/>
          <p:nvPr>
            <p:custDataLst>
              <p:tags r:id="rId8"/>
            </p:custDataLst>
          </p:nvPr>
        </p:nvSpPr>
        <p:spPr>
          <a:xfrm>
            <a:off x="4365151" y="5445224"/>
            <a:ext cx="566889"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ustDataLst>
      <p:tags r:id="rId1"/>
    </p:custDataLst>
    <p:extLst>
      <p:ext uri="{BB962C8B-B14F-4D97-AF65-F5344CB8AC3E}">
        <p14:creationId xmlns:p14="http://schemas.microsoft.com/office/powerpoint/2010/main" val="2905914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P spid="10" grpId="0"/>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custDataLst>
              <p:tags r:id="rId2"/>
            </p:custDataLst>
          </p:nvPr>
        </p:nvSpPr>
        <p:spPr/>
        <p:txBody>
          <a:bodyPr/>
          <a:lstStyle/>
          <a:p>
            <a:r>
              <a:rPr lang="cs-CZ" dirty="0" smtClean="0"/>
              <a:t>Etanol – </a:t>
            </a:r>
            <a:r>
              <a:rPr lang="cs-CZ" dirty="0" err="1" smtClean="0"/>
              <a:t>marekry</a:t>
            </a:r>
            <a:r>
              <a:rPr lang="cs-CZ" dirty="0" smtClean="0"/>
              <a:t> chronického abúzu</a:t>
            </a:r>
            <a:endParaRPr lang="cs-CZ" dirty="0"/>
          </a:p>
        </p:txBody>
      </p:sp>
      <p:sp>
        <p:nvSpPr>
          <p:cNvPr id="3" name="Zaoblený obdélník 2"/>
          <p:cNvSpPr/>
          <p:nvPr>
            <p:custDataLst>
              <p:tags r:id="rId3"/>
            </p:custDataLst>
          </p:nvPr>
        </p:nvSpPr>
        <p:spPr>
          <a:xfrm>
            <a:off x="539552" y="1844824"/>
            <a:ext cx="1872208"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3200" dirty="0" smtClean="0"/>
              <a:t>Indikace</a:t>
            </a:r>
            <a:endParaRPr lang="cs-CZ" sz="3200" dirty="0"/>
          </a:p>
        </p:txBody>
      </p:sp>
      <p:sp>
        <p:nvSpPr>
          <p:cNvPr id="4" name="Zaoblený obdélník 3"/>
          <p:cNvSpPr/>
          <p:nvPr>
            <p:custDataLst>
              <p:tags r:id="rId4"/>
            </p:custDataLst>
          </p:nvPr>
        </p:nvSpPr>
        <p:spPr>
          <a:xfrm>
            <a:off x="3131840" y="1844824"/>
            <a:ext cx="2520280" cy="792088"/>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cs-CZ" sz="3200" dirty="0" smtClean="0"/>
              <a:t>Nespecifické</a:t>
            </a:r>
            <a:endParaRPr lang="cs-CZ" sz="3200" dirty="0"/>
          </a:p>
        </p:txBody>
      </p:sp>
      <p:sp>
        <p:nvSpPr>
          <p:cNvPr id="5" name="Zaoblený obdélník 4"/>
          <p:cNvSpPr/>
          <p:nvPr>
            <p:custDataLst>
              <p:tags r:id="rId5"/>
            </p:custDataLst>
          </p:nvPr>
        </p:nvSpPr>
        <p:spPr>
          <a:xfrm>
            <a:off x="6012160" y="1844824"/>
            <a:ext cx="2520280" cy="79208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cs-CZ" sz="3200" dirty="0" smtClean="0"/>
              <a:t>Specifičtější</a:t>
            </a:r>
            <a:endParaRPr lang="cs-CZ" sz="3200" dirty="0"/>
          </a:p>
        </p:txBody>
      </p:sp>
      <p:grpSp>
        <p:nvGrpSpPr>
          <p:cNvPr id="8" name="Skupina 7"/>
          <p:cNvGrpSpPr/>
          <p:nvPr/>
        </p:nvGrpSpPr>
        <p:grpSpPr>
          <a:xfrm>
            <a:off x="215737" y="3082561"/>
            <a:ext cx="1737576" cy="2956729"/>
            <a:chOff x="546229" y="2790172"/>
            <a:chExt cx="1737576" cy="2956729"/>
          </a:xfrm>
        </p:grpSpPr>
        <p:pic>
          <p:nvPicPr>
            <p:cNvPr id="2052" name="Picture 4" descr="H:\veda_vyuka\granty_projekty\vr\vr_grafika\obrazky\hotovo\ilustrace\jatra\20.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6229" y="3717032"/>
              <a:ext cx="1077763" cy="81453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H:\veda_vyuka\granty_projekty\vr\vr_grafika\obrazky\hotovo\ilustrace\GIT\24.png"/>
            <p:cNvPicPr>
              <a:picLocks noChangeAspect="1" noChangeArrowheads="1"/>
            </p:cNvPicPr>
            <p:nvPr/>
          </p:nvPicPr>
          <p:blipFill>
            <a:blip r:embed="rId16" cstate="print">
              <a:grayscl/>
              <a:extLst>
                <a:ext uri="{28A0092B-C50C-407E-A947-70E740481C1C}">
                  <a14:useLocalDpi xmlns:a14="http://schemas.microsoft.com/office/drawing/2010/main" val="0"/>
                </a:ext>
              </a:extLst>
            </a:blip>
            <a:srcRect/>
            <a:stretch>
              <a:fillRect/>
            </a:stretch>
          </p:blipFill>
          <p:spPr bwMode="auto">
            <a:xfrm>
              <a:off x="667507" y="2790172"/>
              <a:ext cx="1616298" cy="295672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Skupina 6"/>
          <p:cNvGrpSpPr/>
          <p:nvPr/>
        </p:nvGrpSpPr>
        <p:grpSpPr>
          <a:xfrm>
            <a:off x="1508353" y="2891999"/>
            <a:ext cx="1181016" cy="1094286"/>
            <a:chOff x="1806808" y="3248980"/>
            <a:chExt cx="1181016" cy="1094286"/>
          </a:xfrm>
        </p:grpSpPr>
        <p:pic>
          <p:nvPicPr>
            <p:cNvPr id="2053" name="Picture 5" descr="H:\veda_vyuka\granty_projekty\vr\vr_grafika\obrazky\hotovo\ilustrace\mozek\32.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806808" y="3335909"/>
              <a:ext cx="1181016" cy="1007357"/>
            </a:xfrm>
            <a:prstGeom prst="rect">
              <a:avLst/>
            </a:prstGeom>
            <a:noFill/>
            <a:extLst>
              <a:ext uri="{909E8E84-426E-40DD-AFC4-6F175D3DCCD1}">
                <a14:hiddenFill xmlns:a14="http://schemas.microsoft.com/office/drawing/2010/main">
                  <a:solidFill>
                    <a:srgbClr val="FFFFFF"/>
                  </a:solidFill>
                </a14:hiddenFill>
              </a:ext>
            </a:extLst>
          </p:spPr>
        </p:pic>
        <p:sp>
          <p:nvSpPr>
            <p:cNvPr id="6" name="Blesk 5"/>
            <p:cNvSpPr/>
            <p:nvPr>
              <p:custDataLst>
                <p:tags r:id="rId12"/>
              </p:custDataLst>
            </p:nvPr>
          </p:nvSpPr>
          <p:spPr>
            <a:xfrm>
              <a:off x="2177480" y="3248980"/>
              <a:ext cx="350057" cy="468052"/>
            </a:xfrm>
            <a:prstGeom prst="lightningBol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pic>
        <p:nvPicPr>
          <p:cNvPr id="13" name="Picture 9"/>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244492" y="3082561"/>
            <a:ext cx="1249195" cy="627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bdélník 8"/>
          <p:cNvSpPr/>
          <p:nvPr>
            <p:custDataLst>
              <p:tags r:id="rId6"/>
            </p:custDataLst>
          </p:nvPr>
        </p:nvSpPr>
        <p:spPr>
          <a:xfrm>
            <a:off x="3593440" y="4221088"/>
            <a:ext cx="1800493" cy="923330"/>
          </a:xfrm>
          <a:prstGeom prst="rect">
            <a:avLst/>
          </a:prstGeom>
          <a:noFill/>
        </p:spPr>
        <p:txBody>
          <a:bodyPr wrap="none" lIns="91440" tIns="45720" rIns="91440" bIns="45720">
            <a:spAutoFit/>
          </a:bodyPr>
          <a:lstStyle/>
          <a:p>
            <a:pPr algn="ctr"/>
            <a:r>
              <a:rPr lang="cs-CZ"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GGT</a:t>
            </a:r>
            <a:endParaRPr lang="cs-CZ"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10" name="TextovéPole 9"/>
          <p:cNvSpPr txBox="1"/>
          <p:nvPr>
            <p:custDataLst>
              <p:tags r:id="rId7"/>
            </p:custDataLst>
          </p:nvPr>
        </p:nvSpPr>
        <p:spPr>
          <a:xfrm>
            <a:off x="4809460" y="3244334"/>
            <a:ext cx="1274708" cy="369332"/>
          </a:xfrm>
          <a:prstGeom prst="rect">
            <a:avLst/>
          </a:prstGeom>
          <a:noFill/>
        </p:spPr>
        <p:txBody>
          <a:bodyPr wrap="none" rtlCol="0">
            <a:spAutoFit/>
          </a:bodyPr>
          <a:lstStyle/>
          <a:p>
            <a:r>
              <a:rPr lang="cs-CZ" dirty="0" smtClean="0"/>
              <a:t>Objem Ery</a:t>
            </a:r>
            <a:endParaRPr lang="cs-CZ" dirty="0"/>
          </a:p>
        </p:txBody>
      </p:sp>
      <p:sp>
        <p:nvSpPr>
          <p:cNvPr id="11" name="Obdélník 10"/>
          <p:cNvSpPr/>
          <p:nvPr>
            <p:custDataLst>
              <p:tags r:id="rId8"/>
            </p:custDataLst>
          </p:nvPr>
        </p:nvSpPr>
        <p:spPr>
          <a:xfrm>
            <a:off x="6029011" y="2967335"/>
            <a:ext cx="248657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cs-CZ"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S_CDT</a:t>
            </a:r>
            <a:endParaRPr lang="cs-CZ"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7" name="Obdélník 16"/>
          <p:cNvSpPr/>
          <p:nvPr>
            <p:custDataLst>
              <p:tags r:id="rId9"/>
            </p:custDataLst>
          </p:nvPr>
        </p:nvSpPr>
        <p:spPr>
          <a:xfrm>
            <a:off x="5879237" y="5115468"/>
            <a:ext cx="3223959"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cs-CZ" sz="2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U_etylglukuronid</a:t>
            </a:r>
            <a:endParaRPr lang="cs-CZ"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2" name="TextovéPole 11"/>
          <p:cNvSpPr txBox="1"/>
          <p:nvPr>
            <p:custDataLst>
              <p:tags r:id="rId10"/>
            </p:custDataLst>
          </p:nvPr>
        </p:nvSpPr>
        <p:spPr>
          <a:xfrm>
            <a:off x="5949769" y="4108331"/>
            <a:ext cx="3102131" cy="646331"/>
          </a:xfrm>
          <a:prstGeom prst="rect">
            <a:avLst/>
          </a:prstGeom>
          <a:noFill/>
        </p:spPr>
        <p:txBody>
          <a:bodyPr wrap="none" rtlCol="0">
            <a:spAutoFit/>
          </a:bodyPr>
          <a:lstStyle/>
          <a:p>
            <a:pPr marL="285750" indent="-285750">
              <a:buFontTx/>
              <a:buChar char="-"/>
            </a:pPr>
            <a:r>
              <a:rPr lang="cs-CZ" dirty="0" err="1" smtClean="0"/>
              <a:t>bezsacharidový</a:t>
            </a:r>
            <a:r>
              <a:rPr lang="cs-CZ" dirty="0" smtClean="0"/>
              <a:t> transferin</a:t>
            </a:r>
          </a:p>
          <a:p>
            <a:pPr marL="285750" indent="-285750">
              <a:buFontTx/>
              <a:buChar char="-"/>
            </a:pPr>
            <a:r>
              <a:rPr lang="cs-CZ" dirty="0" smtClean="0"/>
              <a:t>40-60 g/den/14 dní</a:t>
            </a:r>
            <a:endParaRPr lang="cs-CZ" dirty="0"/>
          </a:p>
        </p:txBody>
      </p:sp>
      <p:sp>
        <p:nvSpPr>
          <p:cNvPr id="19" name="TextovéPole 18"/>
          <p:cNvSpPr txBox="1"/>
          <p:nvPr>
            <p:custDataLst>
              <p:tags r:id="rId11"/>
            </p:custDataLst>
          </p:nvPr>
        </p:nvSpPr>
        <p:spPr>
          <a:xfrm>
            <a:off x="6041869" y="5805264"/>
            <a:ext cx="2610010" cy="646331"/>
          </a:xfrm>
          <a:prstGeom prst="rect">
            <a:avLst/>
          </a:prstGeom>
          <a:noFill/>
        </p:spPr>
        <p:txBody>
          <a:bodyPr wrap="none" rtlCol="0">
            <a:spAutoFit/>
          </a:bodyPr>
          <a:lstStyle/>
          <a:p>
            <a:pPr marL="285750" indent="-285750">
              <a:buFontTx/>
              <a:buChar char="-"/>
            </a:pPr>
            <a:r>
              <a:rPr lang="cs-CZ" dirty="0" smtClean="0"/>
              <a:t>14 g </a:t>
            </a:r>
            <a:r>
              <a:rPr lang="cs-CZ" dirty="0" smtClean="0">
                <a:sym typeface="Wingdings" pitchFamily="2" charset="2"/>
              </a:rPr>
              <a:t> 24 h (v moči)</a:t>
            </a:r>
          </a:p>
          <a:p>
            <a:pPr marL="285750" indent="-285750">
              <a:buFontTx/>
              <a:buChar char="-"/>
            </a:pPr>
            <a:r>
              <a:rPr lang="cs-CZ" dirty="0" smtClean="0">
                <a:sym typeface="Wingdings" pitchFamily="2" charset="2"/>
              </a:rPr>
              <a:t>velmi citlivé</a:t>
            </a:r>
            <a:endParaRPr lang="cs-CZ" dirty="0"/>
          </a:p>
        </p:txBody>
      </p:sp>
    </p:spTree>
    <p:custDataLst>
      <p:tags r:id="rId1"/>
    </p:custDataLst>
    <p:extLst>
      <p:ext uri="{BB962C8B-B14F-4D97-AF65-F5344CB8AC3E}">
        <p14:creationId xmlns:p14="http://schemas.microsoft.com/office/powerpoint/2010/main" val="3535211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6" presetClass="emph" presetSubtype="0" fill="hold" nodeType="withEffect">
                                  <p:stCondLst>
                                    <p:cond delay="0"/>
                                  </p:stCondLst>
                                  <p:childTnLst>
                                    <p:animScale>
                                      <p:cBhvr>
                                        <p:cTn id="24" dur="2000" fill="hold"/>
                                        <p:tgtEl>
                                          <p:spTgt spid="13"/>
                                        </p:tgtEl>
                                      </p:cBhvr>
                                      <p:by x="150000" y="150000"/>
                                    </p:animScale>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9" grpId="0"/>
      <p:bldP spid="10" grpId="0"/>
      <p:bldP spid="11" grpId="0"/>
      <p:bldP spid="17" grpId="0"/>
      <p:bldP spid="12"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Diagram 16"/>
          <p:cNvGraphicFramePr/>
          <p:nvPr>
            <p:custDataLst>
              <p:tags r:id="rId2"/>
            </p:custDataLst>
            <p:extLst>
              <p:ext uri="{D42A27DB-BD31-4B8C-83A1-F6EECF244321}">
                <p14:modId xmlns:p14="http://schemas.microsoft.com/office/powerpoint/2010/main" val="4276322990"/>
              </p:ext>
            </p:extLst>
          </p:nvPr>
        </p:nvGraphicFramePr>
        <p:xfrm>
          <a:off x="4317700" y="5151104"/>
          <a:ext cx="4718796" cy="1086208"/>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pic>
        <p:nvPicPr>
          <p:cNvPr id="16" name="Picture 4"/>
          <p:cNvPicPr>
            <a:picLocks noChangeAspect="1" noChangeArrowheads="1"/>
          </p:cNvPicPr>
          <p:nvPr/>
        </p:nvPicPr>
        <p:blipFill>
          <a:blip r:embed="rId2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06105" y="3934339"/>
            <a:ext cx="976312" cy="852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7"/>
          <p:cNvPicPr>
            <a:picLocks noChangeAspect="1" noChangeArrowheads="1"/>
          </p:cNvPicPr>
          <p:nvPr/>
        </p:nvPicPr>
        <p:blipFill>
          <a:blip r:embed="rId2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08898" y="3042348"/>
            <a:ext cx="1043753" cy="70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Nadpis 1"/>
          <p:cNvSpPr>
            <a:spLocks noGrp="1"/>
          </p:cNvSpPr>
          <p:nvPr>
            <p:ph type="title"/>
            <p:custDataLst>
              <p:tags r:id="rId3"/>
            </p:custDataLst>
          </p:nvPr>
        </p:nvSpPr>
        <p:spPr/>
        <p:txBody>
          <a:bodyPr/>
          <a:lstStyle/>
          <a:p>
            <a:r>
              <a:rPr lang="cs-CZ" dirty="0" smtClean="0"/>
              <a:t>Jaterní selhání</a:t>
            </a:r>
            <a:endParaRPr lang="cs-CZ" dirty="0"/>
          </a:p>
        </p:txBody>
      </p:sp>
      <p:sp>
        <p:nvSpPr>
          <p:cNvPr id="3" name="Zaoblený obdélník 2"/>
          <p:cNvSpPr/>
          <p:nvPr>
            <p:custDataLst>
              <p:tags r:id="rId4"/>
            </p:custDataLst>
          </p:nvPr>
        </p:nvSpPr>
        <p:spPr>
          <a:xfrm>
            <a:off x="1085828" y="1850215"/>
            <a:ext cx="1872208"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3200" dirty="0" smtClean="0"/>
              <a:t>Příčiny</a:t>
            </a:r>
            <a:endParaRPr lang="cs-CZ" sz="3200" dirty="0"/>
          </a:p>
        </p:txBody>
      </p:sp>
      <p:pic>
        <p:nvPicPr>
          <p:cNvPr id="3074" name="Picture 2" descr="H:\veda_vyuka\granty_projekty\vr\vr_grafika\obrazky\hotovo\ilustrace\jatra\20.pn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453930" y="2708920"/>
            <a:ext cx="1136005" cy="858552"/>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H:\veda_vyuka\granty_projekty\vr\vr_grafika\obrazky\hotovo\ilustrace\toxikologie\28.pn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419458" y="4026820"/>
            <a:ext cx="1218741" cy="1080120"/>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custDataLst>
              <p:tags r:id="rId5"/>
            </p:custDataLst>
          </p:nvPr>
        </p:nvSpPr>
        <p:spPr>
          <a:xfrm>
            <a:off x="1089626" y="3495778"/>
            <a:ext cx="1864613" cy="369332"/>
          </a:xfrm>
          <a:prstGeom prst="rect">
            <a:avLst/>
          </a:prstGeom>
          <a:noFill/>
        </p:spPr>
        <p:txBody>
          <a:bodyPr wrap="none" rtlCol="0">
            <a:spAutoFit/>
          </a:bodyPr>
          <a:lstStyle/>
          <a:p>
            <a:r>
              <a:rPr lang="cs-CZ" dirty="0" smtClean="0"/>
              <a:t>cirhóza, resekce</a:t>
            </a:r>
            <a:endParaRPr lang="cs-CZ" dirty="0"/>
          </a:p>
        </p:txBody>
      </p:sp>
      <p:sp>
        <p:nvSpPr>
          <p:cNvPr id="7" name="TextovéPole 6"/>
          <p:cNvSpPr txBox="1"/>
          <p:nvPr>
            <p:custDataLst>
              <p:tags r:id="rId6"/>
            </p:custDataLst>
          </p:nvPr>
        </p:nvSpPr>
        <p:spPr>
          <a:xfrm>
            <a:off x="191944" y="4982194"/>
            <a:ext cx="3659976" cy="369332"/>
          </a:xfrm>
          <a:prstGeom prst="rect">
            <a:avLst/>
          </a:prstGeom>
          <a:noFill/>
        </p:spPr>
        <p:txBody>
          <a:bodyPr wrap="none" rtlCol="0">
            <a:spAutoFit/>
          </a:bodyPr>
          <a:lstStyle/>
          <a:p>
            <a:r>
              <a:rPr lang="cs-CZ" dirty="0" smtClean="0"/>
              <a:t>paracetamol, muchomůrka zelená</a:t>
            </a:r>
            <a:endParaRPr lang="cs-CZ" dirty="0"/>
          </a:p>
        </p:txBody>
      </p:sp>
      <p:pic>
        <p:nvPicPr>
          <p:cNvPr id="3076" name="Picture 4" descr="H:\veda_vyuka\granty_projekty\vr\vr_grafika\obrazky\hotovo\priciny_zvys_troponinu\intenzivni_pacient.png"/>
          <p:cNvPicPr>
            <a:picLocks noChangeAspect="1" noChangeArrowheads="1"/>
          </p:cNvPicPr>
          <p:nvPr/>
        </p:nvPicPr>
        <p:blipFill rotWithShape="1">
          <a:blip r:embed="rId24">
            <a:extLst>
              <a:ext uri="{28A0092B-C50C-407E-A947-70E740481C1C}">
                <a14:useLocalDpi xmlns:a14="http://schemas.microsoft.com/office/drawing/2010/main" val="0"/>
              </a:ext>
            </a:extLst>
          </a:blip>
          <a:srcRect l="7528" t="14428" r="4040" b="12273"/>
          <a:stretch/>
        </p:blipFill>
        <p:spPr bwMode="auto">
          <a:xfrm>
            <a:off x="989220" y="5582034"/>
            <a:ext cx="1648979" cy="1064636"/>
          </a:xfrm>
          <a:prstGeom prst="rect">
            <a:avLst/>
          </a:prstGeom>
          <a:noFill/>
          <a:extLst>
            <a:ext uri="{909E8E84-426E-40DD-AFC4-6F175D3DCCD1}">
              <a14:hiddenFill xmlns:a14="http://schemas.microsoft.com/office/drawing/2010/main">
                <a:solidFill>
                  <a:srgbClr val="FFFFFF"/>
                </a:solidFill>
              </a14:hiddenFill>
            </a:ext>
          </a:extLst>
        </p:spPr>
      </p:pic>
      <p:sp>
        <p:nvSpPr>
          <p:cNvPr id="9" name="TextovéPole 8"/>
          <p:cNvSpPr txBox="1"/>
          <p:nvPr>
            <p:custDataLst>
              <p:tags r:id="rId7"/>
            </p:custDataLst>
          </p:nvPr>
        </p:nvSpPr>
        <p:spPr>
          <a:xfrm>
            <a:off x="429189" y="6488668"/>
            <a:ext cx="3185487" cy="369332"/>
          </a:xfrm>
          <a:prstGeom prst="rect">
            <a:avLst/>
          </a:prstGeom>
          <a:noFill/>
        </p:spPr>
        <p:txBody>
          <a:bodyPr wrap="none" rtlCol="0">
            <a:spAutoFit/>
          </a:bodyPr>
          <a:lstStyle/>
          <a:p>
            <a:r>
              <a:rPr lang="cs-CZ" dirty="0" smtClean="0"/>
              <a:t>sepse, multiorgánové selhání</a:t>
            </a:r>
            <a:endParaRPr lang="cs-CZ" dirty="0"/>
          </a:p>
        </p:txBody>
      </p:sp>
      <p:sp>
        <p:nvSpPr>
          <p:cNvPr id="10" name="Zaoblený obdélník 9"/>
          <p:cNvSpPr/>
          <p:nvPr>
            <p:custDataLst>
              <p:tags r:id="rId8"/>
            </p:custDataLst>
          </p:nvPr>
        </p:nvSpPr>
        <p:spPr>
          <a:xfrm>
            <a:off x="5577840" y="1844824"/>
            <a:ext cx="2520280" cy="792088"/>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cs-CZ" sz="3200" dirty="0" err="1" smtClean="0"/>
              <a:t>Markery</a:t>
            </a:r>
            <a:endParaRPr lang="cs-CZ" sz="3200" dirty="0"/>
          </a:p>
        </p:txBody>
      </p:sp>
      <p:sp>
        <p:nvSpPr>
          <p:cNvPr id="11" name="Obdélník 10"/>
          <p:cNvSpPr/>
          <p:nvPr>
            <p:custDataLst>
              <p:tags r:id="rId9"/>
            </p:custDataLst>
          </p:nvPr>
        </p:nvSpPr>
        <p:spPr>
          <a:xfrm>
            <a:off x="5538747" y="2967041"/>
            <a:ext cx="2598467" cy="769441"/>
          </a:xfrm>
          <a:prstGeom prst="rect">
            <a:avLst/>
          </a:prstGeom>
          <a:noFill/>
        </p:spPr>
        <p:txBody>
          <a:bodyPr wrap="none" lIns="91440" tIns="45720" rIns="91440" bIns="45720">
            <a:spAutoFit/>
          </a:bodyPr>
          <a:lstStyle/>
          <a:p>
            <a:pPr algn="ctr"/>
            <a:r>
              <a:rPr lang="cs-CZ"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AST, ALT</a:t>
            </a:r>
            <a:endParaRPr lang="cs-CZ"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2" name="Obdélník 11"/>
          <p:cNvSpPr/>
          <p:nvPr>
            <p:custDataLst>
              <p:tags r:id="rId10"/>
            </p:custDataLst>
          </p:nvPr>
        </p:nvSpPr>
        <p:spPr>
          <a:xfrm>
            <a:off x="5601103" y="3865110"/>
            <a:ext cx="2473754" cy="769441"/>
          </a:xfrm>
          <a:prstGeom prst="rect">
            <a:avLst/>
          </a:prstGeom>
          <a:noFill/>
        </p:spPr>
        <p:txBody>
          <a:bodyPr wrap="none" lIns="91440" tIns="45720" rIns="91440" bIns="45720">
            <a:spAutoFit/>
          </a:bodyPr>
          <a:lstStyle/>
          <a:p>
            <a:pPr algn="ctr"/>
            <a:r>
              <a:rPr lang="cs-CZ"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Bilirubin</a:t>
            </a:r>
            <a:endParaRPr lang="cs-CZ"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3" name="Obdélník 12"/>
          <p:cNvSpPr/>
          <p:nvPr>
            <p:custDataLst>
              <p:tags r:id="rId11"/>
            </p:custDataLst>
          </p:nvPr>
        </p:nvSpPr>
        <p:spPr>
          <a:xfrm>
            <a:off x="5334203" y="4763179"/>
            <a:ext cx="3007555" cy="769441"/>
          </a:xfrm>
          <a:prstGeom prst="rect">
            <a:avLst/>
          </a:prstGeom>
          <a:noFill/>
        </p:spPr>
        <p:txBody>
          <a:bodyPr wrap="none" lIns="91440" tIns="45720" rIns="91440" bIns="45720">
            <a:spAutoFit/>
          </a:bodyPr>
          <a:lstStyle/>
          <a:p>
            <a:pPr algn="ctr"/>
            <a:r>
              <a:rPr lang="cs-CZ"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PT (</a:t>
            </a:r>
            <a:r>
              <a:rPr lang="cs-CZ" sz="44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Quick</a:t>
            </a:r>
            <a:r>
              <a:rPr lang="cs-CZ"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endParaRPr lang="cs-CZ"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4" name="Obdélník 13"/>
          <p:cNvSpPr/>
          <p:nvPr>
            <p:custDataLst>
              <p:tags r:id="rId12"/>
            </p:custDataLst>
          </p:nvPr>
        </p:nvSpPr>
        <p:spPr>
          <a:xfrm>
            <a:off x="6112974" y="5971927"/>
            <a:ext cx="1450013"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cs-CZ"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NH</a:t>
            </a:r>
            <a:r>
              <a:rPr lang="cs-CZ" sz="4400" b="1" spc="50" baseline="-2500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4</a:t>
            </a:r>
            <a:r>
              <a:rPr lang="cs-CZ" sz="4400" b="1" spc="50" baseline="3000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cs-CZ" sz="4400" b="1" spc="50" baseline="3000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ustDataLst>
      <p:tags r:id="rId1"/>
    </p:custDataLst>
    <p:extLst>
      <p:ext uri="{BB962C8B-B14F-4D97-AF65-F5344CB8AC3E}">
        <p14:creationId xmlns:p14="http://schemas.microsoft.com/office/powerpoint/2010/main" val="1765480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7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P spid="4" grpId="0"/>
      <p:bldP spid="7" grpId="0"/>
      <p:bldP spid="9" grpId="0"/>
      <p:bldP spid="10" grpId="0" animBg="1"/>
      <p:bldP spid="11" grpId="0"/>
      <p:bldP spid="12" grpId="0"/>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custDataLst>
              <p:tags r:id="rId2"/>
            </p:custDataLst>
          </p:nvPr>
        </p:nvSpPr>
        <p:spPr/>
        <p:txBody>
          <a:bodyPr/>
          <a:lstStyle/>
          <a:p>
            <a:r>
              <a:rPr lang="cs-CZ" dirty="0" smtClean="0"/>
              <a:t>Virové hepatitidy (A, B, C)</a:t>
            </a:r>
            <a:endParaRPr lang="cs-CZ" dirty="0"/>
          </a:p>
        </p:txBody>
      </p:sp>
      <p:pic>
        <p:nvPicPr>
          <p:cNvPr id="4098"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67544" y="1484784"/>
            <a:ext cx="5801730" cy="2518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553716" y="4112674"/>
            <a:ext cx="5554788" cy="2692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ovéPole 6"/>
          <p:cNvSpPr txBox="1"/>
          <p:nvPr>
            <p:custDataLst>
              <p:tags r:id="rId3"/>
            </p:custDataLst>
          </p:nvPr>
        </p:nvSpPr>
        <p:spPr>
          <a:xfrm>
            <a:off x="6444208" y="1700808"/>
            <a:ext cx="2165978" cy="1200329"/>
          </a:xfrm>
          <a:prstGeom prst="rect">
            <a:avLst/>
          </a:prstGeom>
          <a:noFill/>
        </p:spPr>
        <p:txBody>
          <a:bodyPr wrap="none" rtlCol="0">
            <a:spAutoFit/>
          </a:bodyPr>
          <a:lstStyle/>
          <a:p>
            <a:r>
              <a:rPr lang="cs-CZ" b="1" dirty="0" smtClean="0"/>
              <a:t>HAV</a:t>
            </a:r>
          </a:p>
          <a:p>
            <a:pPr marL="285750" indent="-285750">
              <a:buFont typeface="Arial" pitchFamily="34" charset="0"/>
              <a:buChar char="•"/>
            </a:pPr>
            <a:r>
              <a:rPr lang="cs-CZ" dirty="0" smtClean="0"/>
              <a:t>anti-HAV</a:t>
            </a:r>
          </a:p>
          <a:p>
            <a:pPr marL="742950" lvl="1" indent="-285750">
              <a:buFont typeface="Arial" pitchFamily="34" charset="0"/>
              <a:buChar char="•"/>
            </a:pPr>
            <a:r>
              <a:rPr lang="cs-CZ" dirty="0" err="1"/>
              <a:t>IgM</a:t>
            </a:r>
            <a:r>
              <a:rPr lang="cs-CZ" dirty="0"/>
              <a:t> (akutní)</a:t>
            </a:r>
            <a:endParaRPr lang="cs-CZ" dirty="0" smtClean="0"/>
          </a:p>
          <a:p>
            <a:pPr marL="742950" lvl="1" indent="-285750">
              <a:buFont typeface="Arial" pitchFamily="34" charset="0"/>
              <a:buChar char="•"/>
            </a:pPr>
            <a:r>
              <a:rPr lang="cs-CZ" dirty="0" smtClean="0"/>
              <a:t>celkové</a:t>
            </a:r>
          </a:p>
        </p:txBody>
      </p:sp>
      <p:sp>
        <p:nvSpPr>
          <p:cNvPr id="11" name="TextovéPole 10"/>
          <p:cNvSpPr txBox="1"/>
          <p:nvPr>
            <p:custDataLst>
              <p:tags r:id="rId4"/>
            </p:custDataLst>
          </p:nvPr>
        </p:nvSpPr>
        <p:spPr>
          <a:xfrm>
            <a:off x="407000" y="4112674"/>
            <a:ext cx="3300904" cy="1600438"/>
          </a:xfrm>
          <a:prstGeom prst="rect">
            <a:avLst/>
          </a:prstGeom>
          <a:noFill/>
        </p:spPr>
        <p:txBody>
          <a:bodyPr wrap="none" rtlCol="0">
            <a:spAutoFit/>
          </a:bodyPr>
          <a:lstStyle/>
          <a:p>
            <a:r>
              <a:rPr lang="cs-CZ" b="1" dirty="0" smtClean="0"/>
              <a:t>HBV</a:t>
            </a:r>
          </a:p>
          <a:p>
            <a:pPr marL="285750" indent="-285750">
              <a:buFont typeface="Arial" pitchFamily="34" charset="0"/>
              <a:buChar char="•"/>
            </a:pPr>
            <a:r>
              <a:rPr lang="cs-CZ" sz="1600" dirty="0" err="1" smtClean="0"/>
              <a:t>HBsAg</a:t>
            </a:r>
            <a:r>
              <a:rPr lang="cs-CZ" sz="1600" dirty="0" smtClean="0"/>
              <a:t> (akutní, časné)</a:t>
            </a:r>
          </a:p>
          <a:p>
            <a:pPr marL="285750" indent="-285750">
              <a:buFont typeface="Arial" pitchFamily="34" charset="0"/>
              <a:buChar char="•"/>
            </a:pPr>
            <a:r>
              <a:rPr lang="cs-CZ" sz="1600" dirty="0" err="1" smtClean="0"/>
              <a:t>HBeAg</a:t>
            </a:r>
            <a:r>
              <a:rPr lang="cs-CZ" sz="1600" dirty="0" smtClean="0"/>
              <a:t> (aktivní)</a:t>
            </a:r>
          </a:p>
          <a:p>
            <a:pPr marL="285750" indent="-285750">
              <a:buFont typeface="Arial" pitchFamily="34" charset="0"/>
              <a:buChar char="•"/>
            </a:pPr>
            <a:r>
              <a:rPr lang="cs-CZ" sz="1600" dirty="0" smtClean="0"/>
              <a:t>anti-</a:t>
            </a:r>
            <a:r>
              <a:rPr lang="cs-CZ" sz="1600" dirty="0" err="1" smtClean="0"/>
              <a:t>HBeAg</a:t>
            </a:r>
            <a:r>
              <a:rPr lang="cs-CZ" sz="1600" dirty="0" smtClean="0"/>
              <a:t> (</a:t>
            </a:r>
            <a:r>
              <a:rPr lang="cs-CZ" sz="1600" dirty="0" err="1" smtClean="0"/>
              <a:t>sérokonverze</a:t>
            </a:r>
            <a:r>
              <a:rPr lang="cs-CZ" sz="1600" dirty="0" smtClean="0"/>
              <a:t>)</a:t>
            </a:r>
          </a:p>
          <a:p>
            <a:pPr marL="285750" indent="-285750">
              <a:buFont typeface="Arial" pitchFamily="34" charset="0"/>
              <a:buChar char="•"/>
            </a:pPr>
            <a:r>
              <a:rPr lang="cs-CZ" sz="1600" dirty="0" smtClean="0"/>
              <a:t>anti-</a:t>
            </a:r>
            <a:r>
              <a:rPr lang="cs-CZ" sz="1600" dirty="0" err="1" smtClean="0"/>
              <a:t>HBc</a:t>
            </a:r>
            <a:r>
              <a:rPr lang="cs-CZ" sz="1600" dirty="0" smtClean="0"/>
              <a:t> (prodělaná)</a:t>
            </a:r>
          </a:p>
          <a:p>
            <a:pPr marL="285750" indent="-285750">
              <a:buFont typeface="Arial" pitchFamily="34" charset="0"/>
              <a:buChar char="•"/>
            </a:pPr>
            <a:r>
              <a:rPr lang="cs-CZ" sz="1600" dirty="0" smtClean="0"/>
              <a:t>anti-</a:t>
            </a:r>
            <a:r>
              <a:rPr lang="cs-CZ" sz="1600" dirty="0" err="1" smtClean="0"/>
              <a:t>HBsAg</a:t>
            </a:r>
            <a:r>
              <a:rPr lang="cs-CZ" sz="1600" dirty="0" smtClean="0"/>
              <a:t> (imunita, očkování)</a:t>
            </a:r>
          </a:p>
        </p:txBody>
      </p:sp>
      <p:sp>
        <p:nvSpPr>
          <p:cNvPr id="12" name="TextovéPole 11"/>
          <p:cNvSpPr txBox="1"/>
          <p:nvPr>
            <p:custDataLst>
              <p:tags r:id="rId5"/>
            </p:custDataLst>
          </p:nvPr>
        </p:nvSpPr>
        <p:spPr>
          <a:xfrm>
            <a:off x="426336" y="5877272"/>
            <a:ext cx="1409360" cy="646331"/>
          </a:xfrm>
          <a:prstGeom prst="rect">
            <a:avLst/>
          </a:prstGeom>
          <a:noFill/>
        </p:spPr>
        <p:txBody>
          <a:bodyPr wrap="none" rtlCol="0">
            <a:spAutoFit/>
          </a:bodyPr>
          <a:lstStyle/>
          <a:p>
            <a:r>
              <a:rPr lang="cs-CZ" b="1" dirty="0" smtClean="0"/>
              <a:t>HCV</a:t>
            </a:r>
          </a:p>
          <a:p>
            <a:pPr marL="285750" indent="-285750">
              <a:buFont typeface="Arial" pitchFamily="34" charset="0"/>
              <a:buChar char="•"/>
            </a:pPr>
            <a:r>
              <a:rPr lang="cs-CZ" dirty="0" smtClean="0"/>
              <a:t>anti-HCV</a:t>
            </a:r>
          </a:p>
        </p:txBody>
      </p:sp>
      <p:cxnSp>
        <p:nvCxnSpPr>
          <p:cNvPr id="9" name="Přímá spojnice 8"/>
          <p:cNvCxnSpPr/>
          <p:nvPr>
            <p:custDataLst>
              <p:tags r:id="rId6"/>
            </p:custDataLst>
          </p:nvPr>
        </p:nvCxnSpPr>
        <p:spPr>
          <a:xfrm>
            <a:off x="2483768" y="2300972"/>
            <a:ext cx="0" cy="1488068"/>
          </a:xfrm>
          <a:prstGeom prst="line">
            <a:avLst/>
          </a:prstGeom>
          <a:ln w="76200"/>
        </p:spPr>
        <p:style>
          <a:lnRef idx="3">
            <a:schemeClr val="accent2"/>
          </a:lnRef>
          <a:fillRef idx="0">
            <a:schemeClr val="accent2"/>
          </a:fillRef>
          <a:effectRef idx="2">
            <a:schemeClr val="accent2"/>
          </a:effectRef>
          <a:fontRef idx="minor">
            <a:schemeClr val="tx1"/>
          </a:fontRef>
        </p:style>
      </p:cxnSp>
      <p:cxnSp>
        <p:nvCxnSpPr>
          <p:cNvPr id="15" name="Přímá spojnice 14"/>
          <p:cNvCxnSpPr/>
          <p:nvPr>
            <p:custDataLst>
              <p:tags r:id="rId7"/>
            </p:custDataLst>
          </p:nvPr>
        </p:nvCxnSpPr>
        <p:spPr>
          <a:xfrm>
            <a:off x="5220072" y="4829051"/>
            <a:ext cx="0" cy="1726451"/>
          </a:xfrm>
          <a:prstGeom prst="line">
            <a:avLst/>
          </a:prstGeom>
          <a:ln w="76200"/>
        </p:spPr>
        <p:style>
          <a:lnRef idx="3">
            <a:schemeClr val="accent2"/>
          </a:lnRef>
          <a:fillRef idx="0">
            <a:schemeClr val="accent2"/>
          </a:fillRef>
          <a:effectRef idx="2">
            <a:schemeClr val="accent2"/>
          </a:effectRef>
          <a:fontRef idx="minor">
            <a:schemeClr val="tx1"/>
          </a:fontRef>
        </p:style>
      </p:cxnSp>
      <p:cxnSp>
        <p:nvCxnSpPr>
          <p:cNvPr id="18" name="Přímá spojnice 17"/>
          <p:cNvCxnSpPr/>
          <p:nvPr>
            <p:custDataLst>
              <p:tags r:id="rId8"/>
            </p:custDataLst>
          </p:nvPr>
        </p:nvCxnSpPr>
        <p:spPr>
          <a:xfrm>
            <a:off x="6331110" y="4849886"/>
            <a:ext cx="0" cy="1726451"/>
          </a:xfrm>
          <a:prstGeom prst="line">
            <a:avLst/>
          </a:prstGeom>
          <a:ln w="76200"/>
        </p:spPr>
        <p:style>
          <a:lnRef idx="3">
            <a:schemeClr val="accent2"/>
          </a:lnRef>
          <a:fillRef idx="0">
            <a:schemeClr val="accent2"/>
          </a:fillRef>
          <a:effectRef idx="2">
            <a:schemeClr val="accent2"/>
          </a:effectRef>
          <a:fontRef idx="minor">
            <a:schemeClr val="tx1"/>
          </a:fontRef>
        </p:style>
      </p:cxnSp>
      <p:sp>
        <p:nvSpPr>
          <p:cNvPr id="3" name="Šipka doprava 2"/>
          <p:cNvSpPr/>
          <p:nvPr>
            <p:custDataLst>
              <p:tags r:id="rId9"/>
            </p:custDataLst>
          </p:nvPr>
        </p:nvSpPr>
        <p:spPr>
          <a:xfrm>
            <a:off x="480242" y="4465239"/>
            <a:ext cx="288032" cy="216024"/>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cs-CZ"/>
          </a:p>
        </p:txBody>
      </p:sp>
      <p:sp>
        <p:nvSpPr>
          <p:cNvPr id="13" name="Šipka doprava 12"/>
          <p:cNvSpPr/>
          <p:nvPr>
            <p:custDataLst>
              <p:tags r:id="rId10"/>
            </p:custDataLst>
          </p:nvPr>
        </p:nvSpPr>
        <p:spPr>
          <a:xfrm>
            <a:off x="459088" y="5451769"/>
            <a:ext cx="288032" cy="216024"/>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cs-CZ"/>
          </a:p>
        </p:txBody>
      </p:sp>
      <p:sp>
        <p:nvSpPr>
          <p:cNvPr id="14" name="Šipka doprava 13"/>
          <p:cNvSpPr/>
          <p:nvPr>
            <p:custDataLst>
              <p:tags r:id="rId11"/>
            </p:custDataLst>
          </p:nvPr>
        </p:nvSpPr>
        <p:spPr>
          <a:xfrm>
            <a:off x="467544" y="5201073"/>
            <a:ext cx="288032" cy="216024"/>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cs-CZ"/>
          </a:p>
        </p:txBody>
      </p:sp>
      <p:sp>
        <p:nvSpPr>
          <p:cNvPr id="4" name="Obdélník 3"/>
          <p:cNvSpPr/>
          <p:nvPr>
            <p:custDataLst>
              <p:tags r:id="rId12"/>
            </p:custDataLst>
          </p:nvPr>
        </p:nvSpPr>
        <p:spPr>
          <a:xfrm>
            <a:off x="459088" y="4681263"/>
            <a:ext cx="2816768" cy="51981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ustDataLst>
      <p:tags r:id="rId1"/>
    </p:custDataLst>
    <p:extLst>
      <p:ext uri="{BB962C8B-B14F-4D97-AF65-F5344CB8AC3E}">
        <p14:creationId xmlns:p14="http://schemas.microsoft.com/office/powerpoint/2010/main" val="1727224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63" presetClass="path" presetSubtype="0" accel="50000" decel="50000" fill="hold" nodeType="clickEffect">
                                  <p:stCondLst>
                                    <p:cond delay="0"/>
                                  </p:stCondLst>
                                  <p:childTnLst>
                                    <p:animMotion origin="layout" path="M -1.38889E-6 -1.48148E-6 L 0.33073 0.00347 " pathEditMode="relative" rAng="0" ptsTypes="AA">
                                      <p:cBhvr>
                                        <p:cTn id="18" dur="2000" fill="hold"/>
                                        <p:tgtEl>
                                          <p:spTgt spid="9"/>
                                        </p:tgtEl>
                                        <p:attrNameLst>
                                          <p:attrName>ppt_x</p:attrName>
                                          <p:attrName>ppt_y</p:attrName>
                                        </p:attrNameLst>
                                      </p:cBhvr>
                                      <p:rCtr x="16528" y="162"/>
                                    </p:animMotion>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63" presetClass="path" presetSubtype="0" accel="50000" decel="50000" fill="hold" nodeType="clickEffect">
                                  <p:stCondLst>
                                    <p:cond delay="0"/>
                                  </p:stCondLst>
                                  <p:childTnLst>
                                    <p:animMotion origin="layout" path="M -3.33333E-6 -1.11111E-6 L 0.12605 0.00671 " pathEditMode="relative" rAng="0" ptsTypes="AA">
                                      <p:cBhvr>
                                        <p:cTn id="50" dur="2000" fill="hold"/>
                                        <p:tgtEl>
                                          <p:spTgt spid="15"/>
                                        </p:tgtEl>
                                        <p:attrNameLst>
                                          <p:attrName>ppt_x</p:attrName>
                                          <p:attrName>ppt_y</p:attrName>
                                        </p:attrNameLst>
                                      </p:cBhvr>
                                      <p:rCtr x="6302" y="324"/>
                                    </p:animMotion>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0"/>
                                          </p:stCondLst>
                                        </p:cTn>
                                        <p:tgtEl>
                                          <p:spTgt spid="15"/>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1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63" presetClass="path" presetSubtype="0" accel="50000" decel="50000" fill="hold" nodeType="clickEffect">
                                  <p:stCondLst>
                                    <p:cond delay="0"/>
                                  </p:stCondLst>
                                  <p:childTnLst>
                                    <p:animMotion origin="layout" path="M 0.00451 0.00347 L 0.23732 -0.00417 " pathEditMode="relative" rAng="0" ptsTypes="AA">
                                      <p:cBhvr>
                                        <p:cTn id="60" dur="2000" fill="hold"/>
                                        <p:tgtEl>
                                          <p:spTgt spid="18"/>
                                        </p:tgtEl>
                                        <p:attrNameLst>
                                          <p:attrName>ppt_x</p:attrName>
                                          <p:attrName>ppt_y</p:attrName>
                                        </p:attrNameLst>
                                      </p:cBhvr>
                                      <p:rCtr x="11632" y="-394"/>
                                    </p:animMotion>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3" grpId="0" animBg="1"/>
      <p:bldP spid="13" grpId="0" animBg="1"/>
      <p:bldP spid="14"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PRACE\MOJO\UK Lekarska Tendr\Hotovo Kveten\jatra.png"/>
          <p:cNvPicPr>
            <a:picLocks noChangeAspect="1" noChangeArrowheads="1"/>
          </p:cNvPicPr>
          <p:nvPr/>
        </p:nvPicPr>
        <p:blipFill>
          <a:blip r:embed="rId23"/>
          <a:srcRect/>
          <a:stretch>
            <a:fillRect/>
          </a:stretch>
        </p:blipFill>
        <p:spPr bwMode="auto">
          <a:xfrm>
            <a:off x="1955264" y="825938"/>
            <a:ext cx="3608387" cy="3144838"/>
          </a:xfrm>
          <a:prstGeom prst="rect">
            <a:avLst/>
          </a:prstGeom>
          <a:noFill/>
        </p:spPr>
      </p:pic>
      <p:pic>
        <p:nvPicPr>
          <p:cNvPr id="7" name="Picture 4" descr="C:\!!!PRACE\MOJO\UK Lekarska Tendr\Hotovo Kveten\bunka.png"/>
          <p:cNvPicPr>
            <a:picLocks noChangeAspect="1" noChangeArrowheads="1"/>
          </p:cNvPicPr>
          <p:nvPr/>
        </p:nvPicPr>
        <p:blipFill>
          <a:blip r:embed="rId24"/>
          <a:srcRect/>
          <a:stretch>
            <a:fillRect/>
          </a:stretch>
        </p:blipFill>
        <p:spPr bwMode="auto">
          <a:xfrm>
            <a:off x="3807874" y="1905432"/>
            <a:ext cx="1755775" cy="3644900"/>
          </a:xfrm>
          <a:prstGeom prst="rect">
            <a:avLst/>
          </a:prstGeom>
          <a:noFill/>
        </p:spPr>
      </p:pic>
      <p:pic>
        <p:nvPicPr>
          <p:cNvPr id="8" name="Picture 5" descr="C:\!!!PRACE\MOJO\UK Lekarska Tendr\Hotovo Kveten\legenda.png"/>
          <p:cNvPicPr>
            <a:picLocks noChangeAspect="1" noChangeArrowheads="1"/>
          </p:cNvPicPr>
          <p:nvPr/>
        </p:nvPicPr>
        <p:blipFill>
          <a:blip r:embed="rId25"/>
          <a:srcRect/>
          <a:stretch>
            <a:fillRect/>
          </a:stretch>
        </p:blipFill>
        <p:spPr bwMode="auto">
          <a:xfrm>
            <a:off x="7956376" y="5282837"/>
            <a:ext cx="931863" cy="1212850"/>
          </a:xfrm>
          <a:prstGeom prst="rect">
            <a:avLst/>
          </a:prstGeom>
          <a:noFill/>
        </p:spPr>
      </p:pic>
      <p:pic>
        <p:nvPicPr>
          <p:cNvPr id="9" name="Picture 6" descr="C:\!!!PRACE\MOJO\UK Lekarska Tendr\Hotovo Kveten\sipka1.png"/>
          <p:cNvPicPr>
            <a:picLocks noChangeAspect="1" noChangeArrowheads="1"/>
          </p:cNvPicPr>
          <p:nvPr/>
        </p:nvPicPr>
        <p:blipFill>
          <a:blip r:embed="rId26"/>
          <a:srcRect/>
          <a:stretch>
            <a:fillRect/>
          </a:stretch>
        </p:blipFill>
        <p:spPr bwMode="auto">
          <a:xfrm>
            <a:off x="4093626" y="1976870"/>
            <a:ext cx="927100" cy="1957388"/>
          </a:xfrm>
          <a:prstGeom prst="rect">
            <a:avLst/>
          </a:prstGeom>
          <a:noFill/>
        </p:spPr>
      </p:pic>
      <p:pic>
        <p:nvPicPr>
          <p:cNvPr id="10" name="Picture 7" descr="C:\!!!PRACE\MOJO\UK Lekarska Tendr\Hotovo Kveten\sipka2.png"/>
          <p:cNvPicPr>
            <a:picLocks noChangeAspect="1" noChangeArrowheads="1"/>
          </p:cNvPicPr>
          <p:nvPr/>
        </p:nvPicPr>
        <p:blipFill>
          <a:blip r:embed="rId27"/>
          <a:srcRect/>
          <a:stretch>
            <a:fillRect/>
          </a:stretch>
        </p:blipFill>
        <p:spPr bwMode="auto">
          <a:xfrm>
            <a:off x="3664998" y="3977134"/>
            <a:ext cx="871538" cy="609600"/>
          </a:xfrm>
          <a:prstGeom prst="rect">
            <a:avLst/>
          </a:prstGeom>
          <a:noFill/>
        </p:spPr>
      </p:pic>
      <p:pic>
        <p:nvPicPr>
          <p:cNvPr id="11" name="Picture 8" descr="C:\!!!PRACE\MOJO\UK Lekarska Tendr\Hotovo Kveten\sipka3.png"/>
          <p:cNvPicPr>
            <a:picLocks noChangeAspect="1" noChangeArrowheads="1"/>
          </p:cNvPicPr>
          <p:nvPr/>
        </p:nvPicPr>
        <p:blipFill>
          <a:blip r:embed="rId28"/>
          <a:srcRect/>
          <a:stretch>
            <a:fillRect/>
          </a:stretch>
        </p:blipFill>
        <p:spPr bwMode="auto">
          <a:xfrm>
            <a:off x="3450684" y="5120142"/>
            <a:ext cx="725487" cy="742950"/>
          </a:xfrm>
          <a:prstGeom prst="rect">
            <a:avLst/>
          </a:prstGeom>
          <a:noFill/>
        </p:spPr>
      </p:pic>
      <p:pic>
        <p:nvPicPr>
          <p:cNvPr id="12" name="Picture 9" descr="C:\!!!PRACE\MOJO\UK Lekarska Tendr\Hotovo Kveten\sipka4.png"/>
          <p:cNvPicPr>
            <a:picLocks noChangeAspect="1" noChangeArrowheads="1"/>
          </p:cNvPicPr>
          <p:nvPr/>
        </p:nvPicPr>
        <p:blipFill>
          <a:blip r:embed="rId29"/>
          <a:srcRect/>
          <a:stretch>
            <a:fillRect/>
          </a:stretch>
        </p:blipFill>
        <p:spPr bwMode="auto">
          <a:xfrm>
            <a:off x="4736568" y="5048704"/>
            <a:ext cx="244475" cy="854075"/>
          </a:xfrm>
          <a:prstGeom prst="rect">
            <a:avLst/>
          </a:prstGeom>
          <a:noFill/>
        </p:spPr>
      </p:pic>
      <p:pic>
        <p:nvPicPr>
          <p:cNvPr id="13" name="Picture 10" descr="C:\!!!PRACE\MOJO\UK Lekarska Tendr\Hotovo Kveten\sipka5.png"/>
          <p:cNvPicPr>
            <a:picLocks noChangeAspect="1" noChangeArrowheads="1"/>
          </p:cNvPicPr>
          <p:nvPr/>
        </p:nvPicPr>
        <p:blipFill>
          <a:blip r:embed="rId30"/>
          <a:srcRect/>
          <a:stretch>
            <a:fillRect/>
          </a:stretch>
        </p:blipFill>
        <p:spPr bwMode="auto">
          <a:xfrm>
            <a:off x="5022320" y="3977134"/>
            <a:ext cx="835025" cy="669925"/>
          </a:xfrm>
          <a:prstGeom prst="rect">
            <a:avLst/>
          </a:prstGeom>
          <a:noFill/>
        </p:spPr>
      </p:pic>
      <p:pic>
        <p:nvPicPr>
          <p:cNvPr id="14" name="Picture 11" descr="C:\!!!PRACE\MOJO\UK Lekarska Tendr\Hotovo Kveten\popisek3.png"/>
          <p:cNvPicPr>
            <a:picLocks noChangeAspect="1" noChangeArrowheads="1"/>
          </p:cNvPicPr>
          <p:nvPr/>
        </p:nvPicPr>
        <p:blipFill>
          <a:blip r:embed="rId31"/>
          <a:srcRect/>
          <a:stretch>
            <a:fillRect/>
          </a:stretch>
        </p:blipFill>
        <p:spPr bwMode="auto">
          <a:xfrm>
            <a:off x="5165196" y="4762952"/>
            <a:ext cx="96837" cy="96837"/>
          </a:xfrm>
          <a:prstGeom prst="rect">
            <a:avLst/>
          </a:prstGeom>
          <a:noFill/>
        </p:spPr>
      </p:pic>
      <p:pic>
        <p:nvPicPr>
          <p:cNvPr id="15" name="Picture 12" descr="C:\!!!PRACE\MOJO\UK Lekarska Tendr\Hotovo Kveten\popisek4.png"/>
          <p:cNvPicPr>
            <a:picLocks noChangeAspect="1" noChangeArrowheads="1"/>
          </p:cNvPicPr>
          <p:nvPr/>
        </p:nvPicPr>
        <p:blipFill>
          <a:blip r:embed="rId32"/>
          <a:srcRect/>
          <a:stretch>
            <a:fillRect/>
          </a:stretch>
        </p:blipFill>
        <p:spPr bwMode="auto">
          <a:xfrm>
            <a:off x="4022188" y="4477200"/>
            <a:ext cx="115887" cy="115887"/>
          </a:xfrm>
          <a:prstGeom prst="rect">
            <a:avLst/>
          </a:prstGeom>
          <a:noFill/>
        </p:spPr>
      </p:pic>
      <p:pic>
        <p:nvPicPr>
          <p:cNvPr id="16" name="Picture 13" descr="C:\!!!PRACE\MOJO\UK Lekarska Tendr\Hotovo Kveten\popisek2.png"/>
          <p:cNvPicPr>
            <a:picLocks noChangeAspect="1" noChangeArrowheads="1"/>
          </p:cNvPicPr>
          <p:nvPr/>
        </p:nvPicPr>
        <p:blipFill>
          <a:blip r:embed="rId33"/>
          <a:srcRect/>
          <a:stretch>
            <a:fillRect/>
          </a:stretch>
        </p:blipFill>
        <p:spPr bwMode="auto">
          <a:xfrm>
            <a:off x="3236370" y="1405366"/>
            <a:ext cx="103187" cy="109537"/>
          </a:xfrm>
          <a:prstGeom prst="rect">
            <a:avLst/>
          </a:prstGeom>
          <a:noFill/>
        </p:spPr>
      </p:pic>
      <p:pic>
        <p:nvPicPr>
          <p:cNvPr id="17" name="Picture 14" descr="C:\!!!PRACE\MOJO\UK Lekarska Tendr\Hotovo Kveten\popisek1.png"/>
          <p:cNvPicPr>
            <a:picLocks noChangeAspect="1" noChangeArrowheads="1"/>
          </p:cNvPicPr>
          <p:nvPr/>
        </p:nvPicPr>
        <p:blipFill>
          <a:blip r:embed="rId34"/>
          <a:srcRect/>
          <a:stretch>
            <a:fillRect/>
          </a:stretch>
        </p:blipFill>
        <p:spPr bwMode="auto">
          <a:xfrm>
            <a:off x="3236370" y="1333928"/>
            <a:ext cx="103187" cy="109537"/>
          </a:xfrm>
          <a:prstGeom prst="rect">
            <a:avLst/>
          </a:prstGeom>
          <a:noFill/>
        </p:spPr>
      </p:pic>
      <p:pic>
        <p:nvPicPr>
          <p:cNvPr id="18" name="Picture 15" descr="C:\!!!PRACE\MOJO\UK Lekarska Tendr\Hotovo Kveten\1.png"/>
          <p:cNvPicPr>
            <a:picLocks noChangeAspect="1" noChangeArrowheads="1"/>
          </p:cNvPicPr>
          <p:nvPr/>
        </p:nvPicPr>
        <p:blipFill>
          <a:blip r:embed="rId35"/>
          <a:srcRect/>
          <a:stretch>
            <a:fillRect/>
          </a:stretch>
        </p:blipFill>
        <p:spPr bwMode="auto">
          <a:xfrm>
            <a:off x="5236634" y="3548506"/>
            <a:ext cx="212725" cy="219075"/>
          </a:xfrm>
          <a:prstGeom prst="rect">
            <a:avLst/>
          </a:prstGeom>
          <a:noFill/>
        </p:spPr>
      </p:pic>
      <p:pic>
        <p:nvPicPr>
          <p:cNvPr id="19" name="Picture 16" descr="C:\!!!PRACE\MOJO\UK Lekarska Tendr\Hotovo Kveten\3.png"/>
          <p:cNvPicPr>
            <a:picLocks noChangeAspect="1" noChangeArrowheads="1"/>
          </p:cNvPicPr>
          <p:nvPr/>
        </p:nvPicPr>
        <p:blipFill>
          <a:blip r:embed="rId36"/>
          <a:srcRect/>
          <a:stretch>
            <a:fillRect/>
          </a:stretch>
        </p:blipFill>
        <p:spPr bwMode="auto">
          <a:xfrm>
            <a:off x="4874680" y="2262622"/>
            <a:ext cx="212725" cy="219075"/>
          </a:xfrm>
          <a:prstGeom prst="rect">
            <a:avLst/>
          </a:prstGeom>
          <a:noFill/>
        </p:spPr>
      </p:pic>
      <p:pic>
        <p:nvPicPr>
          <p:cNvPr id="20" name="Picture 17" descr="C:\!!!PRACE\MOJO\UK Lekarska Tendr\Hotovo Kveten\2.png"/>
          <p:cNvPicPr>
            <a:picLocks noChangeAspect="1" noChangeArrowheads="1"/>
          </p:cNvPicPr>
          <p:nvPr/>
        </p:nvPicPr>
        <p:blipFill>
          <a:blip r:embed="rId37"/>
          <a:srcRect/>
          <a:stretch>
            <a:fillRect/>
          </a:stretch>
        </p:blipFill>
        <p:spPr bwMode="auto">
          <a:xfrm>
            <a:off x="2164800" y="976738"/>
            <a:ext cx="212725" cy="219075"/>
          </a:xfrm>
          <a:prstGeom prst="rect">
            <a:avLst/>
          </a:prstGeom>
          <a:noFill/>
        </p:spPr>
      </p:pic>
      <p:sp>
        <p:nvSpPr>
          <p:cNvPr id="21" name="Obdélník 20"/>
          <p:cNvSpPr/>
          <p:nvPr>
            <p:custDataLst>
              <p:tags r:id="rId2"/>
            </p:custDataLst>
          </p:nvPr>
        </p:nvSpPr>
        <p:spPr>
          <a:xfrm>
            <a:off x="2093362" y="548110"/>
            <a:ext cx="1545616" cy="323165"/>
          </a:xfrm>
          <a:prstGeom prst="rect">
            <a:avLst/>
          </a:prstGeom>
        </p:spPr>
        <p:txBody>
          <a:bodyPr wrap="none">
            <a:spAutoFit/>
          </a:bodyPr>
          <a:lstStyle/>
          <a:p>
            <a:r>
              <a:rPr lang="cs-CZ" sz="1500" dirty="0" smtClean="0">
                <a:latin typeface="Arial" pitchFamily="34" charset="0"/>
                <a:cs typeface="Arial" pitchFamily="34" charset="0"/>
              </a:rPr>
              <a:t>žlučový kanálek</a:t>
            </a:r>
            <a:endParaRPr lang="cs-CZ" sz="1500" dirty="0">
              <a:latin typeface="Arial" pitchFamily="34" charset="0"/>
              <a:cs typeface="Arial" pitchFamily="34" charset="0"/>
            </a:endParaRPr>
          </a:p>
        </p:txBody>
      </p:sp>
      <p:sp>
        <p:nvSpPr>
          <p:cNvPr id="22" name="Obdélník 21"/>
          <p:cNvSpPr/>
          <p:nvPr>
            <p:custDataLst>
              <p:tags r:id="rId3"/>
            </p:custDataLst>
          </p:nvPr>
        </p:nvSpPr>
        <p:spPr>
          <a:xfrm>
            <a:off x="4379378" y="537411"/>
            <a:ext cx="1106494" cy="307777"/>
          </a:xfrm>
          <a:prstGeom prst="rect">
            <a:avLst/>
          </a:prstGeom>
        </p:spPr>
        <p:txBody>
          <a:bodyPr wrap="square">
            <a:spAutoFit/>
          </a:bodyPr>
          <a:lstStyle/>
          <a:p>
            <a:r>
              <a:rPr lang="cs-CZ" sz="1400" dirty="0" smtClean="0">
                <a:latin typeface="Arial" pitchFamily="34" charset="0"/>
                <a:cs typeface="Arial" pitchFamily="34" charset="0"/>
              </a:rPr>
              <a:t>sinusoida</a:t>
            </a:r>
            <a:endParaRPr lang="cs-CZ" sz="1400" dirty="0">
              <a:latin typeface="Arial" pitchFamily="34" charset="0"/>
              <a:cs typeface="Arial" pitchFamily="34" charset="0"/>
            </a:endParaRPr>
          </a:p>
        </p:txBody>
      </p:sp>
      <p:sp>
        <p:nvSpPr>
          <p:cNvPr id="23" name="Obdélník 22"/>
          <p:cNvSpPr/>
          <p:nvPr>
            <p:custDataLst>
              <p:tags r:id="rId4"/>
            </p:custDataLst>
          </p:nvPr>
        </p:nvSpPr>
        <p:spPr>
          <a:xfrm>
            <a:off x="3450684" y="2334060"/>
            <a:ext cx="928694" cy="523220"/>
          </a:xfrm>
          <a:prstGeom prst="rect">
            <a:avLst/>
          </a:prstGeom>
        </p:spPr>
        <p:txBody>
          <a:bodyPr wrap="square">
            <a:spAutoFit/>
          </a:bodyPr>
          <a:lstStyle/>
          <a:p>
            <a:r>
              <a:rPr lang="cs-CZ" sz="1400" dirty="0" smtClean="0">
                <a:latin typeface="Arial" pitchFamily="34" charset="0"/>
                <a:cs typeface="Arial" pitchFamily="34" charset="0"/>
              </a:rPr>
              <a:t>portální</a:t>
            </a:r>
          </a:p>
          <a:p>
            <a:r>
              <a:rPr lang="cs-CZ" sz="1400" dirty="0" smtClean="0">
                <a:latin typeface="Arial" pitchFamily="34" charset="0"/>
                <a:cs typeface="Arial" pitchFamily="34" charset="0"/>
              </a:rPr>
              <a:t>žíla</a:t>
            </a:r>
            <a:endParaRPr lang="cs-CZ" sz="1400" dirty="0">
              <a:latin typeface="Arial" pitchFamily="34" charset="0"/>
              <a:cs typeface="Arial" pitchFamily="34" charset="0"/>
            </a:endParaRPr>
          </a:p>
        </p:txBody>
      </p:sp>
      <p:sp>
        <p:nvSpPr>
          <p:cNvPr id="24" name="Obdélník 23"/>
          <p:cNvSpPr/>
          <p:nvPr>
            <p:custDataLst>
              <p:tags r:id="rId5"/>
            </p:custDataLst>
          </p:nvPr>
        </p:nvSpPr>
        <p:spPr>
          <a:xfrm>
            <a:off x="1450420" y="1976870"/>
            <a:ext cx="742511" cy="307777"/>
          </a:xfrm>
          <a:prstGeom prst="rect">
            <a:avLst/>
          </a:prstGeom>
        </p:spPr>
        <p:txBody>
          <a:bodyPr wrap="none">
            <a:spAutoFit/>
          </a:bodyPr>
          <a:lstStyle/>
          <a:p>
            <a:r>
              <a:rPr lang="cs-CZ" sz="1400" dirty="0" smtClean="0">
                <a:latin typeface="Arial" pitchFamily="34" charset="0"/>
                <a:cs typeface="Arial" pitchFamily="34" charset="0"/>
              </a:rPr>
              <a:t>žlučník</a:t>
            </a:r>
            <a:endParaRPr lang="cs-CZ" sz="1400" dirty="0">
              <a:latin typeface="Arial" pitchFamily="34" charset="0"/>
              <a:cs typeface="Arial" pitchFamily="34" charset="0"/>
            </a:endParaRPr>
          </a:p>
        </p:txBody>
      </p:sp>
      <p:sp>
        <p:nvSpPr>
          <p:cNvPr id="25" name="Obdélník 24"/>
          <p:cNvSpPr/>
          <p:nvPr>
            <p:custDataLst>
              <p:tags r:id="rId6"/>
            </p:custDataLst>
          </p:nvPr>
        </p:nvSpPr>
        <p:spPr>
          <a:xfrm>
            <a:off x="1450420" y="2762688"/>
            <a:ext cx="891591" cy="307777"/>
          </a:xfrm>
          <a:prstGeom prst="rect">
            <a:avLst/>
          </a:prstGeom>
        </p:spPr>
        <p:txBody>
          <a:bodyPr wrap="none">
            <a:spAutoFit/>
          </a:bodyPr>
          <a:lstStyle/>
          <a:p>
            <a:r>
              <a:rPr lang="cs-CZ" sz="1400" dirty="0" smtClean="0">
                <a:latin typeface="Arial" pitchFamily="34" charset="0"/>
                <a:cs typeface="Arial" pitchFamily="34" charset="0"/>
              </a:rPr>
              <a:t>žlučovod</a:t>
            </a:r>
            <a:endParaRPr lang="cs-CZ" sz="1400" dirty="0">
              <a:latin typeface="Arial" pitchFamily="34" charset="0"/>
              <a:cs typeface="Arial" pitchFamily="34" charset="0"/>
            </a:endParaRPr>
          </a:p>
        </p:txBody>
      </p:sp>
      <p:sp>
        <p:nvSpPr>
          <p:cNvPr id="26" name="Obdélník 25"/>
          <p:cNvSpPr/>
          <p:nvPr>
            <p:custDataLst>
              <p:tags r:id="rId7"/>
            </p:custDataLst>
          </p:nvPr>
        </p:nvSpPr>
        <p:spPr>
          <a:xfrm>
            <a:off x="2021924" y="3405630"/>
            <a:ext cx="1159292" cy="307777"/>
          </a:xfrm>
          <a:prstGeom prst="rect">
            <a:avLst/>
          </a:prstGeom>
        </p:spPr>
        <p:txBody>
          <a:bodyPr wrap="none">
            <a:spAutoFit/>
          </a:bodyPr>
          <a:lstStyle/>
          <a:p>
            <a:r>
              <a:rPr lang="cs-CZ" sz="1400" dirty="0" smtClean="0">
                <a:latin typeface="Arial" pitchFamily="34" charset="0"/>
                <a:cs typeface="Arial" pitchFamily="34" charset="0"/>
              </a:rPr>
              <a:t>tenké střevo</a:t>
            </a:r>
            <a:endParaRPr lang="cs-CZ" sz="1400" dirty="0">
              <a:latin typeface="Arial" pitchFamily="34" charset="0"/>
              <a:cs typeface="Arial" pitchFamily="34" charset="0"/>
            </a:endParaRPr>
          </a:p>
        </p:txBody>
      </p:sp>
      <p:sp>
        <p:nvSpPr>
          <p:cNvPr id="27" name="Obdélník 26"/>
          <p:cNvSpPr/>
          <p:nvPr>
            <p:custDataLst>
              <p:tags r:id="rId8"/>
            </p:custDataLst>
          </p:nvPr>
        </p:nvSpPr>
        <p:spPr>
          <a:xfrm>
            <a:off x="5165196" y="2334060"/>
            <a:ext cx="1656223" cy="307777"/>
          </a:xfrm>
          <a:prstGeom prst="rect">
            <a:avLst/>
          </a:prstGeom>
        </p:spPr>
        <p:txBody>
          <a:bodyPr wrap="none">
            <a:spAutoFit/>
          </a:bodyPr>
          <a:lstStyle/>
          <a:p>
            <a:r>
              <a:rPr lang="cs-CZ" sz="1400" dirty="0" smtClean="0">
                <a:latin typeface="Arial" pitchFamily="34" charset="0"/>
                <a:cs typeface="Arial" pitchFamily="34" charset="0"/>
              </a:rPr>
              <a:t>jaterní žíla a tepna</a:t>
            </a:r>
            <a:endParaRPr lang="cs-CZ" sz="1400" dirty="0">
              <a:latin typeface="Arial" pitchFamily="34" charset="0"/>
              <a:cs typeface="Arial" pitchFamily="34" charset="0"/>
            </a:endParaRPr>
          </a:p>
        </p:txBody>
      </p:sp>
      <p:sp>
        <p:nvSpPr>
          <p:cNvPr id="28" name="Obdélník 27"/>
          <p:cNvSpPr/>
          <p:nvPr>
            <p:custDataLst>
              <p:tags r:id="rId9"/>
            </p:custDataLst>
          </p:nvPr>
        </p:nvSpPr>
        <p:spPr>
          <a:xfrm>
            <a:off x="2093362" y="4620076"/>
            <a:ext cx="1556901" cy="369332"/>
          </a:xfrm>
          <a:prstGeom prst="rect">
            <a:avLst/>
          </a:prstGeom>
        </p:spPr>
        <p:txBody>
          <a:bodyPr wrap="none">
            <a:spAutoFit/>
          </a:bodyPr>
          <a:lstStyle/>
          <a:p>
            <a:r>
              <a:rPr lang="cs-CZ" b="1" dirty="0" smtClean="0">
                <a:latin typeface="Arial" pitchFamily="34" charset="0"/>
                <a:cs typeface="Arial" pitchFamily="34" charset="0"/>
              </a:rPr>
              <a:t>HEPATOCYT</a:t>
            </a:r>
            <a:endParaRPr lang="cs-CZ" b="1" dirty="0">
              <a:latin typeface="Arial" pitchFamily="34" charset="0"/>
              <a:cs typeface="Arial" pitchFamily="34" charset="0"/>
            </a:endParaRPr>
          </a:p>
        </p:txBody>
      </p:sp>
      <p:sp>
        <p:nvSpPr>
          <p:cNvPr id="29" name="Obdélník 28"/>
          <p:cNvSpPr/>
          <p:nvPr>
            <p:custDataLst>
              <p:tags r:id="rId10"/>
            </p:custDataLst>
          </p:nvPr>
        </p:nvSpPr>
        <p:spPr>
          <a:xfrm>
            <a:off x="5879576" y="3691382"/>
            <a:ext cx="1428728" cy="861774"/>
          </a:xfrm>
          <a:prstGeom prst="rect">
            <a:avLst/>
          </a:prstGeom>
        </p:spPr>
        <p:txBody>
          <a:bodyPr wrap="square">
            <a:spAutoFit/>
          </a:bodyPr>
          <a:lstStyle/>
          <a:p>
            <a:r>
              <a:rPr lang="cs-CZ" sz="1400" dirty="0" smtClean="0">
                <a:latin typeface="Arial" pitchFamily="34" charset="0"/>
                <a:cs typeface="Arial" pitchFamily="34" charset="0"/>
              </a:rPr>
              <a:t>Jaterní žíla</a:t>
            </a:r>
          </a:p>
          <a:p>
            <a:r>
              <a:rPr lang="cs-CZ" sz="900" dirty="0" smtClean="0">
                <a:latin typeface="Arial" pitchFamily="34" charset="0"/>
                <a:cs typeface="Arial" pitchFamily="34" charset="0"/>
              </a:rPr>
              <a:t>syntetizované proteiny </a:t>
            </a:r>
          </a:p>
          <a:p>
            <a:r>
              <a:rPr lang="cs-CZ" sz="900" dirty="0" smtClean="0">
                <a:latin typeface="Arial" pitchFamily="34" charset="0"/>
                <a:cs typeface="Arial" pitchFamily="34" charset="0"/>
              </a:rPr>
              <a:t>(albumin, protrombin …)</a:t>
            </a:r>
          </a:p>
          <a:p>
            <a:r>
              <a:rPr lang="cs-CZ" sz="900" dirty="0" smtClean="0">
                <a:latin typeface="Arial" pitchFamily="34" charset="0"/>
                <a:cs typeface="Arial" pitchFamily="34" charset="0"/>
              </a:rPr>
              <a:t>aminokyseliny, glukóza, </a:t>
            </a:r>
          </a:p>
          <a:p>
            <a:r>
              <a:rPr lang="cs-CZ" sz="900" dirty="0" smtClean="0">
                <a:latin typeface="Arial" pitchFamily="34" charset="0"/>
                <a:cs typeface="Arial" pitchFamily="34" charset="0"/>
              </a:rPr>
              <a:t>lipidy, urea</a:t>
            </a:r>
            <a:endParaRPr lang="cs-CZ" sz="900" dirty="0">
              <a:latin typeface="Arial" pitchFamily="34" charset="0"/>
              <a:cs typeface="Arial" pitchFamily="34" charset="0"/>
            </a:endParaRPr>
          </a:p>
        </p:txBody>
      </p:sp>
      <p:sp>
        <p:nvSpPr>
          <p:cNvPr id="30" name="Obdélník 29"/>
          <p:cNvSpPr/>
          <p:nvPr>
            <p:custDataLst>
              <p:tags r:id="rId11"/>
            </p:custDataLst>
          </p:nvPr>
        </p:nvSpPr>
        <p:spPr>
          <a:xfrm>
            <a:off x="2521990" y="3905696"/>
            <a:ext cx="1357322" cy="584775"/>
          </a:xfrm>
          <a:prstGeom prst="rect">
            <a:avLst/>
          </a:prstGeom>
        </p:spPr>
        <p:txBody>
          <a:bodyPr wrap="square">
            <a:spAutoFit/>
          </a:bodyPr>
          <a:lstStyle/>
          <a:p>
            <a:r>
              <a:rPr lang="cs-CZ" sz="1400" dirty="0" smtClean="0">
                <a:latin typeface="Arial" pitchFamily="34" charset="0"/>
                <a:cs typeface="Arial" pitchFamily="34" charset="0"/>
              </a:rPr>
              <a:t>Žlučovod</a:t>
            </a:r>
          </a:p>
          <a:p>
            <a:r>
              <a:rPr lang="cs-CZ" sz="900" dirty="0" smtClean="0">
                <a:latin typeface="Arial" pitchFamily="34" charset="0"/>
                <a:cs typeface="Arial" pitchFamily="34" charset="0"/>
              </a:rPr>
              <a:t>(bilirubin, žlučové </a:t>
            </a:r>
          </a:p>
          <a:p>
            <a:r>
              <a:rPr lang="cs-CZ" sz="900" dirty="0" smtClean="0">
                <a:latin typeface="Arial" pitchFamily="34" charset="0"/>
                <a:cs typeface="Arial" pitchFamily="34" charset="0"/>
              </a:rPr>
              <a:t>kyseliny a </a:t>
            </a:r>
            <a:r>
              <a:rPr lang="cs-CZ" sz="900" dirty="0" err="1" smtClean="0">
                <a:latin typeface="Arial" pitchFamily="34" charset="0"/>
                <a:cs typeface="Arial" pitchFamily="34" charset="0"/>
              </a:rPr>
              <a:t>glukoronidy</a:t>
            </a:r>
            <a:r>
              <a:rPr lang="cs-CZ" sz="900" dirty="0" smtClean="0">
                <a:latin typeface="Arial" pitchFamily="34" charset="0"/>
                <a:cs typeface="Arial" pitchFamily="34" charset="0"/>
              </a:rPr>
              <a:t>)</a:t>
            </a:r>
            <a:endParaRPr lang="cs-CZ" sz="900" dirty="0">
              <a:latin typeface="Arial" pitchFamily="34" charset="0"/>
              <a:cs typeface="Arial" pitchFamily="34" charset="0"/>
            </a:endParaRPr>
          </a:p>
        </p:txBody>
      </p:sp>
      <p:sp>
        <p:nvSpPr>
          <p:cNvPr id="31" name="Obdélník 30"/>
          <p:cNvSpPr/>
          <p:nvPr>
            <p:custDataLst>
              <p:tags r:id="rId12"/>
            </p:custDataLst>
          </p:nvPr>
        </p:nvSpPr>
        <p:spPr>
          <a:xfrm>
            <a:off x="4307940" y="5834522"/>
            <a:ext cx="1142976" cy="446276"/>
          </a:xfrm>
          <a:prstGeom prst="rect">
            <a:avLst/>
          </a:prstGeom>
        </p:spPr>
        <p:txBody>
          <a:bodyPr wrap="square">
            <a:spAutoFit/>
          </a:bodyPr>
          <a:lstStyle/>
          <a:p>
            <a:r>
              <a:rPr lang="cs-CZ" sz="1400" dirty="0" smtClean="0">
                <a:latin typeface="Arial" pitchFamily="34" charset="0"/>
                <a:cs typeface="Arial" pitchFamily="34" charset="0"/>
              </a:rPr>
              <a:t>Portální žíla </a:t>
            </a:r>
          </a:p>
          <a:p>
            <a:r>
              <a:rPr lang="cs-CZ" sz="900" dirty="0" smtClean="0">
                <a:latin typeface="Arial" pitchFamily="34" charset="0"/>
                <a:cs typeface="Arial" pitchFamily="34" charset="0"/>
              </a:rPr>
              <a:t>(živiny, toxiny)</a:t>
            </a:r>
            <a:endParaRPr lang="cs-CZ" sz="900" dirty="0">
              <a:latin typeface="Arial" pitchFamily="34" charset="0"/>
              <a:cs typeface="Arial" pitchFamily="34" charset="0"/>
            </a:endParaRPr>
          </a:p>
        </p:txBody>
      </p:sp>
      <p:sp>
        <p:nvSpPr>
          <p:cNvPr id="32" name="Obdélník 31"/>
          <p:cNvSpPr/>
          <p:nvPr>
            <p:custDataLst>
              <p:tags r:id="rId13"/>
            </p:custDataLst>
          </p:nvPr>
        </p:nvSpPr>
        <p:spPr>
          <a:xfrm>
            <a:off x="2879180" y="5905960"/>
            <a:ext cx="1285852" cy="446276"/>
          </a:xfrm>
          <a:prstGeom prst="rect">
            <a:avLst/>
          </a:prstGeom>
        </p:spPr>
        <p:txBody>
          <a:bodyPr wrap="square">
            <a:spAutoFit/>
          </a:bodyPr>
          <a:lstStyle/>
          <a:p>
            <a:r>
              <a:rPr lang="cs-CZ" sz="1400" dirty="0" smtClean="0">
                <a:latin typeface="Arial" pitchFamily="34" charset="0"/>
                <a:cs typeface="Arial" pitchFamily="34" charset="0"/>
              </a:rPr>
              <a:t>Jaterní tepna</a:t>
            </a:r>
          </a:p>
          <a:p>
            <a:r>
              <a:rPr lang="cs-CZ" sz="900" dirty="0" smtClean="0">
                <a:latin typeface="Arial" pitchFamily="34" charset="0"/>
                <a:cs typeface="Arial" pitchFamily="34" charset="0"/>
              </a:rPr>
              <a:t>(O</a:t>
            </a:r>
            <a:r>
              <a:rPr lang="cs-CZ" sz="900" baseline="-25000" dirty="0" smtClean="0">
                <a:latin typeface="Arial" pitchFamily="34" charset="0"/>
                <a:cs typeface="Arial" pitchFamily="34" charset="0"/>
              </a:rPr>
              <a:t>2</a:t>
            </a:r>
            <a:r>
              <a:rPr lang="cs-CZ" sz="900" dirty="0" smtClean="0">
                <a:latin typeface="Arial" pitchFamily="34" charset="0"/>
                <a:cs typeface="Arial" pitchFamily="34" charset="0"/>
              </a:rPr>
              <a:t>, metabolity)</a:t>
            </a:r>
            <a:endParaRPr lang="cs-CZ" sz="900" dirty="0">
              <a:latin typeface="Arial" pitchFamily="34" charset="0"/>
              <a:cs typeface="Arial" pitchFamily="34" charset="0"/>
            </a:endParaRPr>
          </a:p>
        </p:txBody>
      </p:sp>
      <p:sp>
        <p:nvSpPr>
          <p:cNvPr id="33" name="Obdélník 32"/>
          <p:cNvSpPr/>
          <p:nvPr>
            <p:custDataLst>
              <p:tags r:id="rId14"/>
            </p:custDataLst>
          </p:nvPr>
        </p:nvSpPr>
        <p:spPr>
          <a:xfrm>
            <a:off x="8313566" y="6125228"/>
            <a:ext cx="548548" cy="343877"/>
          </a:xfrm>
          <a:prstGeom prst="rect">
            <a:avLst/>
          </a:prstGeom>
        </p:spPr>
        <p:txBody>
          <a:bodyPr wrap="none">
            <a:spAutoFit/>
          </a:bodyPr>
          <a:lstStyle/>
          <a:p>
            <a:pPr>
              <a:lnSpc>
                <a:spcPct val="120000"/>
              </a:lnSpc>
            </a:pPr>
            <a:r>
              <a:rPr lang="cs-CZ" sz="1500" dirty="0" smtClean="0">
                <a:latin typeface="Arial" pitchFamily="34" charset="0"/>
                <a:cs typeface="Arial" pitchFamily="34" charset="0"/>
              </a:rPr>
              <a:t>ALP</a:t>
            </a:r>
            <a:endParaRPr lang="cs-CZ" sz="1500" dirty="0">
              <a:latin typeface="Arial" pitchFamily="34" charset="0"/>
              <a:cs typeface="Arial" pitchFamily="34" charset="0"/>
            </a:endParaRPr>
          </a:p>
        </p:txBody>
      </p:sp>
      <p:sp>
        <p:nvSpPr>
          <p:cNvPr id="36" name="Ovál 35"/>
          <p:cNvSpPr/>
          <p:nvPr>
            <p:custDataLst>
              <p:tags r:id="rId15"/>
            </p:custDataLst>
          </p:nvPr>
        </p:nvSpPr>
        <p:spPr>
          <a:xfrm>
            <a:off x="3205852" y="3087799"/>
            <a:ext cx="288032" cy="317832"/>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37" name="Ovál 36"/>
          <p:cNvSpPr/>
          <p:nvPr>
            <p:custDataLst>
              <p:tags r:id="rId16"/>
            </p:custDataLst>
          </p:nvPr>
        </p:nvSpPr>
        <p:spPr>
          <a:xfrm>
            <a:off x="3807312" y="1628800"/>
            <a:ext cx="144000" cy="144000"/>
          </a:xfrm>
          <a:prstGeom prst="ellipse">
            <a:avLst/>
          </a:prstGeom>
          <a:solidFill>
            <a:srgbClr val="FFC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38" name="Ovál 37"/>
          <p:cNvSpPr/>
          <p:nvPr>
            <p:custDataLst>
              <p:tags r:id="rId17"/>
            </p:custDataLst>
          </p:nvPr>
        </p:nvSpPr>
        <p:spPr>
          <a:xfrm>
            <a:off x="3919015" y="1635766"/>
            <a:ext cx="144000" cy="144000"/>
          </a:xfrm>
          <a:prstGeom prst="ellipse">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39" name="Obdélník 38"/>
          <p:cNvSpPr/>
          <p:nvPr>
            <p:custDataLst>
              <p:tags r:id="rId18"/>
            </p:custDataLst>
          </p:nvPr>
        </p:nvSpPr>
        <p:spPr>
          <a:xfrm>
            <a:off x="8303948" y="5291075"/>
            <a:ext cx="558166" cy="369332"/>
          </a:xfrm>
          <a:prstGeom prst="rect">
            <a:avLst/>
          </a:prstGeom>
        </p:spPr>
        <p:txBody>
          <a:bodyPr wrap="none">
            <a:spAutoFit/>
          </a:bodyPr>
          <a:lstStyle/>
          <a:p>
            <a:pPr lvl="0">
              <a:lnSpc>
                <a:spcPct val="120000"/>
              </a:lnSpc>
            </a:pPr>
            <a:r>
              <a:rPr lang="cs-CZ" sz="1500" dirty="0">
                <a:solidFill>
                  <a:prstClr val="black"/>
                </a:solidFill>
                <a:latin typeface="Arial" pitchFamily="34" charset="0"/>
                <a:cs typeface="Arial" pitchFamily="34" charset="0"/>
              </a:rPr>
              <a:t>AST</a:t>
            </a:r>
          </a:p>
        </p:txBody>
      </p:sp>
      <p:sp>
        <p:nvSpPr>
          <p:cNvPr id="40" name="Obdélník 39"/>
          <p:cNvSpPr/>
          <p:nvPr>
            <p:custDataLst>
              <p:tags r:id="rId19"/>
            </p:custDataLst>
          </p:nvPr>
        </p:nvSpPr>
        <p:spPr>
          <a:xfrm>
            <a:off x="8335715" y="5579828"/>
            <a:ext cx="523028" cy="369332"/>
          </a:xfrm>
          <a:prstGeom prst="rect">
            <a:avLst/>
          </a:prstGeom>
        </p:spPr>
        <p:txBody>
          <a:bodyPr wrap="none">
            <a:spAutoFit/>
          </a:bodyPr>
          <a:lstStyle/>
          <a:p>
            <a:pPr lvl="0">
              <a:lnSpc>
                <a:spcPct val="120000"/>
              </a:lnSpc>
            </a:pPr>
            <a:r>
              <a:rPr lang="cs-CZ" sz="1500" dirty="0">
                <a:solidFill>
                  <a:prstClr val="black"/>
                </a:solidFill>
                <a:latin typeface="Arial" pitchFamily="34" charset="0"/>
                <a:cs typeface="Arial" pitchFamily="34" charset="0"/>
              </a:rPr>
              <a:t>ALT</a:t>
            </a:r>
          </a:p>
        </p:txBody>
      </p:sp>
      <p:sp>
        <p:nvSpPr>
          <p:cNvPr id="41" name="Obdélník 40"/>
          <p:cNvSpPr/>
          <p:nvPr>
            <p:custDataLst>
              <p:tags r:id="rId20"/>
            </p:custDataLst>
          </p:nvPr>
        </p:nvSpPr>
        <p:spPr>
          <a:xfrm>
            <a:off x="8272172" y="5847776"/>
            <a:ext cx="599844" cy="369332"/>
          </a:xfrm>
          <a:prstGeom prst="rect">
            <a:avLst/>
          </a:prstGeom>
        </p:spPr>
        <p:txBody>
          <a:bodyPr wrap="none">
            <a:spAutoFit/>
          </a:bodyPr>
          <a:lstStyle/>
          <a:p>
            <a:pPr lvl="0">
              <a:lnSpc>
                <a:spcPct val="120000"/>
              </a:lnSpc>
            </a:pPr>
            <a:r>
              <a:rPr lang="cs-CZ" sz="1500" dirty="0">
                <a:solidFill>
                  <a:prstClr val="black"/>
                </a:solidFill>
                <a:latin typeface="Arial" pitchFamily="34" charset="0"/>
                <a:cs typeface="Arial" pitchFamily="34" charset="0"/>
              </a:rPr>
              <a:t>GGT</a:t>
            </a:r>
          </a:p>
        </p:txBody>
      </p:sp>
    </p:spTree>
    <p:custDataLst>
      <p:tags r:id="rId1"/>
    </p:custDataLst>
    <p:extLst>
      <p:ext uri="{BB962C8B-B14F-4D97-AF65-F5344CB8AC3E}">
        <p14:creationId xmlns:p14="http://schemas.microsoft.com/office/powerpoint/2010/main" val="293146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208 -0.03355 C 0.00208 -0.05114 -0.00191 -0.07057 0.00191 -0.08885 C 0.00208 -0.09417 0.00243 -0.09949 0.0026 -0.10481 C 0.00295 -0.12055 0.00295 -0.13605 0.00347 -0.15178 C 0.00365 -0.15525 0.00521 -0.15826 0.0059 -0.1615 C 0.00712 -0.16682 0.00851 -0.17214 0.0099 -0.17747 C 0.01094 -0.18117 0.01892 -0.18533 0.02101 -0.18603 C 0.03003 -0.1895 0.03854 -0.19412 0.0474 -0.1976 C 0.04983 -0.19968 0.05104 -0.20176 0.05382 -0.20292 C 0.05799 -0.20916 0.05781 -0.21749 0.05781 -0.22536 " pathEditMode="relative" ptsTypes="fffffffffA">
                                      <p:cBhvr>
                                        <p:cTn id="6" dur="2000" fill="hold"/>
                                        <p:tgtEl>
                                          <p:spTgt spid="36"/>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50" presetClass="path" presetSubtype="0" accel="50000" decel="50000" fill="hold" grpId="0" nodeType="clickEffect">
                                  <p:stCondLst>
                                    <p:cond delay="0"/>
                                  </p:stCondLst>
                                  <p:childTnLst>
                                    <p:animMotion origin="layout" path="M -1.94444E-6 -1.94354E-6 L 0.06094 -1.94354E-6 C 0.08872 -1.94354E-6 0.12309 0.04928 0.12309 0.09001 L 0.12309 0.18024 " pathEditMode="relative" rAng="0" ptsTypes="FfFF">
                                      <p:cBhvr>
                                        <p:cTn id="10" dur="2000" fill="hold"/>
                                        <p:tgtEl>
                                          <p:spTgt spid="38"/>
                                        </p:tgtEl>
                                        <p:attrNameLst>
                                          <p:attrName>ppt_x</p:attrName>
                                          <p:attrName>ppt_y</p:attrName>
                                        </p:attrNameLst>
                                      </p:cBhvr>
                                      <p:rCtr x="6146" y="9000"/>
                                    </p:animMotion>
                                  </p:childTnLst>
                                </p:cTn>
                              </p:par>
                            </p:childTnLst>
                          </p:cTn>
                        </p:par>
                      </p:childTnLst>
                    </p:cTn>
                  </p:par>
                  <p:par>
                    <p:cTn id="11" fill="hold">
                      <p:stCondLst>
                        <p:cond delay="indefinite"/>
                      </p:stCondLst>
                      <p:childTnLst>
                        <p:par>
                          <p:cTn id="12" fill="hold">
                            <p:stCondLst>
                              <p:cond delay="0"/>
                            </p:stCondLst>
                            <p:childTnLst>
                              <p:par>
                                <p:cTn id="13" presetID="50" presetClass="path" presetSubtype="0" accel="50000" decel="50000" fill="hold" grpId="0" nodeType="clickEffect">
                                  <p:stCondLst>
                                    <p:cond delay="0"/>
                                  </p:stCondLst>
                                  <p:childTnLst>
                                    <p:animMotion origin="layout" path="M -2.5E-6 2.69195E-6 L -0.07361 2.69195E-6 C -0.10694 2.69195E-6 -0.14722 0.06637 -0.14722 0.12072 L -0.14722 0.24144 " pathEditMode="relative" rAng="0" ptsTypes="FfFF">
                                      <p:cBhvr>
                                        <p:cTn id="14" dur="2000" fill="hold"/>
                                        <p:tgtEl>
                                          <p:spTgt spid="37"/>
                                        </p:tgtEl>
                                        <p:attrNameLst>
                                          <p:attrName>ppt_x</p:attrName>
                                          <p:attrName>ppt_y</p:attrName>
                                        </p:attrNameLst>
                                      </p:cBhvr>
                                      <p:rCtr x="-7361" y="12072"/>
                                    </p:animMotion>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1"/>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2"/>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29"/>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18"/>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20"/>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19"/>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8"/>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39"/>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14"/>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40"/>
                                        </p:tgtEl>
                                        <p:attrNameLst>
                                          <p:attrName>style.visibility</p:attrName>
                                        </p:attrNameLst>
                                      </p:cBhvr>
                                      <p:to>
                                        <p:strVal val="visible"/>
                                      </p:to>
                                    </p:set>
                                  </p:childTnLst>
                                </p:cTn>
                              </p:par>
                              <p:par>
                                <p:cTn id="74" presetID="1" presetClass="entr" presetSubtype="0" fill="hold" nodeType="withEffect">
                                  <p:stCondLst>
                                    <p:cond delay="0"/>
                                  </p:stCondLst>
                                  <p:childTnLst>
                                    <p:set>
                                      <p:cBhvr>
                                        <p:cTn id="75" dur="1" fill="hold">
                                          <p:stCondLst>
                                            <p:cond delay="0"/>
                                          </p:stCondLst>
                                        </p:cTn>
                                        <p:tgtEl>
                                          <p:spTgt spid="15"/>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41"/>
                                        </p:tgtEl>
                                        <p:attrNameLst>
                                          <p:attrName>style.visibility</p:attrName>
                                        </p:attrNameLst>
                                      </p:cBhvr>
                                      <p:to>
                                        <p:strVal val="visible"/>
                                      </p:to>
                                    </p:set>
                                  </p:childTnLst>
                                </p:cTn>
                              </p:par>
                              <p:par>
                                <p:cTn id="80" presetID="1" presetClass="entr" presetSubtype="0" fill="hold" nodeType="withEffect">
                                  <p:stCondLst>
                                    <p:cond delay="0"/>
                                  </p:stCondLst>
                                  <p:childTnLst>
                                    <p:set>
                                      <p:cBhvr>
                                        <p:cTn id="81" dur="1" fill="hold">
                                          <p:stCondLst>
                                            <p:cond delay="0"/>
                                          </p:stCondLst>
                                        </p:cTn>
                                        <p:tgtEl>
                                          <p:spTgt spid="17"/>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33"/>
                                        </p:tgtEl>
                                        <p:attrNameLst>
                                          <p:attrName>style.visibility</p:attrName>
                                        </p:attrNameLst>
                                      </p:cBhvr>
                                      <p:to>
                                        <p:strVal val="visible"/>
                                      </p:to>
                                    </p:set>
                                  </p:childTnLst>
                                </p:cTn>
                              </p:par>
                              <p:par>
                                <p:cTn id="86" presetID="1" presetClass="entr" presetSubtype="0" fill="hold" nodeType="withEffect">
                                  <p:stCondLst>
                                    <p:cond delay="0"/>
                                  </p:stCondLst>
                                  <p:childTnLst>
                                    <p:set>
                                      <p:cBhvr>
                                        <p:cTn id="87"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2" grpId="0"/>
      <p:bldP spid="33" grpId="0"/>
      <p:bldP spid="36" grpId="0" animBg="1"/>
      <p:bldP spid="37" grpId="0" animBg="1"/>
      <p:bldP spid="38" grpId="0" animBg="1"/>
      <p:bldP spid="39" grpId="0"/>
      <p:bldP spid="40" grpId="0"/>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custDataLst>
              <p:tags r:id="rId2"/>
            </p:custDataLst>
          </p:nvPr>
        </p:nvSpPr>
        <p:spPr/>
        <p:txBody>
          <a:bodyPr>
            <a:normAutofit fontScale="90000"/>
          </a:bodyPr>
          <a:lstStyle/>
          <a:p>
            <a:r>
              <a:rPr lang="cs-CZ" dirty="0" smtClean="0"/>
              <a:t>Wilsonova choroba </a:t>
            </a:r>
            <a:r>
              <a:rPr lang="cs-CZ" sz="3100" dirty="0" smtClean="0"/>
              <a:t>(porucha metabolismu mědi)</a:t>
            </a:r>
            <a:endParaRPr lang="cs-CZ" sz="3100" dirty="0"/>
          </a:p>
        </p:txBody>
      </p:sp>
      <p:pic>
        <p:nvPicPr>
          <p:cNvPr id="4" name="Picture 5" descr="H:\veda_vyuka\granty_projekty\vr\vr_grafika\obrazky\hotovo\ilustrace\mozek\32.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412164" y="3469048"/>
            <a:ext cx="1663891" cy="141922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veda_vyuka\granty_projekty\vr\vr_grafika\obrazky\hotovo\ilustrace\jatra\20.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115616" y="3427231"/>
            <a:ext cx="1813084" cy="1370264"/>
          </a:xfrm>
          <a:prstGeom prst="rect">
            <a:avLst/>
          </a:prstGeom>
          <a:noFill/>
          <a:extLst>
            <a:ext uri="{909E8E84-426E-40DD-AFC4-6F175D3DCCD1}">
              <a14:hiddenFill xmlns:a14="http://schemas.microsoft.com/office/drawing/2010/main">
                <a:solidFill>
                  <a:srgbClr val="FFFFFF"/>
                </a:solidFill>
              </a14:hiddenFill>
            </a:ext>
          </a:extLst>
        </p:spPr>
      </p:pic>
      <p:sp>
        <p:nvSpPr>
          <p:cNvPr id="7" name="TextovéPole 6"/>
          <p:cNvSpPr txBox="1"/>
          <p:nvPr>
            <p:custDataLst>
              <p:tags r:id="rId3"/>
            </p:custDataLst>
          </p:nvPr>
        </p:nvSpPr>
        <p:spPr>
          <a:xfrm>
            <a:off x="1259632" y="4807794"/>
            <a:ext cx="966931" cy="369332"/>
          </a:xfrm>
          <a:prstGeom prst="rect">
            <a:avLst/>
          </a:prstGeom>
          <a:noFill/>
        </p:spPr>
        <p:txBody>
          <a:bodyPr wrap="none" rtlCol="0">
            <a:spAutoFit/>
          </a:bodyPr>
          <a:lstStyle/>
          <a:p>
            <a:r>
              <a:rPr lang="cs-CZ" dirty="0" err="1" smtClean="0"/>
              <a:t>hepato</a:t>
            </a:r>
            <a:r>
              <a:rPr lang="cs-CZ" dirty="0" smtClean="0"/>
              <a:t>-</a:t>
            </a:r>
            <a:endParaRPr lang="cs-CZ" dirty="0"/>
          </a:p>
        </p:txBody>
      </p:sp>
      <p:sp>
        <p:nvSpPr>
          <p:cNvPr id="8" name="TextovéPole 7"/>
          <p:cNvSpPr txBox="1"/>
          <p:nvPr>
            <p:custDataLst>
              <p:tags r:id="rId4"/>
            </p:custDataLst>
          </p:nvPr>
        </p:nvSpPr>
        <p:spPr>
          <a:xfrm>
            <a:off x="3698078" y="4861622"/>
            <a:ext cx="1377300" cy="369332"/>
          </a:xfrm>
          <a:prstGeom prst="rect">
            <a:avLst/>
          </a:prstGeom>
          <a:noFill/>
        </p:spPr>
        <p:txBody>
          <a:bodyPr wrap="none" rtlCol="0">
            <a:spAutoFit/>
          </a:bodyPr>
          <a:lstStyle/>
          <a:p>
            <a:r>
              <a:rPr lang="cs-CZ" dirty="0" smtClean="0"/>
              <a:t>-</a:t>
            </a:r>
            <a:r>
              <a:rPr lang="cs-CZ" dirty="0" err="1" smtClean="0"/>
              <a:t>lentikulární</a:t>
            </a:r>
            <a:endParaRPr lang="cs-CZ" dirty="0"/>
          </a:p>
        </p:txBody>
      </p:sp>
      <p:sp>
        <p:nvSpPr>
          <p:cNvPr id="9" name="TextovéPole 8"/>
          <p:cNvSpPr txBox="1"/>
          <p:nvPr>
            <p:custDataLst>
              <p:tags r:id="rId5"/>
            </p:custDataLst>
          </p:nvPr>
        </p:nvSpPr>
        <p:spPr>
          <a:xfrm>
            <a:off x="2304810" y="4318176"/>
            <a:ext cx="1402948" cy="369332"/>
          </a:xfrm>
          <a:prstGeom prst="rect">
            <a:avLst/>
          </a:prstGeom>
          <a:noFill/>
        </p:spPr>
        <p:txBody>
          <a:bodyPr wrap="none" rtlCol="0">
            <a:spAutoFit/>
          </a:bodyPr>
          <a:lstStyle/>
          <a:p>
            <a:r>
              <a:rPr lang="cs-CZ" dirty="0" err="1" smtClean="0"/>
              <a:t>degenarace</a:t>
            </a:r>
            <a:endParaRPr lang="cs-CZ" dirty="0"/>
          </a:p>
        </p:txBody>
      </p:sp>
      <p:sp>
        <p:nvSpPr>
          <p:cNvPr id="10" name="TextovéPole 9"/>
          <p:cNvSpPr txBox="1"/>
          <p:nvPr>
            <p:custDataLst>
              <p:tags r:id="rId6"/>
            </p:custDataLst>
          </p:nvPr>
        </p:nvSpPr>
        <p:spPr>
          <a:xfrm>
            <a:off x="457510" y="1679015"/>
            <a:ext cx="6500497" cy="923330"/>
          </a:xfrm>
          <a:prstGeom prst="rect">
            <a:avLst/>
          </a:prstGeom>
          <a:noFill/>
        </p:spPr>
        <p:txBody>
          <a:bodyPr wrap="none" rtlCol="0">
            <a:spAutoFit/>
          </a:bodyPr>
          <a:lstStyle/>
          <a:p>
            <a:r>
              <a:rPr lang="cs-CZ" dirty="0" smtClean="0"/>
              <a:t>ATP7B  = bílkovina tvořící </a:t>
            </a:r>
            <a:r>
              <a:rPr lang="cs-CZ" dirty="0" err="1" smtClean="0"/>
              <a:t>transmembránový</a:t>
            </a:r>
            <a:r>
              <a:rPr lang="cs-CZ" dirty="0" smtClean="0"/>
              <a:t> kanál do:</a:t>
            </a:r>
          </a:p>
          <a:p>
            <a:pPr marL="285750" indent="-285750">
              <a:buFont typeface="Arial" pitchFamily="34" charset="0"/>
              <a:buChar char="•"/>
            </a:pPr>
            <a:r>
              <a:rPr lang="cs-CZ" dirty="0" smtClean="0"/>
              <a:t>Golgiho aparátu (inkorporace mědi do </a:t>
            </a:r>
            <a:r>
              <a:rPr lang="cs-CZ" dirty="0" err="1" smtClean="0"/>
              <a:t>apo-ceruloplazminu</a:t>
            </a:r>
            <a:r>
              <a:rPr lang="cs-CZ" dirty="0" smtClean="0"/>
              <a:t>)</a:t>
            </a:r>
          </a:p>
          <a:p>
            <a:pPr marL="285750" indent="-285750">
              <a:buFont typeface="Arial" pitchFamily="34" charset="0"/>
              <a:buChar char="•"/>
            </a:pPr>
            <a:r>
              <a:rPr lang="cs-CZ" dirty="0" smtClean="0"/>
              <a:t>žlučových cest (vyloučení mědi do žluče)</a:t>
            </a:r>
            <a:endParaRPr lang="cs-CZ" dirty="0"/>
          </a:p>
        </p:txBody>
      </p:sp>
      <p:pic>
        <p:nvPicPr>
          <p:cNvPr id="11" name="Picture 7"/>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83158" y="1556792"/>
            <a:ext cx="1043753" cy="70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27320" y="2360489"/>
            <a:ext cx="976312" cy="852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descr="H:\veda_vyuka\granty_projekty\vr\vr_grafika\obrazky\hotovo\ilustrace\ledviny\05.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979682" y="3821002"/>
            <a:ext cx="552757" cy="878105"/>
          </a:xfrm>
          <a:prstGeom prst="rect">
            <a:avLst/>
          </a:prstGeom>
          <a:noFill/>
          <a:extLst>
            <a:ext uri="{909E8E84-426E-40DD-AFC4-6F175D3DCCD1}">
              <a14:hiddenFill xmlns:a14="http://schemas.microsoft.com/office/drawing/2010/main">
                <a:solidFill>
                  <a:srgbClr val="FFFFFF"/>
                </a:solidFill>
              </a14:hiddenFill>
            </a:ext>
          </a:extLst>
        </p:spPr>
      </p:pic>
      <p:sp>
        <p:nvSpPr>
          <p:cNvPr id="13" name="TextovéPole 12"/>
          <p:cNvSpPr txBox="1"/>
          <p:nvPr>
            <p:custDataLst>
              <p:tags r:id="rId7"/>
            </p:custDataLst>
          </p:nvPr>
        </p:nvSpPr>
        <p:spPr>
          <a:xfrm>
            <a:off x="4041340" y="5572027"/>
            <a:ext cx="3789820" cy="1200329"/>
          </a:xfrm>
          <a:prstGeom prst="rect">
            <a:avLst/>
          </a:prstGeom>
          <a:noFill/>
        </p:spPr>
        <p:txBody>
          <a:bodyPr wrap="none" rtlCol="0">
            <a:spAutoFit/>
          </a:bodyPr>
          <a:lstStyle/>
          <a:p>
            <a:r>
              <a:rPr lang="cs-CZ" dirty="0" smtClean="0"/>
              <a:t>↓ </a:t>
            </a:r>
            <a:r>
              <a:rPr lang="cs-CZ" dirty="0" err="1" smtClean="0"/>
              <a:t>S_ceruloplazmin</a:t>
            </a:r>
            <a:r>
              <a:rPr lang="cs-CZ" dirty="0" smtClean="0"/>
              <a:t>, </a:t>
            </a:r>
            <a:r>
              <a:rPr lang="cs-CZ" dirty="0" err="1" smtClean="0"/>
              <a:t>S_měď</a:t>
            </a:r>
            <a:r>
              <a:rPr lang="cs-CZ" dirty="0" smtClean="0"/>
              <a:t> celková</a:t>
            </a:r>
          </a:p>
          <a:p>
            <a:r>
              <a:rPr lang="cs-CZ" dirty="0" smtClean="0"/>
              <a:t>↑ </a:t>
            </a:r>
            <a:r>
              <a:rPr lang="cs-CZ" dirty="0" err="1" smtClean="0"/>
              <a:t>S_měď</a:t>
            </a:r>
            <a:r>
              <a:rPr lang="cs-CZ" dirty="0" smtClean="0"/>
              <a:t> volná</a:t>
            </a:r>
          </a:p>
          <a:p>
            <a:pPr marL="742950" lvl="1" indent="-285750">
              <a:buFont typeface="Arial" pitchFamily="34" charset="0"/>
              <a:buChar char="•"/>
            </a:pPr>
            <a:r>
              <a:rPr lang="cs-CZ" b="1" dirty="0" smtClean="0"/>
              <a:t>odpad mědi (moč)</a:t>
            </a:r>
          </a:p>
          <a:p>
            <a:pPr marL="742950" lvl="1" indent="-285750">
              <a:buFont typeface="Arial" pitchFamily="34" charset="0"/>
              <a:buChar char="•"/>
            </a:pPr>
            <a:r>
              <a:rPr lang="cs-CZ" b="1" dirty="0" smtClean="0"/>
              <a:t>obsah mědi v játrech</a:t>
            </a:r>
            <a:endParaRPr lang="cs-CZ" b="1" dirty="0"/>
          </a:p>
        </p:txBody>
      </p:sp>
      <p:sp>
        <p:nvSpPr>
          <p:cNvPr id="15" name="TextovéPole 14"/>
          <p:cNvSpPr txBox="1"/>
          <p:nvPr>
            <p:custDataLst>
              <p:tags r:id="rId8"/>
            </p:custDataLst>
          </p:nvPr>
        </p:nvSpPr>
        <p:spPr>
          <a:xfrm>
            <a:off x="611560" y="2779977"/>
            <a:ext cx="5902834" cy="461665"/>
          </a:xfrm>
          <a:prstGeom prst="rect">
            <a:avLst/>
          </a:prstGeom>
          <a:noFill/>
        </p:spPr>
        <p:txBody>
          <a:bodyPr wrap="none" rtlCol="0">
            <a:spAutoFit/>
          </a:bodyPr>
          <a:lstStyle/>
          <a:p>
            <a:r>
              <a:rPr lang="cs-CZ" sz="2400" dirty="0" smtClean="0"/>
              <a:t>mutace ATP7B (AR) = Wilsonova choroba</a:t>
            </a:r>
            <a:endParaRPr lang="cs-CZ" sz="2400" dirty="0"/>
          </a:p>
        </p:txBody>
      </p:sp>
      <p:grpSp>
        <p:nvGrpSpPr>
          <p:cNvPr id="18" name="Skupina 17"/>
          <p:cNvGrpSpPr/>
          <p:nvPr/>
        </p:nvGrpSpPr>
        <p:grpSpPr>
          <a:xfrm>
            <a:off x="6185565" y="3769614"/>
            <a:ext cx="1443567" cy="1250594"/>
            <a:chOff x="6185565" y="3769614"/>
            <a:chExt cx="1443567" cy="1250594"/>
          </a:xfrm>
        </p:grpSpPr>
        <p:pic>
          <p:nvPicPr>
            <p:cNvPr id="5124" name="Picture 4" descr="http://iacld.ir/en/images/stories/KayserFleischer_Rings_in_Wilsons_Disease.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228183" y="3769614"/>
              <a:ext cx="1400949" cy="998152"/>
            </a:xfrm>
            <a:prstGeom prst="rect">
              <a:avLst/>
            </a:prstGeom>
            <a:noFill/>
            <a:extLst>
              <a:ext uri="{909E8E84-426E-40DD-AFC4-6F175D3DCCD1}">
                <a14:hiddenFill xmlns:a14="http://schemas.microsoft.com/office/drawing/2010/main">
                  <a:solidFill>
                    <a:srgbClr val="FFFFFF"/>
                  </a:solidFill>
                </a14:hiddenFill>
              </a:ext>
            </a:extLst>
          </p:spPr>
        </p:pic>
        <p:sp>
          <p:nvSpPr>
            <p:cNvPr id="17" name="Obdélník 16"/>
            <p:cNvSpPr/>
            <p:nvPr>
              <p:custDataLst>
                <p:tags r:id="rId10"/>
              </p:custDataLst>
            </p:nvPr>
          </p:nvSpPr>
          <p:spPr>
            <a:xfrm>
              <a:off x="6185565" y="4712431"/>
              <a:ext cx="572593" cy="307777"/>
            </a:xfrm>
            <a:prstGeom prst="rect">
              <a:avLst/>
            </a:prstGeom>
          </p:spPr>
          <p:txBody>
            <a:bodyPr wrap="none">
              <a:spAutoFit/>
            </a:bodyPr>
            <a:lstStyle/>
            <a:p>
              <a:pPr lvl="0"/>
              <a:r>
                <a:rPr lang="cs-CZ" sz="1400" dirty="0">
                  <a:solidFill>
                    <a:prstClr val="black"/>
                  </a:solidFill>
                  <a:hlinkClick r:id="rId19"/>
                </a:rPr>
                <a:t>zdroj</a:t>
              </a:r>
              <a:endParaRPr lang="cs-CZ" sz="1400" dirty="0">
                <a:solidFill>
                  <a:prstClr val="black"/>
                </a:solidFill>
              </a:endParaRPr>
            </a:p>
          </p:txBody>
        </p:sp>
      </p:grpSp>
      <p:sp>
        <p:nvSpPr>
          <p:cNvPr id="19" name="TextovéPole 18"/>
          <p:cNvSpPr txBox="1"/>
          <p:nvPr>
            <p:custDataLst>
              <p:tags r:id="rId9"/>
            </p:custDataLst>
          </p:nvPr>
        </p:nvSpPr>
        <p:spPr>
          <a:xfrm>
            <a:off x="1974529" y="5572027"/>
            <a:ext cx="1723549" cy="461665"/>
          </a:xfrm>
          <a:prstGeom prst="rect">
            <a:avLst/>
          </a:prstGeom>
          <a:noFill/>
        </p:spPr>
        <p:txBody>
          <a:bodyPr wrap="none" rtlCol="0">
            <a:spAutoFit/>
          </a:bodyPr>
          <a:lstStyle/>
          <a:p>
            <a:r>
              <a:rPr lang="cs-CZ" sz="2400" b="1" dirty="0" smtClean="0"/>
              <a:t>Laboratoř:</a:t>
            </a:r>
            <a:endParaRPr lang="cs-CZ" sz="2400" b="1" dirty="0"/>
          </a:p>
        </p:txBody>
      </p:sp>
      <p:pic>
        <p:nvPicPr>
          <p:cNvPr id="22" name="Picture 9"/>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926705" y="3241642"/>
            <a:ext cx="1249195" cy="627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222791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xEl>
                                              <p:pRg st="1" end="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xEl>
                                              <p:pRg st="2" end="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1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3" grpId="0" build="p"/>
      <p:bldP spid="15" grpId="0"/>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custDataLst>
              <p:tags r:id="rId2"/>
            </p:custDataLst>
          </p:nvPr>
        </p:nvSpPr>
        <p:spPr/>
        <p:txBody>
          <a:bodyPr/>
          <a:lstStyle/>
          <a:p>
            <a:r>
              <a:rPr lang="cs-CZ" dirty="0" smtClean="0"/>
              <a:t>Primární hepatocelulární karcinom</a:t>
            </a:r>
            <a:endParaRPr lang="cs-CZ" dirty="0"/>
          </a:p>
        </p:txBody>
      </p:sp>
      <p:sp>
        <p:nvSpPr>
          <p:cNvPr id="3" name="Zástupný symbol pro obsah 2"/>
          <p:cNvSpPr>
            <a:spLocks noGrp="1"/>
          </p:cNvSpPr>
          <p:nvPr>
            <p:ph idx="1"/>
            <p:custDataLst>
              <p:tags r:id="rId3"/>
            </p:custDataLst>
          </p:nvPr>
        </p:nvSpPr>
        <p:spPr/>
        <p:txBody>
          <a:bodyPr>
            <a:normAutofit/>
          </a:bodyPr>
          <a:lstStyle/>
          <a:p>
            <a:r>
              <a:rPr lang="cs-CZ" dirty="0" smtClean="0"/>
              <a:t>většinou </a:t>
            </a:r>
            <a:r>
              <a:rPr lang="cs-CZ" dirty="0"/>
              <a:t>vzniká na podkladě </a:t>
            </a:r>
            <a:r>
              <a:rPr lang="cs-CZ" dirty="0" smtClean="0"/>
              <a:t>cirhózy</a:t>
            </a:r>
          </a:p>
          <a:p>
            <a:pPr lvl="1"/>
            <a:r>
              <a:rPr lang="cs-CZ" dirty="0" smtClean="0"/>
              <a:t>následek </a:t>
            </a:r>
            <a:r>
              <a:rPr lang="cs-CZ" dirty="0"/>
              <a:t>chronické virové hepatitidy </a:t>
            </a:r>
            <a:r>
              <a:rPr lang="cs-CZ" dirty="0" smtClean="0"/>
              <a:t>B a </a:t>
            </a:r>
            <a:r>
              <a:rPr lang="cs-CZ" b="1" dirty="0" smtClean="0"/>
              <a:t>C</a:t>
            </a:r>
          </a:p>
          <a:p>
            <a:pPr lvl="1"/>
            <a:r>
              <a:rPr lang="cs-CZ" dirty="0" smtClean="0"/>
              <a:t>chronický alkoholismus</a:t>
            </a:r>
          </a:p>
          <a:p>
            <a:r>
              <a:rPr lang="cs-CZ" dirty="0" smtClean="0"/>
              <a:t>relativně </a:t>
            </a:r>
            <a:r>
              <a:rPr lang="cs-CZ" dirty="0"/>
              <a:t>spolehlivý a dostupný tumorový </a:t>
            </a:r>
            <a:r>
              <a:rPr lang="cs-CZ" dirty="0" err="1"/>
              <a:t>marker</a:t>
            </a:r>
            <a:r>
              <a:rPr lang="cs-CZ" dirty="0"/>
              <a:t> - </a:t>
            </a:r>
            <a:r>
              <a:rPr lang="el-GR" i="1" dirty="0"/>
              <a:t>α</a:t>
            </a:r>
            <a:r>
              <a:rPr lang="el-GR" i="1" baseline="-25000" dirty="0"/>
              <a:t>1</a:t>
            </a:r>
            <a:r>
              <a:rPr lang="el-GR" i="1" dirty="0"/>
              <a:t>-</a:t>
            </a:r>
            <a:r>
              <a:rPr lang="cs-CZ" i="1" dirty="0" smtClean="0"/>
              <a:t>fetoprotein</a:t>
            </a:r>
          </a:p>
          <a:p>
            <a:pPr lvl="1"/>
            <a:r>
              <a:rPr lang="cs-CZ" dirty="0" smtClean="0"/>
              <a:t>pravidelně sledován u pacientů s chronickou infekcí HBV a </a:t>
            </a:r>
            <a:r>
              <a:rPr lang="cs-CZ" b="1" dirty="0" smtClean="0"/>
              <a:t>HCV</a:t>
            </a:r>
            <a:endParaRPr lang="cs-CZ" b="1" dirty="0"/>
          </a:p>
        </p:txBody>
      </p:sp>
    </p:spTree>
    <p:custDataLst>
      <p:tags r:id="rId1"/>
    </p:custDataLst>
    <p:extLst>
      <p:ext uri="{BB962C8B-B14F-4D97-AF65-F5344CB8AC3E}">
        <p14:creationId xmlns:p14="http://schemas.microsoft.com/office/powerpoint/2010/main" val="3504674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custDataLst>
              <p:tags r:id="rId2"/>
            </p:custDataLst>
          </p:nvPr>
        </p:nvSpPr>
        <p:spPr/>
        <p:txBody>
          <a:bodyPr/>
          <a:lstStyle/>
          <a:p>
            <a:r>
              <a:rPr lang="cs-CZ" dirty="0" err="1" smtClean="0"/>
              <a:t>Hepatorenální</a:t>
            </a:r>
            <a:r>
              <a:rPr lang="cs-CZ" dirty="0" smtClean="0"/>
              <a:t> syndrom</a:t>
            </a:r>
            <a:endParaRPr lang="cs-CZ" dirty="0"/>
          </a:p>
        </p:txBody>
      </p:sp>
      <p:sp>
        <p:nvSpPr>
          <p:cNvPr id="3" name="Zástupný symbol pro obsah 2"/>
          <p:cNvSpPr>
            <a:spLocks noGrp="1"/>
          </p:cNvSpPr>
          <p:nvPr>
            <p:ph idx="1"/>
            <p:custDataLst>
              <p:tags r:id="rId3"/>
            </p:custDataLst>
          </p:nvPr>
        </p:nvSpPr>
        <p:spPr/>
        <p:txBody>
          <a:bodyPr>
            <a:normAutofit lnSpcReduction="10000"/>
          </a:bodyPr>
          <a:lstStyle/>
          <a:p>
            <a:r>
              <a:rPr lang="cs-CZ" dirty="0" smtClean="0"/>
              <a:t>cirhóza -&gt; vazodilatace (NO?) -&gt; snížená </a:t>
            </a:r>
            <a:r>
              <a:rPr lang="cs-CZ" dirty="0" err="1" smtClean="0"/>
              <a:t>perfúze</a:t>
            </a:r>
            <a:r>
              <a:rPr lang="cs-CZ" dirty="0" smtClean="0"/>
              <a:t> ledvin</a:t>
            </a:r>
          </a:p>
          <a:p>
            <a:pPr lvl="1"/>
            <a:r>
              <a:rPr lang="cs-CZ" dirty="0" smtClean="0"/>
              <a:t>aktivace systému renin-</a:t>
            </a:r>
            <a:r>
              <a:rPr lang="cs-CZ" dirty="0" err="1" smtClean="0"/>
              <a:t>angiotenzin</a:t>
            </a:r>
            <a:r>
              <a:rPr lang="cs-CZ" dirty="0" smtClean="0"/>
              <a:t>-aldosteron -&gt; relativně příliš velká konstrikce glomerulárních cév -&gt; selhání ledvin</a:t>
            </a:r>
          </a:p>
          <a:p>
            <a:pPr lvl="2"/>
            <a:r>
              <a:rPr lang="cs-CZ" dirty="0" smtClean="0"/>
              <a:t>„funkční“ (bez strukturálního poškození)</a:t>
            </a:r>
          </a:p>
          <a:p>
            <a:pPr lvl="2"/>
            <a:r>
              <a:rPr lang="cs-CZ" dirty="0" smtClean="0"/>
              <a:t>zadržování Na </a:t>
            </a:r>
            <a:r>
              <a:rPr lang="cs-CZ" dirty="0" smtClean="0"/>
              <a:t>ledvinami</a:t>
            </a:r>
            <a:endParaRPr lang="cs-CZ" dirty="0" smtClean="0"/>
          </a:p>
          <a:p>
            <a:pPr lvl="2"/>
            <a:r>
              <a:rPr lang="cs-CZ" dirty="0" smtClean="0"/>
              <a:t>zadržování vody ledvinami (vysoká </a:t>
            </a:r>
            <a:r>
              <a:rPr lang="cs-CZ" dirty="0" err="1" smtClean="0"/>
              <a:t>U_osmol</a:t>
            </a:r>
            <a:r>
              <a:rPr lang="cs-CZ" dirty="0" smtClean="0"/>
              <a:t>)</a:t>
            </a:r>
          </a:p>
          <a:p>
            <a:r>
              <a:rPr lang="cs-CZ" dirty="0" smtClean="0"/>
              <a:t>terapie</a:t>
            </a:r>
          </a:p>
          <a:p>
            <a:pPr lvl="1"/>
            <a:r>
              <a:rPr lang="cs-CZ" dirty="0" err="1" smtClean="0"/>
              <a:t>terlipresin</a:t>
            </a:r>
            <a:r>
              <a:rPr lang="cs-CZ" dirty="0" smtClean="0"/>
              <a:t> (analog ADH</a:t>
            </a:r>
            <a:r>
              <a:rPr lang="cs-CZ" dirty="0" smtClean="0"/>
              <a:t>), </a:t>
            </a:r>
            <a:r>
              <a:rPr lang="cs-CZ" dirty="0" smtClean="0"/>
              <a:t>albumin</a:t>
            </a:r>
          </a:p>
          <a:p>
            <a:pPr lvl="2"/>
            <a:endParaRPr lang="cs-CZ" dirty="0" smtClean="0"/>
          </a:p>
        </p:txBody>
      </p:sp>
    </p:spTree>
    <p:custDataLst>
      <p:tags r:id="rId1"/>
    </p:custDataLst>
    <p:extLst>
      <p:ext uri="{BB962C8B-B14F-4D97-AF65-F5344CB8AC3E}">
        <p14:creationId xmlns:p14="http://schemas.microsoft.com/office/powerpoint/2010/main" val="1119159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custDataLst>
              <p:tags r:id="rId2"/>
            </p:custDataLst>
          </p:nvPr>
        </p:nvSpPr>
        <p:spPr/>
        <p:txBody>
          <a:bodyPr/>
          <a:lstStyle/>
          <a:p>
            <a:r>
              <a:rPr lang="cs-CZ" dirty="0" smtClean="0"/>
              <a:t>Souhrn</a:t>
            </a:r>
            <a:endParaRPr lang="cs-CZ" dirty="0"/>
          </a:p>
        </p:txBody>
      </p:sp>
      <p:sp>
        <p:nvSpPr>
          <p:cNvPr id="3" name="Zástupný symbol pro obsah 2"/>
          <p:cNvSpPr>
            <a:spLocks noGrp="1"/>
          </p:cNvSpPr>
          <p:nvPr>
            <p:ph idx="1"/>
            <p:custDataLst>
              <p:tags r:id="rId3"/>
            </p:custDataLst>
          </p:nvPr>
        </p:nvSpPr>
        <p:spPr/>
        <p:txBody>
          <a:bodyPr>
            <a:normAutofit lnSpcReduction="10000"/>
          </a:bodyPr>
          <a:lstStyle/>
          <a:p>
            <a:r>
              <a:rPr lang="cs-CZ" dirty="0" smtClean="0"/>
              <a:t>Játra – mnoho funkcí, mnoho </a:t>
            </a:r>
            <a:r>
              <a:rPr lang="cs-CZ" dirty="0" err="1" smtClean="0"/>
              <a:t>markerů</a:t>
            </a:r>
            <a:endParaRPr lang="cs-CZ" dirty="0" smtClean="0"/>
          </a:p>
          <a:p>
            <a:pPr lvl="1"/>
            <a:r>
              <a:rPr lang="cs-CZ" dirty="0" err="1" smtClean="0"/>
              <a:t>Hepatocyt</a:t>
            </a:r>
            <a:r>
              <a:rPr lang="cs-CZ" dirty="0" smtClean="0"/>
              <a:t> (AST, ALT)</a:t>
            </a:r>
          </a:p>
          <a:p>
            <a:pPr lvl="1"/>
            <a:r>
              <a:rPr lang="cs-CZ" dirty="0" smtClean="0"/>
              <a:t>Produkce žluče (bilirubin, GGT, ALP)</a:t>
            </a:r>
          </a:p>
          <a:p>
            <a:pPr lvl="1"/>
            <a:r>
              <a:rPr lang="cs-CZ" dirty="0" smtClean="0"/>
              <a:t>Proteosyntéza (koagulační faktory, plazmatické bílkoviny)</a:t>
            </a:r>
          </a:p>
          <a:p>
            <a:pPr lvl="1"/>
            <a:r>
              <a:rPr lang="cs-CZ" dirty="0" smtClean="0"/>
              <a:t>Syntéza močoviny (NH</a:t>
            </a:r>
            <a:r>
              <a:rPr lang="cs-CZ" baseline="-25000" dirty="0" smtClean="0"/>
              <a:t>4</a:t>
            </a:r>
            <a:r>
              <a:rPr lang="cs-CZ" baseline="30000" dirty="0" smtClean="0"/>
              <a:t>+</a:t>
            </a:r>
            <a:r>
              <a:rPr lang="cs-CZ" dirty="0" smtClean="0"/>
              <a:t>)</a:t>
            </a:r>
          </a:p>
          <a:p>
            <a:r>
              <a:rPr lang="cs-CZ" dirty="0" err="1" smtClean="0"/>
              <a:t>Hyperbilirubinémie</a:t>
            </a:r>
            <a:r>
              <a:rPr lang="cs-CZ" dirty="0" smtClean="0"/>
              <a:t> – hemolýza, poškození jater, obstrukce</a:t>
            </a:r>
          </a:p>
          <a:p>
            <a:r>
              <a:rPr lang="cs-CZ" dirty="0" smtClean="0"/>
              <a:t>Poškození – etanol, </a:t>
            </a:r>
            <a:r>
              <a:rPr lang="cs-CZ" dirty="0" err="1" smtClean="0"/>
              <a:t>hepatotropní</a:t>
            </a:r>
            <a:r>
              <a:rPr lang="cs-CZ" dirty="0" smtClean="0"/>
              <a:t> viry</a:t>
            </a:r>
          </a:p>
          <a:p>
            <a:endParaRPr lang="cs-CZ" dirty="0"/>
          </a:p>
        </p:txBody>
      </p:sp>
    </p:spTree>
    <p:custDataLst>
      <p:tags r:id="rId1"/>
    </p:custDataLst>
    <p:extLst>
      <p:ext uri="{BB962C8B-B14F-4D97-AF65-F5344CB8AC3E}">
        <p14:creationId xmlns:p14="http://schemas.microsoft.com/office/powerpoint/2010/main" val="3552013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custDataLst>
              <p:tags r:id="rId2"/>
            </p:custDataLst>
          </p:nvPr>
        </p:nvSpPr>
        <p:spPr/>
        <p:txBody>
          <a:bodyPr/>
          <a:lstStyle/>
          <a:p>
            <a:r>
              <a:rPr lang="cs-CZ" dirty="0" smtClean="0"/>
              <a:t>Jaterní testy</a:t>
            </a:r>
            <a:endParaRPr lang="cs-CZ" dirty="0"/>
          </a:p>
        </p:txBody>
      </p:sp>
      <p:graphicFrame>
        <p:nvGraphicFramePr>
          <p:cNvPr id="4" name="Zástupný symbol pro obsah 3"/>
          <p:cNvGraphicFramePr>
            <a:graphicFrameLocks noGrp="1"/>
          </p:cNvGraphicFramePr>
          <p:nvPr>
            <p:ph idx="1"/>
            <p:custDataLst>
              <p:tags r:id="rId3"/>
            </p:custDataLst>
            <p:extLst>
              <p:ext uri="{D42A27DB-BD31-4B8C-83A1-F6EECF244321}">
                <p14:modId xmlns:p14="http://schemas.microsoft.com/office/powerpoint/2010/main" val="185282742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ustDataLst>
      <p:tags r:id="rId1"/>
    </p:custDataLst>
    <p:extLst>
      <p:ext uri="{BB962C8B-B14F-4D97-AF65-F5344CB8AC3E}">
        <p14:creationId xmlns:p14="http://schemas.microsoft.com/office/powerpoint/2010/main" val="1787881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6F5C6665-98CF-4EC7-8200-6ED07AAB04EB}"/>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4920DCBC-9C5D-45AB-9124-9C185D65EC87}"/>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graphicEl>
                                              <a:dgm id="{DC4F0946-5CA0-4D7A-814D-2BD7F874946A}"/>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ADC77356-38F0-4CE6-A049-B7AF7689B8F0}"/>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D56B9D84-0FA6-41FA-A0D2-E3A2C72C4C2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B75995AB-EB1B-4C4E-BC1C-3535B268FC0E}"/>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D32ED107-116C-48A3-804E-5DFC2F6E4F88}"/>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graphicEl>
                                              <a:dgm id="{1DD34442-4D9B-4181-88AF-9A1AD7A3EF48}"/>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graphicEl>
                                              <a:dgm id="{3A27D620-A11D-478E-A2E6-BA382F615774}"/>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graphicEl>
                                              <a:dgm id="{AA8CD440-2A27-40DE-B752-973B141130B6}"/>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graphicEl>
                                              <a:dgm id="{370AAAA3-8E3B-41F3-8EC7-FAA300852123}"/>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graphicEl>
                                              <a:dgm id="{98E16C0A-3910-4FA6-A7DA-C8D9777C7B1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custDataLst>
              <p:tags r:id="rId2"/>
            </p:custDataLst>
          </p:nvPr>
        </p:nvSpPr>
        <p:spPr/>
        <p:txBody>
          <a:bodyPr/>
          <a:lstStyle/>
          <a:p>
            <a:r>
              <a:rPr lang="cs-CZ" dirty="0" smtClean="0"/>
              <a:t>Jaterní testy – AST, ALT</a:t>
            </a:r>
            <a:endParaRPr lang="cs-CZ" dirty="0"/>
          </a:p>
        </p:txBody>
      </p:sp>
      <p:graphicFrame>
        <p:nvGraphicFramePr>
          <p:cNvPr id="4" name="Zástupný symbol pro obsah 3"/>
          <p:cNvGraphicFramePr>
            <a:graphicFrameLocks noGrp="1"/>
          </p:cNvGraphicFramePr>
          <p:nvPr>
            <p:ph idx="1"/>
            <p:custDataLst>
              <p:tags r:id="rId3"/>
            </p:custDataLst>
            <p:extLst>
              <p:ext uri="{D42A27DB-BD31-4B8C-83A1-F6EECF244321}">
                <p14:modId xmlns:p14="http://schemas.microsoft.com/office/powerpoint/2010/main" val="3904049262"/>
              </p:ext>
            </p:extLst>
          </p:nvPr>
        </p:nvGraphicFramePr>
        <p:xfrm>
          <a:off x="4427984" y="1586497"/>
          <a:ext cx="4330824" cy="4525963"/>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pic>
        <p:nvPicPr>
          <p:cNvPr id="2055" name="Picture 7"/>
          <p:cNvPicPr>
            <a:picLocks noChangeAspect="1" noChangeArrowheads="1"/>
          </p:cNvPicPr>
          <p:nvPr/>
        </p:nvPicPr>
        <p:blipFill>
          <a:blip r:embed="rId1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4514" y="3032069"/>
            <a:ext cx="1879474" cy="1274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ovéPole 5"/>
          <p:cNvSpPr txBox="1"/>
          <p:nvPr>
            <p:custDataLst>
              <p:tags r:id="rId4"/>
            </p:custDataLst>
          </p:nvPr>
        </p:nvSpPr>
        <p:spPr>
          <a:xfrm>
            <a:off x="2818228" y="3591700"/>
            <a:ext cx="911543"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cs-CZ" sz="2800" dirty="0" smtClean="0"/>
              <a:t>AST</a:t>
            </a:r>
            <a:endParaRPr lang="cs-CZ" sz="2800" dirty="0"/>
          </a:p>
        </p:txBody>
      </p:sp>
      <p:sp>
        <p:nvSpPr>
          <p:cNvPr id="12" name="TextovéPole 11"/>
          <p:cNvSpPr txBox="1"/>
          <p:nvPr>
            <p:custDataLst>
              <p:tags r:id="rId5"/>
            </p:custDataLst>
          </p:nvPr>
        </p:nvSpPr>
        <p:spPr>
          <a:xfrm>
            <a:off x="76354" y="2210828"/>
            <a:ext cx="850005"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cs-CZ" sz="2800" dirty="0" smtClean="0"/>
              <a:t>ALT</a:t>
            </a:r>
            <a:endParaRPr lang="cs-CZ" sz="2800" dirty="0"/>
          </a:p>
        </p:txBody>
      </p:sp>
      <p:pic>
        <p:nvPicPr>
          <p:cNvPr id="2056" name="Picture 8"/>
          <p:cNvPicPr>
            <a:picLocks noChangeAspect="1" noChangeArrowheads="1"/>
          </p:cNvPicPr>
          <p:nvPr/>
        </p:nvPicPr>
        <p:blipFill>
          <a:blip r:embed="rId2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93264" y="5408242"/>
            <a:ext cx="2099988" cy="863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649402" y="1771638"/>
            <a:ext cx="1249195" cy="627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Přímá spojnice se šipkou 7"/>
          <p:cNvCxnSpPr>
            <a:stCxn id="12" idx="2"/>
          </p:cNvCxnSpPr>
          <p:nvPr>
            <p:custDataLst>
              <p:tags r:id="rId6"/>
            </p:custDataLst>
          </p:nvPr>
        </p:nvCxnSpPr>
        <p:spPr>
          <a:xfrm>
            <a:off x="501357" y="2734048"/>
            <a:ext cx="425002" cy="55093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0" name="Přímá spojnice se šipkou 19"/>
          <p:cNvCxnSpPr>
            <a:stCxn id="6" idx="0"/>
            <a:endCxn id="2057" idx="2"/>
          </p:cNvCxnSpPr>
          <p:nvPr>
            <p:custDataLst>
              <p:tags r:id="rId7"/>
            </p:custDataLst>
          </p:nvPr>
        </p:nvCxnSpPr>
        <p:spPr>
          <a:xfrm flipV="1">
            <a:off x="3274000" y="2399252"/>
            <a:ext cx="0" cy="119244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3" name="Přímá spojnice se šipkou 22"/>
          <p:cNvCxnSpPr>
            <a:stCxn id="6" idx="2"/>
            <a:endCxn id="2056" idx="0"/>
          </p:cNvCxnSpPr>
          <p:nvPr>
            <p:custDataLst>
              <p:tags r:id="rId8"/>
            </p:custDataLst>
          </p:nvPr>
        </p:nvCxnSpPr>
        <p:spPr>
          <a:xfrm flipH="1">
            <a:off x="3243258" y="4114920"/>
            <a:ext cx="30742" cy="129332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9" name="Přímá spojnice se šipkou 18"/>
          <p:cNvCxnSpPr>
            <a:stCxn id="6" idx="1"/>
          </p:cNvCxnSpPr>
          <p:nvPr>
            <p:custDataLst>
              <p:tags r:id="rId9"/>
            </p:custDataLst>
          </p:nvPr>
        </p:nvCxnSpPr>
        <p:spPr>
          <a:xfrm flipH="1" flipV="1">
            <a:off x="2267744" y="3669456"/>
            <a:ext cx="550484" cy="18385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1" name="Obdélník 20"/>
          <p:cNvSpPr/>
          <p:nvPr>
            <p:custDataLst>
              <p:tags r:id="rId10"/>
            </p:custDataLst>
          </p:nvPr>
        </p:nvSpPr>
        <p:spPr>
          <a:xfrm>
            <a:off x="2414050" y="5813953"/>
            <a:ext cx="1116205"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cs-CZ" sz="4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CK</a:t>
            </a:r>
            <a:endParaRPr lang="cs-CZ"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4" name="Obdélník 23"/>
          <p:cNvSpPr/>
          <p:nvPr>
            <p:custDataLst>
              <p:tags r:id="rId11"/>
            </p:custDataLst>
          </p:nvPr>
        </p:nvSpPr>
        <p:spPr>
          <a:xfrm>
            <a:off x="2175904" y="2329135"/>
            <a:ext cx="1116205" cy="30777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cs-CZ" sz="1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hemolýza</a:t>
            </a:r>
            <a:endParaRPr lang="cs-CZ" sz="1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ustDataLst>
      <p:tags r:id="rId1"/>
    </p:custDataLst>
    <p:extLst>
      <p:ext uri="{BB962C8B-B14F-4D97-AF65-F5344CB8AC3E}">
        <p14:creationId xmlns:p14="http://schemas.microsoft.com/office/powerpoint/2010/main" val="372836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5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5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21"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custDataLst>
              <p:tags r:id="rId2"/>
            </p:custDataLst>
          </p:nvPr>
        </p:nvSpPr>
        <p:spPr/>
        <p:txBody>
          <a:bodyPr/>
          <a:lstStyle/>
          <a:p>
            <a:r>
              <a:rPr lang="cs-CZ" dirty="0" smtClean="0"/>
              <a:t>Jaterní testy – plazmatické proteiny</a:t>
            </a:r>
            <a:endParaRPr lang="cs-CZ" dirty="0"/>
          </a:p>
        </p:txBody>
      </p:sp>
      <p:graphicFrame>
        <p:nvGraphicFramePr>
          <p:cNvPr id="4" name="Zástupný symbol pro obsah 3"/>
          <p:cNvGraphicFramePr>
            <a:graphicFrameLocks noGrp="1"/>
          </p:cNvGraphicFramePr>
          <p:nvPr>
            <p:ph idx="1"/>
            <p:custDataLst>
              <p:tags r:id="rId3"/>
            </p:custDataLst>
            <p:extLst>
              <p:ext uri="{D42A27DB-BD31-4B8C-83A1-F6EECF244321}">
                <p14:modId xmlns:p14="http://schemas.microsoft.com/office/powerpoint/2010/main" val="388753171"/>
              </p:ext>
            </p:extLst>
          </p:nvPr>
        </p:nvGraphicFramePr>
        <p:xfrm>
          <a:off x="3131840" y="1484784"/>
          <a:ext cx="2520280" cy="302433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3" name="Diagram 2"/>
          <p:cNvGraphicFramePr/>
          <p:nvPr>
            <p:custDataLst>
              <p:tags r:id="rId4"/>
            </p:custDataLst>
            <p:extLst>
              <p:ext uri="{D42A27DB-BD31-4B8C-83A1-F6EECF244321}">
                <p14:modId xmlns:p14="http://schemas.microsoft.com/office/powerpoint/2010/main" val="3417836613"/>
              </p:ext>
            </p:extLst>
          </p:nvPr>
        </p:nvGraphicFramePr>
        <p:xfrm>
          <a:off x="395536" y="4221088"/>
          <a:ext cx="8280920" cy="252028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custDataLst>
      <p:tags r:id="rId1"/>
    </p:custDataLst>
    <p:extLst>
      <p:ext uri="{BB962C8B-B14F-4D97-AF65-F5344CB8AC3E}">
        <p14:creationId xmlns:p14="http://schemas.microsoft.com/office/powerpoint/2010/main" val="733484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63CD46C1-0415-4E3C-8AE7-8406548FDA93}"/>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graphicEl>
                                              <a:dgm id="{6955F386-BD13-4B77-A97D-9239F6466689}"/>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graphicEl>
                                              <a:dgm id="{7459DCF7-BB53-4219-B38A-0BEE9DC7AEB1}"/>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6EF3A08A-727E-4DDB-A8B6-1ED57A98C122}"/>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graphicEl>
                                              <a:dgm id="{6AD8EE65-59CF-481F-8A69-10E0F8561B4A}"/>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graphicEl>
                                              <a:dgm id="{DE5AF2AD-5197-44E7-9AB8-7DCCFAC73FAC}"/>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graphicEl>
                                              <a:dgm id="{3233E7D5-5097-4C35-AD5E-4237CA90C0BA}"/>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graphicEl>
                                              <a:dgm id="{4B81BC95-8A82-48F2-92D9-96C50F055F1B}"/>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graphicEl>
                                              <a:dgm id="{CB16996B-2386-4DBE-AD08-5EDF8A037150}"/>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graphicEl>
                                              <a:dgm id="{53748DFF-659E-4B1E-87DE-FD94449F8829}"/>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graphicEl>
                                              <a:dgm id="{84833012-4A96-4C95-9C06-22CF44CB190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custDataLst>
              <p:tags r:id="rId2"/>
            </p:custDataLst>
          </p:nvPr>
        </p:nvSpPr>
        <p:spPr/>
        <p:txBody>
          <a:bodyPr/>
          <a:lstStyle/>
          <a:p>
            <a:r>
              <a:rPr lang="cs-CZ" dirty="0" smtClean="0"/>
              <a:t>Kazuistika – otrava paracetamolem</a:t>
            </a:r>
            <a:endParaRPr lang="cs-CZ" dirty="0"/>
          </a:p>
        </p:txBody>
      </p:sp>
      <p:sp>
        <p:nvSpPr>
          <p:cNvPr id="3" name="Zástupný symbol pro obsah 2"/>
          <p:cNvSpPr>
            <a:spLocks noGrp="1"/>
          </p:cNvSpPr>
          <p:nvPr>
            <p:ph idx="1"/>
            <p:custDataLst>
              <p:tags r:id="rId3"/>
            </p:custDataLst>
          </p:nvPr>
        </p:nvSpPr>
        <p:spPr>
          <a:xfrm>
            <a:off x="457200" y="1600201"/>
            <a:ext cx="6275040" cy="1108720"/>
          </a:xfrm>
        </p:spPr>
        <p:txBody>
          <a:bodyPr>
            <a:normAutofit fontScale="85000" lnSpcReduction="20000"/>
          </a:bodyPr>
          <a:lstStyle/>
          <a:p>
            <a:r>
              <a:rPr lang="cs-CZ" dirty="0" smtClean="0"/>
              <a:t>47 letá žena, po hádce s přítelem víno + 20 tablet </a:t>
            </a:r>
            <a:r>
              <a:rPr lang="cs-CZ" dirty="0" err="1"/>
              <a:t>P</a:t>
            </a:r>
            <a:r>
              <a:rPr lang="cs-CZ" dirty="0" err="1" smtClean="0"/>
              <a:t>anadolu</a:t>
            </a:r>
            <a:r>
              <a:rPr lang="cs-CZ" dirty="0" smtClean="0"/>
              <a:t> Extra</a:t>
            </a:r>
            <a:br>
              <a:rPr lang="cs-CZ" dirty="0" smtClean="0"/>
            </a:br>
            <a:r>
              <a:rPr lang="cs-CZ" dirty="0" smtClean="0"/>
              <a:t>(10 g paracetamolu)</a:t>
            </a:r>
            <a:endParaRPr lang="cs-CZ" dirty="0"/>
          </a:p>
        </p:txBody>
      </p:sp>
      <p:grpSp>
        <p:nvGrpSpPr>
          <p:cNvPr id="9" name="Skupina 8"/>
          <p:cNvGrpSpPr/>
          <p:nvPr/>
        </p:nvGrpSpPr>
        <p:grpSpPr>
          <a:xfrm>
            <a:off x="467544" y="2708920"/>
            <a:ext cx="4698986" cy="2400644"/>
            <a:chOff x="1470263" y="3393904"/>
            <a:chExt cx="4698986" cy="2400644"/>
          </a:xfrm>
        </p:grpSpPr>
        <p:grpSp>
          <p:nvGrpSpPr>
            <p:cNvPr id="4" name="Skupina 3"/>
            <p:cNvGrpSpPr/>
            <p:nvPr/>
          </p:nvGrpSpPr>
          <p:grpSpPr>
            <a:xfrm>
              <a:off x="1470263" y="3717032"/>
              <a:ext cx="4698986" cy="2077516"/>
              <a:chOff x="574898" y="1987774"/>
              <a:chExt cx="4698986" cy="2077516"/>
            </a:xfrm>
          </p:grpSpPr>
          <p:pic>
            <p:nvPicPr>
              <p:cNvPr id="3074" name="Picture 2"/>
              <p:cNvPicPr>
                <a:picLocks noChangeAspect="1" noChangeArrowheads="1"/>
              </p:cNvPicPr>
              <p:nvPr/>
            </p:nvPicPr>
            <p:blipFill rotWithShape="1">
              <a:blip r:embed="rId14">
                <a:extLst>
                  <a:ext uri="{28A0092B-C50C-407E-A947-70E740481C1C}">
                    <a14:useLocalDpi xmlns:a14="http://schemas.microsoft.com/office/drawing/2010/main" val="0"/>
                  </a:ext>
                </a:extLst>
              </a:blip>
              <a:srcRect r="76218"/>
              <a:stretch/>
            </p:blipFill>
            <p:spPr bwMode="auto">
              <a:xfrm>
                <a:off x="574898" y="1988840"/>
                <a:ext cx="1764265"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14">
                <a:extLst>
                  <a:ext uri="{28A0092B-C50C-407E-A947-70E740481C1C}">
                    <a14:useLocalDpi xmlns:a14="http://schemas.microsoft.com/office/drawing/2010/main" val="0"/>
                  </a:ext>
                </a:extLst>
              </a:blip>
              <a:srcRect l="31987" r="59414"/>
              <a:stretch/>
            </p:blipFill>
            <p:spPr bwMode="auto">
              <a:xfrm>
                <a:off x="2306749" y="1988840"/>
                <a:ext cx="637954"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14">
                <a:extLst>
                  <a:ext uri="{28A0092B-C50C-407E-A947-70E740481C1C}">
                    <a14:useLocalDpi xmlns:a14="http://schemas.microsoft.com/office/drawing/2010/main" val="0"/>
                  </a:ext>
                </a:extLst>
              </a:blip>
              <a:srcRect l="76334"/>
              <a:stretch/>
            </p:blipFill>
            <p:spPr bwMode="auto">
              <a:xfrm>
                <a:off x="3518271" y="1987774"/>
                <a:ext cx="1755613"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14">
                <a:extLst>
                  <a:ext uri="{28A0092B-C50C-407E-A947-70E740481C1C}">
                    <a14:useLocalDpi xmlns:a14="http://schemas.microsoft.com/office/drawing/2010/main" val="0"/>
                  </a:ext>
                </a:extLst>
              </a:blip>
              <a:srcRect l="57266" r="34564"/>
              <a:stretch/>
            </p:blipFill>
            <p:spPr bwMode="auto">
              <a:xfrm>
                <a:off x="2922848" y="1988840"/>
                <a:ext cx="606056"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 name="TextovéPole 7"/>
            <p:cNvSpPr txBox="1"/>
            <p:nvPr>
              <p:custDataLst>
                <p:tags r:id="rId9"/>
              </p:custDataLst>
            </p:nvPr>
          </p:nvSpPr>
          <p:spPr>
            <a:xfrm>
              <a:off x="2577042" y="3393904"/>
              <a:ext cx="686406" cy="338554"/>
            </a:xfrm>
            <a:prstGeom prst="rect">
              <a:avLst/>
            </a:prstGeom>
            <a:noFill/>
          </p:spPr>
          <p:txBody>
            <a:bodyPr wrap="none" rtlCol="0">
              <a:spAutoFit/>
            </a:bodyPr>
            <a:lstStyle/>
            <a:p>
              <a:r>
                <a:rPr lang="cs-CZ" sz="1600" dirty="0" smtClean="0"/>
                <a:t>přijetí</a:t>
              </a:r>
              <a:endParaRPr lang="cs-CZ" sz="1600" dirty="0"/>
            </a:p>
          </p:txBody>
        </p:sp>
        <p:sp>
          <p:nvSpPr>
            <p:cNvPr id="10" name="TextovéPole 9"/>
            <p:cNvSpPr txBox="1"/>
            <p:nvPr>
              <p:custDataLst>
                <p:tags r:id="rId10"/>
              </p:custDataLst>
            </p:nvPr>
          </p:nvSpPr>
          <p:spPr>
            <a:xfrm>
              <a:off x="3180848" y="3405014"/>
              <a:ext cx="704039" cy="338554"/>
            </a:xfrm>
            <a:prstGeom prst="rect">
              <a:avLst/>
            </a:prstGeom>
            <a:noFill/>
          </p:spPr>
          <p:txBody>
            <a:bodyPr wrap="none" rtlCol="0">
              <a:spAutoFit/>
            </a:bodyPr>
            <a:lstStyle/>
            <a:p>
              <a:r>
                <a:rPr lang="cs-CZ" sz="1600" dirty="0" smtClean="0"/>
                <a:t>+10 h</a:t>
              </a:r>
              <a:endParaRPr lang="cs-CZ" sz="1600" dirty="0"/>
            </a:p>
          </p:txBody>
        </p:sp>
        <p:sp>
          <p:nvSpPr>
            <p:cNvPr id="11" name="TextovéPole 10"/>
            <p:cNvSpPr txBox="1"/>
            <p:nvPr>
              <p:custDataLst>
                <p:tags r:id="rId11"/>
              </p:custDataLst>
            </p:nvPr>
          </p:nvSpPr>
          <p:spPr>
            <a:xfrm>
              <a:off x="3792756" y="3400865"/>
              <a:ext cx="704039" cy="338554"/>
            </a:xfrm>
            <a:prstGeom prst="rect">
              <a:avLst/>
            </a:prstGeom>
            <a:noFill/>
          </p:spPr>
          <p:txBody>
            <a:bodyPr wrap="none" rtlCol="0">
              <a:spAutoFit/>
            </a:bodyPr>
            <a:lstStyle/>
            <a:p>
              <a:r>
                <a:rPr lang="cs-CZ" sz="1600" dirty="0" smtClean="0"/>
                <a:t>+38 h</a:t>
              </a:r>
              <a:endParaRPr lang="cs-CZ" sz="1600" dirty="0"/>
            </a:p>
          </p:txBody>
        </p:sp>
      </p:grpSp>
      <p:grpSp>
        <p:nvGrpSpPr>
          <p:cNvPr id="12" name="Skupina 11"/>
          <p:cNvGrpSpPr/>
          <p:nvPr/>
        </p:nvGrpSpPr>
        <p:grpSpPr>
          <a:xfrm>
            <a:off x="459644" y="5108498"/>
            <a:ext cx="4708792" cy="368665"/>
            <a:chOff x="1462363" y="5793482"/>
            <a:chExt cx="4708792" cy="368665"/>
          </a:xfrm>
        </p:grpSpPr>
        <p:pic>
          <p:nvPicPr>
            <p:cNvPr id="3075" name="Picture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462363" y="5793482"/>
              <a:ext cx="1771650"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190482" y="5933257"/>
              <a:ext cx="6381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932905" y="5943072"/>
              <a:ext cx="1238250"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Skupina 12"/>
          <p:cNvGrpSpPr/>
          <p:nvPr/>
        </p:nvGrpSpPr>
        <p:grpSpPr>
          <a:xfrm>
            <a:off x="463851" y="5460923"/>
            <a:ext cx="4704585" cy="1390650"/>
            <a:chOff x="463851" y="5460923"/>
            <a:chExt cx="4704585" cy="1390650"/>
          </a:xfrm>
        </p:grpSpPr>
        <p:pic>
          <p:nvPicPr>
            <p:cNvPr id="3078" name="Picture 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63851" y="5460923"/>
              <a:ext cx="1771650"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221176" y="5620632"/>
              <a:ext cx="619125"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840301" y="5631265"/>
              <a:ext cx="619125"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10"/>
            <p:cNvPicPr>
              <a:picLocks noChangeAspect="1" noChangeArrowheads="1"/>
            </p:cNvPicPr>
            <p:nvPr/>
          </p:nvPicPr>
          <p:blipFill rotWithShape="1">
            <a:blip r:embed="rId21">
              <a:extLst>
                <a:ext uri="{28A0092B-C50C-407E-A947-70E740481C1C}">
                  <a14:useLocalDpi xmlns:a14="http://schemas.microsoft.com/office/drawing/2010/main" val="0"/>
                </a:ext>
              </a:extLst>
            </a:blip>
            <a:srcRect r="12135" b="21862"/>
            <a:stretch/>
          </p:blipFill>
          <p:spPr bwMode="auto">
            <a:xfrm>
              <a:off x="3410917" y="5619702"/>
              <a:ext cx="1757519" cy="1213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4" name="TextovéPole 13"/>
          <p:cNvSpPr txBox="1"/>
          <p:nvPr>
            <p:custDataLst>
              <p:tags r:id="rId4"/>
            </p:custDataLst>
          </p:nvPr>
        </p:nvSpPr>
        <p:spPr>
          <a:xfrm>
            <a:off x="263210" y="2569412"/>
            <a:ext cx="1356462" cy="523220"/>
          </a:xfrm>
          <a:prstGeom prst="rect">
            <a:avLst/>
          </a:prstGeom>
          <a:noFill/>
        </p:spPr>
        <p:txBody>
          <a:bodyPr wrap="none" rtlCol="0">
            <a:spAutoFit/>
          </a:bodyPr>
          <a:lstStyle/>
          <a:p>
            <a:pPr algn="ctr"/>
            <a:r>
              <a:rPr lang="cs-CZ" sz="1400" dirty="0" smtClean="0"/>
              <a:t>Požití </a:t>
            </a:r>
            <a:br>
              <a:rPr lang="cs-CZ" sz="1400" dirty="0" smtClean="0"/>
            </a:br>
            <a:r>
              <a:rPr lang="cs-CZ" sz="1400" dirty="0" smtClean="0"/>
              <a:t>(-4 až -22 hod)</a:t>
            </a:r>
            <a:endParaRPr lang="cs-CZ" sz="1400" dirty="0"/>
          </a:p>
        </p:txBody>
      </p:sp>
      <p:pic>
        <p:nvPicPr>
          <p:cNvPr id="3085" name="Picture 13" descr="Q:\veda_vyuka\granty_projekty\vr\vr_grafika\obrazky\hotovo\toxikologie\paracetamol_nomogram\paracetamol_nomogram_cs\paracetamol_nomogram_cs.pn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436096" y="3101809"/>
            <a:ext cx="3384376" cy="3639559"/>
          </a:xfrm>
          <a:prstGeom prst="rect">
            <a:avLst/>
          </a:prstGeom>
          <a:noFill/>
          <a:extLst>
            <a:ext uri="{909E8E84-426E-40DD-AFC4-6F175D3DCCD1}">
              <a14:hiddenFill xmlns:a14="http://schemas.microsoft.com/office/drawing/2010/main">
                <a:solidFill>
                  <a:srgbClr val="FFFFFF"/>
                </a:solidFill>
              </a14:hiddenFill>
            </a:ext>
          </a:extLst>
        </p:spPr>
      </p:pic>
      <p:sp>
        <p:nvSpPr>
          <p:cNvPr id="15" name="Ovál 14"/>
          <p:cNvSpPr/>
          <p:nvPr>
            <p:custDataLst>
              <p:tags r:id="rId5"/>
            </p:custDataLst>
          </p:nvPr>
        </p:nvSpPr>
        <p:spPr>
          <a:xfrm>
            <a:off x="6444208" y="5013176"/>
            <a:ext cx="180000" cy="180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cs-CZ"/>
          </a:p>
        </p:txBody>
      </p:sp>
      <p:grpSp>
        <p:nvGrpSpPr>
          <p:cNvPr id="17" name="Skupina 16"/>
          <p:cNvGrpSpPr/>
          <p:nvPr/>
        </p:nvGrpSpPr>
        <p:grpSpPr>
          <a:xfrm>
            <a:off x="6804248" y="1550156"/>
            <a:ext cx="1797923" cy="1371600"/>
            <a:chOff x="4788024" y="1196752"/>
            <a:chExt cx="1797923" cy="1371600"/>
          </a:xfrm>
        </p:grpSpPr>
        <p:grpSp>
          <p:nvGrpSpPr>
            <p:cNvPr id="16" name="Skupina 15"/>
            <p:cNvGrpSpPr/>
            <p:nvPr/>
          </p:nvGrpSpPr>
          <p:grpSpPr>
            <a:xfrm>
              <a:off x="4788024" y="1196752"/>
              <a:ext cx="1797923" cy="847725"/>
              <a:chOff x="4788024" y="1196752"/>
              <a:chExt cx="1797923" cy="847725"/>
            </a:xfrm>
          </p:grpSpPr>
          <p:pic>
            <p:nvPicPr>
              <p:cNvPr id="3086" name="Picture 1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788024" y="1196752"/>
                <a:ext cx="1171575"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7" name="Picture 15"/>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957297" y="1311052"/>
                <a:ext cx="628650"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088" name="Picture 16"/>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802874" y="2044477"/>
              <a:ext cx="17526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8" name="Obdélník 17"/>
          <p:cNvSpPr/>
          <p:nvPr>
            <p:custDataLst>
              <p:tags r:id="rId6"/>
            </p:custDataLst>
          </p:nvPr>
        </p:nvSpPr>
        <p:spPr>
          <a:xfrm>
            <a:off x="459644" y="3717032"/>
            <a:ext cx="4706886" cy="35430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1" name="Obdélník 30"/>
          <p:cNvSpPr/>
          <p:nvPr>
            <p:custDataLst>
              <p:tags r:id="rId7"/>
            </p:custDataLst>
          </p:nvPr>
        </p:nvSpPr>
        <p:spPr>
          <a:xfrm>
            <a:off x="459644" y="5979094"/>
            <a:ext cx="4734100" cy="5462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2" name="Obdélník 31"/>
          <p:cNvSpPr/>
          <p:nvPr>
            <p:custDataLst>
              <p:tags r:id="rId8"/>
            </p:custDataLst>
          </p:nvPr>
        </p:nvSpPr>
        <p:spPr>
          <a:xfrm>
            <a:off x="6804248" y="2397881"/>
            <a:ext cx="1797923" cy="5462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ustDataLst>
      <p:tags r:id="rId1"/>
    </p:custDataLst>
    <p:extLst>
      <p:ext uri="{BB962C8B-B14F-4D97-AF65-F5344CB8AC3E}">
        <p14:creationId xmlns:p14="http://schemas.microsoft.com/office/powerpoint/2010/main" val="2275696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08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1" nodeType="click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63" presetClass="path" presetSubtype="0" accel="50000" decel="50000" fill="hold" grpId="0" nodeType="clickEffect">
                                  <p:stCondLst>
                                    <p:cond delay="0"/>
                                  </p:stCondLst>
                                  <p:childTnLst>
                                    <p:animMotion origin="layout" path="M -3.33333E-6 -1.48148E-6 L 0.21059 -0.00254 " pathEditMode="relative" rAng="0" ptsTypes="AA">
                                      <p:cBhvr>
                                        <p:cTn id="52" dur="2000" fill="hold"/>
                                        <p:tgtEl>
                                          <p:spTgt spid="15"/>
                                        </p:tgtEl>
                                        <p:attrNameLst>
                                          <p:attrName>ppt_x</p:attrName>
                                          <p:attrName>ppt_y</p:attrName>
                                        </p:attrNameLst>
                                      </p:cBhvr>
                                      <p:rCtr x="10521" y="-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14" grpId="0"/>
      <p:bldP spid="15" grpId="0" animBg="1"/>
      <p:bldP spid="15" grpId="1" animBg="1"/>
      <p:bldP spid="18" grpId="0" animBg="1"/>
      <p:bldP spid="31" grpId="0" animBg="1"/>
      <p:bldP spid="3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custDataLst>
              <p:tags r:id="rId2"/>
            </p:custDataLst>
          </p:nvPr>
        </p:nvSpPr>
        <p:spPr/>
        <p:txBody>
          <a:bodyPr/>
          <a:lstStyle/>
          <a:p>
            <a:r>
              <a:rPr lang="cs-CZ" dirty="0" smtClean="0"/>
              <a:t>Jaterní testy – GGT, ALP, bilirubin</a:t>
            </a:r>
            <a:endParaRPr lang="cs-CZ" dirty="0"/>
          </a:p>
        </p:txBody>
      </p:sp>
      <p:graphicFrame>
        <p:nvGraphicFramePr>
          <p:cNvPr id="4" name="Zástupný symbol pro obsah 3"/>
          <p:cNvGraphicFramePr>
            <a:graphicFrameLocks noGrp="1"/>
          </p:cNvGraphicFramePr>
          <p:nvPr>
            <p:ph idx="1"/>
            <p:custDataLst>
              <p:tags r:id="rId3"/>
            </p:custDataLst>
            <p:extLst>
              <p:ext uri="{D42A27DB-BD31-4B8C-83A1-F6EECF244321}">
                <p14:modId xmlns:p14="http://schemas.microsoft.com/office/powerpoint/2010/main" val="3919275742"/>
              </p:ext>
            </p:extLst>
          </p:nvPr>
        </p:nvGraphicFramePr>
        <p:xfrm>
          <a:off x="179512" y="2436356"/>
          <a:ext cx="3672408" cy="300886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3076" name="Picture 4"/>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27735" y="2295169"/>
            <a:ext cx="1952625" cy="170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ovéPole 2"/>
          <p:cNvSpPr txBox="1"/>
          <p:nvPr>
            <p:custDataLst>
              <p:tags r:id="rId4"/>
            </p:custDataLst>
          </p:nvPr>
        </p:nvSpPr>
        <p:spPr>
          <a:xfrm>
            <a:off x="3707904" y="1815207"/>
            <a:ext cx="849913" cy="46166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cs-CZ" sz="2400" dirty="0" smtClean="0"/>
              <a:t>GGT</a:t>
            </a:r>
            <a:endParaRPr lang="cs-CZ" sz="2400" dirty="0"/>
          </a:p>
        </p:txBody>
      </p:sp>
      <p:sp>
        <p:nvSpPr>
          <p:cNvPr id="8" name="TextovéPole 7"/>
          <p:cNvSpPr txBox="1"/>
          <p:nvPr>
            <p:custDataLst>
              <p:tags r:id="rId5"/>
            </p:custDataLst>
          </p:nvPr>
        </p:nvSpPr>
        <p:spPr>
          <a:xfrm>
            <a:off x="5796136" y="1815206"/>
            <a:ext cx="766557" cy="46166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cs-CZ" sz="2400" dirty="0" smtClean="0"/>
              <a:t>ALP</a:t>
            </a:r>
            <a:endParaRPr lang="cs-CZ" sz="2400" dirty="0"/>
          </a:p>
        </p:txBody>
      </p:sp>
      <p:pic>
        <p:nvPicPr>
          <p:cNvPr id="3077" name="Picture 5" descr="C:\Users\rajdl\AppData\Local\Microsoft\Windows\Temporary Internet Files\Content.IE5\0S1Q18VI\MP900442384[1].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724128" y="3861048"/>
            <a:ext cx="1381405" cy="207210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rajdl\AppData\Local\Microsoft\Windows\Temporary Internet Files\Content.IE5\V8XVI4XC\MP900385794[1].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948264" y="1729855"/>
            <a:ext cx="1941809" cy="1387006"/>
          </a:xfrm>
          <a:prstGeom prst="rect">
            <a:avLst/>
          </a:prstGeom>
          <a:noFill/>
          <a:extLst>
            <a:ext uri="{909E8E84-426E-40DD-AFC4-6F175D3DCCD1}">
              <a14:hiddenFill xmlns:a14="http://schemas.microsoft.com/office/drawing/2010/main">
                <a:solidFill>
                  <a:srgbClr val="FFFFFF"/>
                </a:solidFill>
              </a14:hiddenFill>
            </a:ext>
          </a:extLst>
        </p:spPr>
      </p:pic>
      <p:cxnSp>
        <p:nvCxnSpPr>
          <p:cNvPr id="6" name="Přímá spojnice se šipkou 5"/>
          <p:cNvCxnSpPr>
            <a:stCxn id="3" idx="2"/>
          </p:cNvCxnSpPr>
          <p:nvPr>
            <p:custDataLst>
              <p:tags r:id="rId6"/>
            </p:custDataLst>
          </p:nvPr>
        </p:nvCxnSpPr>
        <p:spPr>
          <a:xfrm>
            <a:off x="4132861" y="2276872"/>
            <a:ext cx="583155" cy="28803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6" name="Přímá spojnice se šipkou 15"/>
          <p:cNvCxnSpPr>
            <a:stCxn id="8" idx="2"/>
          </p:cNvCxnSpPr>
          <p:nvPr>
            <p:custDataLst>
              <p:tags r:id="rId7"/>
            </p:custDataLst>
          </p:nvPr>
        </p:nvCxnSpPr>
        <p:spPr>
          <a:xfrm flipH="1">
            <a:off x="4644008" y="2276871"/>
            <a:ext cx="1535407" cy="36004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4" name="Přímá spojnice se šipkou 13"/>
          <p:cNvCxnSpPr>
            <a:stCxn id="8" idx="2"/>
            <a:endCxn id="3078" idx="1"/>
          </p:cNvCxnSpPr>
          <p:nvPr>
            <p:custDataLst>
              <p:tags r:id="rId8"/>
            </p:custDataLst>
          </p:nvPr>
        </p:nvCxnSpPr>
        <p:spPr>
          <a:xfrm>
            <a:off x="6179415" y="2276871"/>
            <a:ext cx="768849" cy="14648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7" name="Přímá spojnice se šipkou 16"/>
          <p:cNvCxnSpPr>
            <a:stCxn id="8" idx="2"/>
            <a:endCxn id="3077" idx="0"/>
          </p:cNvCxnSpPr>
          <p:nvPr>
            <p:custDataLst>
              <p:tags r:id="rId9"/>
            </p:custDataLst>
          </p:nvPr>
        </p:nvCxnSpPr>
        <p:spPr>
          <a:xfrm>
            <a:off x="6179415" y="2276871"/>
            <a:ext cx="235416" cy="158417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2050" name="Picture 2" descr="C:\Users\rajdl\AppData\Local\Microsoft\Windows\Temporary Internet Files\Content.IE5\M4E5MW82\MC900441786[1].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956880" y="1508353"/>
            <a:ext cx="751024" cy="75102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602856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custDataLst>
              <p:tags r:id="rId2"/>
            </p:custDataLst>
          </p:nvPr>
        </p:nvSpPr>
        <p:spPr/>
        <p:txBody>
          <a:bodyPr>
            <a:normAutofit/>
          </a:bodyPr>
          <a:lstStyle/>
          <a:p>
            <a:r>
              <a:rPr lang="cs-CZ" dirty="0" err="1" smtClean="0"/>
              <a:t>Hyperbilirubinémie</a:t>
            </a:r>
            <a:r>
              <a:rPr lang="cs-CZ" dirty="0" smtClean="0"/>
              <a:t> (žloutenky)</a:t>
            </a:r>
            <a:endParaRPr lang="cs-CZ" dirty="0"/>
          </a:p>
        </p:txBody>
      </p:sp>
      <p:pic>
        <p:nvPicPr>
          <p:cNvPr id="5" name="Picture 199" descr="C:\!!!PRACE\MOJO\UK Lekarska Tendr\Duben 2012\ledvina.png"/>
          <p:cNvPicPr>
            <a:picLocks noChangeAspect="1" noChangeArrowheads="1"/>
          </p:cNvPicPr>
          <p:nvPr/>
        </p:nvPicPr>
        <p:blipFill rotWithShape="1">
          <a:blip r:embed="rId41"/>
          <a:srcRect l="32576" t="24905" r="24570" b="23252"/>
          <a:stretch/>
        </p:blipFill>
        <p:spPr bwMode="auto">
          <a:xfrm rot="10513530">
            <a:off x="6285842" y="3255131"/>
            <a:ext cx="1078002" cy="1636966"/>
          </a:xfrm>
          <a:prstGeom prst="rect">
            <a:avLst/>
          </a:prstGeom>
          <a:noFill/>
        </p:spPr>
      </p:pic>
      <p:pic>
        <p:nvPicPr>
          <p:cNvPr id="6" name="Picture 3" descr="C:\!!!PRACE\MOJO\UK Lekarska Tendr\Hotovo Kveten\jatra.png"/>
          <p:cNvPicPr>
            <a:picLocks noChangeAspect="1" noChangeArrowheads="1"/>
          </p:cNvPicPr>
          <p:nvPr/>
        </p:nvPicPr>
        <p:blipFill rotWithShape="1">
          <a:blip r:embed="rId42"/>
          <a:srcRect b="25926"/>
          <a:stretch/>
        </p:blipFill>
        <p:spPr bwMode="auto">
          <a:xfrm>
            <a:off x="2611629" y="3068961"/>
            <a:ext cx="2448272" cy="1440160"/>
          </a:xfrm>
          <a:prstGeom prst="rect">
            <a:avLst/>
          </a:prstGeom>
          <a:noFill/>
        </p:spPr>
      </p:pic>
      <p:pic>
        <p:nvPicPr>
          <p:cNvPr id="7" name="Picture 202" descr="C:\!!!PRACE\MOJO\UK Lekarska Tendr\Duben 2012\strevo.png"/>
          <p:cNvPicPr>
            <a:picLocks noChangeAspect="1" noChangeArrowheads="1"/>
          </p:cNvPicPr>
          <p:nvPr/>
        </p:nvPicPr>
        <p:blipFill>
          <a:blip r:embed="rId43"/>
          <a:srcRect/>
          <a:stretch>
            <a:fillRect/>
          </a:stretch>
        </p:blipFill>
        <p:spPr bwMode="auto">
          <a:xfrm>
            <a:off x="3252954" y="4581128"/>
            <a:ext cx="2022293" cy="2113452"/>
          </a:xfrm>
          <a:prstGeom prst="rect">
            <a:avLst/>
          </a:prstGeom>
          <a:noFill/>
        </p:spPr>
      </p:pic>
      <p:sp>
        <p:nvSpPr>
          <p:cNvPr id="4190" name="Freeform 47"/>
          <p:cNvSpPr>
            <a:spLocks noEditPoints="1"/>
          </p:cNvSpPr>
          <p:nvPr>
            <p:custDataLst>
              <p:tags r:id="rId3"/>
            </p:custDataLst>
          </p:nvPr>
        </p:nvSpPr>
        <p:spPr bwMode="auto">
          <a:xfrm>
            <a:off x="2899661" y="1340768"/>
            <a:ext cx="4968552" cy="3168352"/>
          </a:xfrm>
          <a:custGeom>
            <a:avLst/>
            <a:gdLst>
              <a:gd name="T0" fmla="*/ 278 w 11257"/>
              <a:gd name="T1" fmla="*/ 6635 h 6635"/>
              <a:gd name="T2" fmla="*/ 207 w 11257"/>
              <a:gd name="T3" fmla="*/ 6603 h 6635"/>
              <a:gd name="T4" fmla="*/ 22 w 11257"/>
              <a:gd name="T5" fmla="*/ 5098 h 6635"/>
              <a:gd name="T6" fmla="*/ 22 w 11257"/>
              <a:gd name="T7" fmla="*/ 2683 h 6635"/>
              <a:gd name="T8" fmla="*/ 2561 w 11257"/>
              <a:gd name="T9" fmla="*/ 72 h 6635"/>
              <a:gd name="T10" fmla="*/ 3230 w 11257"/>
              <a:gd name="T11" fmla="*/ 0 h 6635"/>
              <a:gd name="T12" fmla="*/ 6260 w 11257"/>
              <a:gd name="T13" fmla="*/ 281 h 6635"/>
              <a:gd name="T14" fmla="*/ 7643 w 11257"/>
              <a:gd name="T15" fmla="*/ 438 h 6635"/>
              <a:gd name="T16" fmla="*/ 8181 w 11257"/>
              <a:gd name="T17" fmla="*/ 454 h 6635"/>
              <a:gd name="T18" fmla="*/ 9604 w 11257"/>
              <a:gd name="T19" fmla="*/ 411 h 6635"/>
              <a:gd name="T20" fmla="*/ 10703 w 11257"/>
              <a:gd name="T21" fmla="*/ 376 h 6635"/>
              <a:gd name="T22" fmla="*/ 11244 w 11257"/>
              <a:gd name="T23" fmla="*/ 468 h 6635"/>
              <a:gd name="T24" fmla="*/ 11245 w 11257"/>
              <a:gd name="T25" fmla="*/ 545 h 6635"/>
              <a:gd name="T26" fmla="*/ 10131 w 11257"/>
              <a:gd name="T27" fmla="*/ 1712 h 6635"/>
              <a:gd name="T28" fmla="*/ 9354 w 11257"/>
              <a:gd name="T29" fmla="*/ 2357 h 6635"/>
              <a:gd name="T30" fmla="*/ 7070 w 11257"/>
              <a:gd name="T31" fmla="*/ 3679 h 6635"/>
              <a:gd name="T32" fmla="*/ 6962 w 11257"/>
              <a:gd name="T33" fmla="*/ 3673 h 6635"/>
              <a:gd name="T34" fmla="*/ 6700 w 11257"/>
              <a:gd name="T35" fmla="*/ 3660 h 6635"/>
              <a:gd name="T36" fmla="*/ 5464 w 11257"/>
              <a:gd name="T37" fmla="*/ 4173 h 6635"/>
              <a:gd name="T38" fmla="*/ 3293 w 11257"/>
              <a:gd name="T39" fmla="*/ 4986 h 6635"/>
              <a:gd name="T40" fmla="*/ 1605 w 11257"/>
              <a:gd name="T41" fmla="*/ 5984 h 6635"/>
              <a:gd name="T42" fmla="*/ 278 w 11257"/>
              <a:gd name="T43" fmla="*/ 6635 h 6635"/>
              <a:gd name="T44" fmla="*/ 3230 w 11257"/>
              <a:gd name="T45" fmla="*/ 116 h 6635"/>
              <a:gd name="T46" fmla="*/ 2599 w 11257"/>
              <a:gd name="T47" fmla="*/ 181 h 6635"/>
              <a:gd name="T48" fmla="*/ 137 w 11257"/>
              <a:gd name="T49" fmla="*/ 2685 h 6635"/>
              <a:gd name="T50" fmla="*/ 287 w 11257"/>
              <a:gd name="T51" fmla="*/ 6519 h 6635"/>
              <a:gd name="T52" fmla="*/ 1509 w 11257"/>
              <a:gd name="T53" fmla="*/ 5920 h 6635"/>
              <a:gd name="T54" fmla="*/ 3288 w 11257"/>
              <a:gd name="T55" fmla="*/ 4871 h 6635"/>
              <a:gd name="T56" fmla="*/ 5380 w 11257"/>
              <a:gd name="T57" fmla="*/ 4093 h 6635"/>
              <a:gd name="T58" fmla="*/ 6700 w 11257"/>
              <a:gd name="T59" fmla="*/ 3545 h 6635"/>
              <a:gd name="T60" fmla="*/ 6971 w 11257"/>
              <a:gd name="T61" fmla="*/ 3558 h 6635"/>
              <a:gd name="T62" fmla="*/ 7070 w 11257"/>
              <a:gd name="T63" fmla="*/ 3564 h 6635"/>
              <a:gd name="T64" fmla="*/ 9277 w 11257"/>
              <a:gd name="T65" fmla="*/ 2271 h 6635"/>
              <a:gd name="T66" fmla="*/ 10059 w 11257"/>
              <a:gd name="T67" fmla="*/ 1622 h 6635"/>
              <a:gd name="T68" fmla="*/ 11131 w 11257"/>
              <a:gd name="T69" fmla="*/ 522 h 6635"/>
              <a:gd name="T70" fmla="*/ 10703 w 11257"/>
              <a:gd name="T71" fmla="*/ 492 h 6635"/>
              <a:gd name="T72" fmla="*/ 9609 w 11257"/>
              <a:gd name="T73" fmla="*/ 527 h 6635"/>
              <a:gd name="T74" fmla="*/ 8181 w 11257"/>
              <a:gd name="T75" fmla="*/ 570 h 6635"/>
              <a:gd name="T76" fmla="*/ 7634 w 11257"/>
              <a:gd name="T77" fmla="*/ 553 h 6635"/>
              <a:gd name="T78" fmla="*/ 6246 w 11257"/>
              <a:gd name="T79" fmla="*/ 396 h 6635"/>
              <a:gd name="T80" fmla="*/ 3230 w 11257"/>
              <a:gd name="T81" fmla="*/ 116 h 6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257" h="6635">
                <a:moveTo>
                  <a:pt x="278" y="6635"/>
                </a:moveTo>
                <a:cubicBezTo>
                  <a:pt x="260" y="6635"/>
                  <a:pt x="233" y="6629"/>
                  <a:pt x="207" y="6603"/>
                </a:cubicBezTo>
                <a:cubicBezTo>
                  <a:pt x="167" y="6561"/>
                  <a:pt x="59" y="6452"/>
                  <a:pt x="22" y="5098"/>
                </a:cubicBezTo>
                <a:cubicBezTo>
                  <a:pt x="0" y="4290"/>
                  <a:pt x="10" y="3338"/>
                  <a:pt x="22" y="2683"/>
                </a:cubicBezTo>
                <a:cubicBezTo>
                  <a:pt x="51" y="1109"/>
                  <a:pt x="1807" y="333"/>
                  <a:pt x="2561" y="72"/>
                </a:cubicBezTo>
                <a:cubicBezTo>
                  <a:pt x="2700" y="24"/>
                  <a:pt x="2919" y="0"/>
                  <a:pt x="3230" y="0"/>
                </a:cubicBezTo>
                <a:cubicBezTo>
                  <a:pt x="4018" y="0"/>
                  <a:pt x="5261" y="156"/>
                  <a:pt x="6260" y="281"/>
                </a:cubicBezTo>
                <a:cubicBezTo>
                  <a:pt x="6827" y="352"/>
                  <a:pt x="7317" y="413"/>
                  <a:pt x="7643" y="438"/>
                </a:cubicBezTo>
                <a:cubicBezTo>
                  <a:pt x="7790" y="449"/>
                  <a:pt x="7966" y="454"/>
                  <a:pt x="8181" y="454"/>
                </a:cubicBezTo>
                <a:cubicBezTo>
                  <a:pt x="8615" y="454"/>
                  <a:pt x="9118" y="432"/>
                  <a:pt x="9604" y="411"/>
                </a:cubicBezTo>
                <a:cubicBezTo>
                  <a:pt x="10019" y="393"/>
                  <a:pt x="10412" y="376"/>
                  <a:pt x="10703" y="376"/>
                </a:cubicBezTo>
                <a:cubicBezTo>
                  <a:pt x="11113" y="376"/>
                  <a:pt x="11212" y="410"/>
                  <a:pt x="11244" y="468"/>
                </a:cubicBezTo>
                <a:cubicBezTo>
                  <a:pt x="11257" y="492"/>
                  <a:pt x="11257" y="519"/>
                  <a:pt x="11245" y="545"/>
                </a:cubicBezTo>
                <a:cubicBezTo>
                  <a:pt x="11157" y="894"/>
                  <a:pt x="10681" y="1273"/>
                  <a:pt x="10131" y="1712"/>
                </a:cubicBezTo>
                <a:cubicBezTo>
                  <a:pt x="9875" y="1916"/>
                  <a:pt x="9611" y="2127"/>
                  <a:pt x="9354" y="2357"/>
                </a:cubicBezTo>
                <a:cubicBezTo>
                  <a:pt x="8533" y="3093"/>
                  <a:pt x="7298" y="3679"/>
                  <a:pt x="7070" y="3679"/>
                </a:cubicBezTo>
                <a:cubicBezTo>
                  <a:pt x="7042" y="3679"/>
                  <a:pt x="7007" y="3676"/>
                  <a:pt x="6962" y="3673"/>
                </a:cubicBezTo>
                <a:cubicBezTo>
                  <a:pt x="6891" y="3667"/>
                  <a:pt x="6803" y="3660"/>
                  <a:pt x="6700" y="3660"/>
                </a:cubicBezTo>
                <a:cubicBezTo>
                  <a:pt x="6206" y="3660"/>
                  <a:pt x="5790" y="3833"/>
                  <a:pt x="5464" y="4173"/>
                </a:cubicBezTo>
                <a:cubicBezTo>
                  <a:pt x="4796" y="4870"/>
                  <a:pt x="4025" y="4957"/>
                  <a:pt x="3293" y="4986"/>
                </a:cubicBezTo>
                <a:cubicBezTo>
                  <a:pt x="2571" y="5015"/>
                  <a:pt x="1912" y="5524"/>
                  <a:pt x="1605" y="5984"/>
                </a:cubicBezTo>
                <a:cubicBezTo>
                  <a:pt x="1249" y="6518"/>
                  <a:pt x="527" y="6635"/>
                  <a:pt x="278" y="6635"/>
                </a:cubicBezTo>
                <a:close/>
                <a:moveTo>
                  <a:pt x="3230" y="116"/>
                </a:moveTo>
                <a:cubicBezTo>
                  <a:pt x="2936" y="116"/>
                  <a:pt x="2724" y="138"/>
                  <a:pt x="2599" y="181"/>
                </a:cubicBezTo>
                <a:cubicBezTo>
                  <a:pt x="1868" y="434"/>
                  <a:pt x="165" y="1184"/>
                  <a:pt x="137" y="2685"/>
                </a:cubicBezTo>
                <a:cubicBezTo>
                  <a:pt x="88" y="5355"/>
                  <a:pt x="186" y="6415"/>
                  <a:pt x="287" y="6519"/>
                </a:cubicBezTo>
                <a:cubicBezTo>
                  <a:pt x="511" y="6516"/>
                  <a:pt x="1187" y="6403"/>
                  <a:pt x="1509" y="5920"/>
                </a:cubicBezTo>
                <a:cubicBezTo>
                  <a:pt x="1831" y="5436"/>
                  <a:pt x="2526" y="4901"/>
                  <a:pt x="3288" y="4871"/>
                </a:cubicBezTo>
                <a:cubicBezTo>
                  <a:pt x="3997" y="4843"/>
                  <a:pt x="4742" y="4759"/>
                  <a:pt x="5380" y="4093"/>
                </a:cubicBezTo>
                <a:cubicBezTo>
                  <a:pt x="5729" y="3729"/>
                  <a:pt x="6173" y="3545"/>
                  <a:pt x="6700" y="3545"/>
                </a:cubicBezTo>
                <a:cubicBezTo>
                  <a:pt x="6808" y="3545"/>
                  <a:pt x="6902" y="3552"/>
                  <a:pt x="6971" y="3558"/>
                </a:cubicBezTo>
                <a:cubicBezTo>
                  <a:pt x="7013" y="3561"/>
                  <a:pt x="7047" y="3564"/>
                  <a:pt x="7070" y="3564"/>
                </a:cubicBezTo>
                <a:cubicBezTo>
                  <a:pt x="7249" y="3564"/>
                  <a:pt x="8449" y="3013"/>
                  <a:pt x="9277" y="2271"/>
                </a:cubicBezTo>
                <a:cubicBezTo>
                  <a:pt x="9536" y="2038"/>
                  <a:pt x="9802" y="1827"/>
                  <a:pt x="10059" y="1622"/>
                </a:cubicBezTo>
                <a:cubicBezTo>
                  <a:pt x="10590" y="1198"/>
                  <a:pt x="11050" y="832"/>
                  <a:pt x="11131" y="522"/>
                </a:cubicBezTo>
                <a:cubicBezTo>
                  <a:pt x="11096" y="510"/>
                  <a:pt x="10994" y="492"/>
                  <a:pt x="10703" y="492"/>
                </a:cubicBezTo>
                <a:cubicBezTo>
                  <a:pt x="10414" y="492"/>
                  <a:pt x="10023" y="509"/>
                  <a:pt x="9609" y="527"/>
                </a:cubicBezTo>
                <a:cubicBezTo>
                  <a:pt x="9122" y="548"/>
                  <a:pt x="8618" y="570"/>
                  <a:pt x="8181" y="570"/>
                </a:cubicBezTo>
                <a:cubicBezTo>
                  <a:pt x="7963" y="570"/>
                  <a:pt x="7784" y="564"/>
                  <a:pt x="7634" y="553"/>
                </a:cubicBezTo>
                <a:cubicBezTo>
                  <a:pt x="7305" y="529"/>
                  <a:pt x="6814" y="467"/>
                  <a:pt x="6246" y="396"/>
                </a:cubicBezTo>
                <a:cubicBezTo>
                  <a:pt x="5250" y="271"/>
                  <a:pt x="4011" y="116"/>
                  <a:pt x="3230" y="116"/>
                </a:cubicBezTo>
                <a:close/>
              </a:path>
            </a:pathLst>
          </a:custGeom>
          <a:solidFill>
            <a:srgbClr val="1E1E1C"/>
          </a:solidFill>
          <a:ln w="76200">
            <a:solidFill>
              <a:schemeClr val="accent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pic>
        <p:nvPicPr>
          <p:cNvPr id="288" name="Picture 9"/>
          <p:cNvPicPr>
            <a:picLocks noChangeAspect="1" noChangeArrowheads="1"/>
          </p:cNvPicPr>
          <p:nvPr/>
        </p:nvPicPr>
        <p:blipFill>
          <a:blip r:embed="rId44" cstate="print">
            <a:extLst>
              <a:ext uri="{28A0092B-C50C-407E-A947-70E740481C1C}">
                <a14:useLocalDpi xmlns:a14="http://schemas.microsoft.com/office/drawing/2010/main" val="0"/>
              </a:ext>
            </a:extLst>
          </a:blip>
          <a:srcRect/>
          <a:stretch>
            <a:fillRect/>
          </a:stretch>
        </p:blipFill>
        <p:spPr bwMode="auto">
          <a:xfrm rot="20255070">
            <a:off x="83036" y="1583368"/>
            <a:ext cx="773151" cy="388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ovéPole 2"/>
          <p:cNvSpPr txBox="1"/>
          <p:nvPr>
            <p:custDataLst>
              <p:tags r:id="rId4"/>
            </p:custDataLst>
          </p:nvPr>
        </p:nvSpPr>
        <p:spPr>
          <a:xfrm>
            <a:off x="3252955" y="1820494"/>
            <a:ext cx="1774845" cy="646331"/>
          </a:xfrm>
          <a:prstGeom prst="rect">
            <a:avLst/>
          </a:prstGeom>
          <a:noFill/>
        </p:spPr>
        <p:txBody>
          <a:bodyPr wrap="none" rtlCol="0">
            <a:spAutoFit/>
          </a:bodyPr>
          <a:lstStyle/>
          <a:p>
            <a:pPr algn="ctr"/>
            <a:r>
              <a:rPr lang="cs-CZ" dirty="0" smtClean="0"/>
              <a:t>Nekonjugovaný</a:t>
            </a:r>
          </a:p>
          <a:p>
            <a:pPr algn="ctr"/>
            <a:r>
              <a:rPr lang="cs-CZ" dirty="0" smtClean="0"/>
              <a:t>bilirubin</a:t>
            </a:r>
            <a:endParaRPr lang="cs-CZ" dirty="0"/>
          </a:p>
        </p:txBody>
      </p:sp>
      <p:sp>
        <p:nvSpPr>
          <p:cNvPr id="104" name="TextovéPole 103"/>
          <p:cNvSpPr txBox="1"/>
          <p:nvPr>
            <p:custDataLst>
              <p:tags r:id="rId5"/>
            </p:custDataLst>
          </p:nvPr>
        </p:nvSpPr>
        <p:spPr>
          <a:xfrm>
            <a:off x="5522696" y="1823251"/>
            <a:ext cx="1518364" cy="646331"/>
          </a:xfrm>
          <a:prstGeom prst="rect">
            <a:avLst/>
          </a:prstGeom>
          <a:noFill/>
        </p:spPr>
        <p:txBody>
          <a:bodyPr wrap="none" rtlCol="0">
            <a:spAutoFit/>
          </a:bodyPr>
          <a:lstStyle/>
          <a:p>
            <a:pPr algn="ctr"/>
            <a:r>
              <a:rPr lang="cs-CZ" dirty="0" smtClean="0"/>
              <a:t>Konjugovaný</a:t>
            </a:r>
          </a:p>
          <a:p>
            <a:pPr algn="ctr"/>
            <a:r>
              <a:rPr lang="cs-CZ" dirty="0" smtClean="0"/>
              <a:t>bilirubin</a:t>
            </a:r>
            <a:endParaRPr lang="cs-CZ" dirty="0"/>
          </a:p>
        </p:txBody>
      </p:sp>
      <p:cxnSp>
        <p:nvCxnSpPr>
          <p:cNvPr id="8" name="Přímá spojnice se šipkou 7"/>
          <p:cNvCxnSpPr>
            <a:stCxn id="3" idx="3"/>
            <a:endCxn id="104" idx="1"/>
          </p:cNvCxnSpPr>
          <p:nvPr>
            <p:custDataLst>
              <p:tags r:id="rId6"/>
            </p:custDataLst>
          </p:nvPr>
        </p:nvCxnSpPr>
        <p:spPr>
          <a:xfrm>
            <a:off x="5027800" y="2143660"/>
            <a:ext cx="494896" cy="275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286" name="Volný tvar 4285"/>
          <p:cNvSpPr/>
          <p:nvPr>
            <p:custDataLst>
              <p:tags r:id="rId7"/>
            </p:custDataLst>
          </p:nvPr>
        </p:nvSpPr>
        <p:spPr>
          <a:xfrm>
            <a:off x="3073955" y="2497540"/>
            <a:ext cx="3166281" cy="1255594"/>
          </a:xfrm>
          <a:custGeom>
            <a:avLst/>
            <a:gdLst>
              <a:gd name="connsiteX0" fmla="*/ 3166281 w 3166281"/>
              <a:gd name="connsiteY0" fmla="*/ 0 h 1255594"/>
              <a:gd name="connsiteX1" fmla="*/ 764275 w 3166281"/>
              <a:gd name="connsiteY1" fmla="*/ 395785 h 1255594"/>
              <a:gd name="connsiteX2" fmla="*/ 0 w 3166281"/>
              <a:gd name="connsiteY2" fmla="*/ 1255594 h 1255594"/>
              <a:gd name="connsiteX3" fmla="*/ 0 w 3166281"/>
              <a:gd name="connsiteY3" fmla="*/ 1255594 h 1255594"/>
            </a:gdLst>
            <a:ahLst/>
            <a:cxnLst>
              <a:cxn ang="0">
                <a:pos x="connsiteX0" y="connsiteY0"/>
              </a:cxn>
              <a:cxn ang="0">
                <a:pos x="connsiteX1" y="connsiteY1"/>
              </a:cxn>
              <a:cxn ang="0">
                <a:pos x="connsiteX2" y="connsiteY2"/>
              </a:cxn>
              <a:cxn ang="0">
                <a:pos x="connsiteX3" y="connsiteY3"/>
              </a:cxn>
            </a:cxnLst>
            <a:rect l="l" t="t" r="r" b="b"/>
            <a:pathLst>
              <a:path w="3166281" h="1255594">
                <a:moveTo>
                  <a:pt x="3166281" y="0"/>
                </a:moveTo>
                <a:cubicBezTo>
                  <a:pt x="2229134" y="93259"/>
                  <a:pt x="1291988" y="186519"/>
                  <a:pt x="764275" y="395785"/>
                </a:cubicBezTo>
                <a:cubicBezTo>
                  <a:pt x="236562" y="605051"/>
                  <a:pt x="0" y="1255594"/>
                  <a:pt x="0" y="1255594"/>
                </a:cubicBezTo>
                <a:lnTo>
                  <a:pt x="0" y="1255594"/>
                </a:lnTo>
              </a:path>
            </a:pathLst>
          </a:custGeom>
          <a:ln>
            <a:tailEnd type="arrow"/>
          </a:ln>
        </p:spPr>
        <p:style>
          <a:lnRef idx="2">
            <a:schemeClr val="dk1"/>
          </a:lnRef>
          <a:fillRef idx="0">
            <a:schemeClr val="dk1"/>
          </a:fillRef>
          <a:effectRef idx="1">
            <a:schemeClr val="dk1"/>
          </a:effectRef>
          <a:fontRef idx="minor">
            <a:schemeClr val="tx1"/>
          </a:fontRef>
        </p:style>
        <p:txBody>
          <a:bodyPr rtlCol="0" anchor="ctr"/>
          <a:lstStyle/>
          <a:p>
            <a:pPr algn="ctr"/>
            <a:endParaRPr lang="cs-CZ"/>
          </a:p>
        </p:txBody>
      </p:sp>
      <p:pic>
        <p:nvPicPr>
          <p:cNvPr id="2051" name="Picture 3"/>
          <p:cNvPicPr>
            <a:picLocks noChangeAspect="1" noChangeArrowheads="1"/>
          </p:cNvPicPr>
          <p:nvPr/>
        </p:nvPicPr>
        <p:blipFill>
          <a:blip r:embed="rId4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61391" y="4405933"/>
            <a:ext cx="2016224" cy="1723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2" name="TextovéPole 131"/>
          <p:cNvSpPr txBox="1"/>
          <p:nvPr>
            <p:custDataLst>
              <p:tags r:id="rId8"/>
            </p:custDataLst>
          </p:nvPr>
        </p:nvSpPr>
        <p:spPr>
          <a:xfrm>
            <a:off x="2140479" y="4851296"/>
            <a:ext cx="1518364" cy="646331"/>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cs-CZ" dirty="0" smtClean="0"/>
              <a:t>Konjugovaný</a:t>
            </a:r>
          </a:p>
          <a:p>
            <a:pPr algn="ctr"/>
            <a:r>
              <a:rPr lang="cs-CZ" dirty="0" smtClean="0"/>
              <a:t>bilirubin</a:t>
            </a:r>
            <a:endParaRPr lang="cs-CZ" dirty="0"/>
          </a:p>
        </p:txBody>
      </p:sp>
      <p:sp>
        <p:nvSpPr>
          <p:cNvPr id="133" name="TextovéPole 132"/>
          <p:cNvSpPr txBox="1"/>
          <p:nvPr>
            <p:custDataLst>
              <p:tags r:id="rId9"/>
            </p:custDataLst>
          </p:nvPr>
        </p:nvSpPr>
        <p:spPr>
          <a:xfrm>
            <a:off x="4209428" y="4989795"/>
            <a:ext cx="1736374"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cs-CZ" dirty="0" err="1" smtClean="0"/>
              <a:t>sterkobilinogen</a:t>
            </a:r>
            <a:endParaRPr lang="cs-CZ" dirty="0"/>
          </a:p>
        </p:txBody>
      </p:sp>
      <p:cxnSp>
        <p:nvCxnSpPr>
          <p:cNvPr id="2048" name="Přímá spojnice se šipkou 2047"/>
          <p:cNvCxnSpPr>
            <a:stCxn id="132" idx="3"/>
            <a:endCxn id="133" idx="1"/>
          </p:cNvCxnSpPr>
          <p:nvPr>
            <p:custDataLst>
              <p:tags r:id="rId10"/>
            </p:custDataLst>
          </p:nvPr>
        </p:nvCxnSpPr>
        <p:spPr>
          <a:xfrm flipV="1">
            <a:off x="3658843" y="5174461"/>
            <a:ext cx="550585" cy="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054" name="Volný tvar 2053"/>
          <p:cNvSpPr/>
          <p:nvPr>
            <p:custDataLst>
              <p:tags r:id="rId11"/>
            </p:custDataLst>
          </p:nvPr>
        </p:nvSpPr>
        <p:spPr>
          <a:xfrm>
            <a:off x="3593079" y="3842657"/>
            <a:ext cx="1363780" cy="1143000"/>
          </a:xfrm>
          <a:custGeom>
            <a:avLst/>
            <a:gdLst>
              <a:gd name="connsiteX0" fmla="*/ 1363780 w 1363780"/>
              <a:gd name="connsiteY0" fmla="*/ 1143000 h 1143000"/>
              <a:gd name="connsiteX1" fmla="*/ 863037 w 1363780"/>
              <a:gd name="connsiteY1" fmla="*/ 729343 h 1143000"/>
              <a:gd name="connsiteX2" fmla="*/ 90151 w 1363780"/>
              <a:gd name="connsiteY2" fmla="*/ 685800 h 1143000"/>
              <a:gd name="connsiteX3" fmla="*/ 46608 w 1363780"/>
              <a:gd name="connsiteY3" fmla="*/ 0 h 1143000"/>
            </a:gdLst>
            <a:ahLst/>
            <a:cxnLst>
              <a:cxn ang="0">
                <a:pos x="connsiteX0" y="connsiteY0"/>
              </a:cxn>
              <a:cxn ang="0">
                <a:pos x="connsiteX1" y="connsiteY1"/>
              </a:cxn>
              <a:cxn ang="0">
                <a:pos x="connsiteX2" y="connsiteY2"/>
              </a:cxn>
              <a:cxn ang="0">
                <a:pos x="connsiteX3" y="connsiteY3"/>
              </a:cxn>
            </a:cxnLst>
            <a:rect l="l" t="t" r="r" b="b"/>
            <a:pathLst>
              <a:path w="1363780" h="1143000">
                <a:moveTo>
                  <a:pt x="1363780" y="1143000"/>
                </a:moveTo>
                <a:cubicBezTo>
                  <a:pt x="1219544" y="974271"/>
                  <a:pt x="1075308" y="805543"/>
                  <a:pt x="863037" y="729343"/>
                </a:cubicBezTo>
                <a:cubicBezTo>
                  <a:pt x="650766" y="653143"/>
                  <a:pt x="226222" y="807357"/>
                  <a:pt x="90151" y="685800"/>
                </a:cubicBezTo>
                <a:cubicBezTo>
                  <a:pt x="-45921" y="564243"/>
                  <a:pt x="343" y="282121"/>
                  <a:pt x="46608" y="0"/>
                </a:cubicBezTo>
              </a:path>
            </a:pathLst>
          </a:custGeom>
          <a:ln>
            <a:tailEnd type="arrow"/>
          </a:ln>
        </p:spPr>
        <p:style>
          <a:lnRef idx="3">
            <a:schemeClr val="dk1"/>
          </a:lnRef>
          <a:fillRef idx="0">
            <a:schemeClr val="dk1"/>
          </a:fillRef>
          <a:effectRef idx="2">
            <a:schemeClr val="dk1"/>
          </a:effectRef>
          <a:fontRef idx="minor">
            <a:schemeClr val="tx1"/>
          </a:fontRef>
        </p:style>
        <p:txBody>
          <a:bodyPr rtlCol="0" anchor="ctr"/>
          <a:lstStyle/>
          <a:p>
            <a:pPr algn="ctr"/>
            <a:endParaRPr lang="cs-CZ"/>
          </a:p>
        </p:txBody>
      </p:sp>
      <p:sp>
        <p:nvSpPr>
          <p:cNvPr id="2055" name="Volný tvar 2054"/>
          <p:cNvSpPr/>
          <p:nvPr>
            <p:custDataLst>
              <p:tags r:id="rId12"/>
            </p:custDataLst>
          </p:nvPr>
        </p:nvSpPr>
        <p:spPr>
          <a:xfrm>
            <a:off x="2877687" y="3918857"/>
            <a:ext cx="163286" cy="936172"/>
          </a:xfrm>
          <a:custGeom>
            <a:avLst/>
            <a:gdLst>
              <a:gd name="connsiteX0" fmla="*/ 163286 w 163286"/>
              <a:gd name="connsiteY0" fmla="*/ 0 h 936172"/>
              <a:gd name="connsiteX1" fmla="*/ 43543 w 163286"/>
              <a:gd name="connsiteY1" fmla="*/ 370114 h 936172"/>
              <a:gd name="connsiteX2" fmla="*/ 0 w 163286"/>
              <a:gd name="connsiteY2" fmla="*/ 936172 h 936172"/>
            </a:gdLst>
            <a:ahLst/>
            <a:cxnLst>
              <a:cxn ang="0">
                <a:pos x="connsiteX0" y="connsiteY0"/>
              </a:cxn>
              <a:cxn ang="0">
                <a:pos x="connsiteX1" y="connsiteY1"/>
              </a:cxn>
              <a:cxn ang="0">
                <a:pos x="connsiteX2" y="connsiteY2"/>
              </a:cxn>
            </a:cxnLst>
            <a:rect l="l" t="t" r="r" b="b"/>
            <a:pathLst>
              <a:path w="163286" h="936172">
                <a:moveTo>
                  <a:pt x="163286" y="0"/>
                </a:moveTo>
                <a:cubicBezTo>
                  <a:pt x="117021" y="107042"/>
                  <a:pt x="70757" y="214085"/>
                  <a:pt x="43543" y="370114"/>
                </a:cubicBezTo>
                <a:cubicBezTo>
                  <a:pt x="16329" y="526143"/>
                  <a:pt x="8164" y="731157"/>
                  <a:pt x="0" y="936172"/>
                </a:cubicBezTo>
              </a:path>
            </a:pathLst>
          </a:custGeom>
          <a:ln>
            <a:tailEnd type="arrow"/>
          </a:ln>
        </p:spPr>
        <p:style>
          <a:lnRef idx="2">
            <a:schemeClr val="dk1"/>
          </a:lnRef>
          <a:fillRef idx="0">
            <a:schemeClr val="dk1"/>
          </a:fillRef>
          <a:effectRef idx="1">
            <a:schemeClr val="dk1"/>
          </a:effectRef>
          <a:fontRef idx="minor">
            <a:schemeClr val="tx1"/>
          </a:fontRef>
        </p:style>
        <p:txBody>
          <a:bodyPr rtlCol="0" anchor="ctr"/>
          <a:lstStyle/>
          <a:p>
            <a:pPr algn="ctr"/>
            <a:endParaRPr lang="cs-CZ"/>
          </a:p>
        </p:txBody>
      </p:sp>
      <p:sp>
        <p:nvSpPr>
          <p:cNvPr id="2056" name="Volný tvar 2055"/>
          <p:cNvSpPr/>
          <p:nvPr>
            <p:custDataLst>
              <p:tags r:id="rId13"/>
            </p:custDataLst>
          </p:nvPr>
        </p:nvSpPr>
        <p:spPr>
          <a:xfrm>
            <a:off x="3607029" y="3832488"/>
            <a:ext cx="3108955" cy="456482"/>
          </a:xfrm>
          <a:custGeom>
            <a:avLst/>
            <a:gdLst>
              <a:gd name="connsiteX0" fmla="*/ 0 w 2275114"/>
              <a:gd name="connsiteY0" fmla="*/ 427241 h 623184"/>
              <a:gd name="connsiteX1" fmla="*/ 620486 w 2275114"/>
              <a:gd name="connsiteY1" fmla="*/ 2699 h 623184"/>
              <a:gd name="connsiteX2" fmla="*/ 1915886 w 2275114"/>
              <a:gd name="connsiteY2" fmla="*/ 263956 h 623184"/>
              <a:gd name="connsiteX3" fmla="*/ 2275114 w 2275114"/>
              <a:gd name="connsiteY3" fmla="*/ 623184 h 623184"/>
              <a:gd name="connsiteX0" fmla="*/ 0 w 2275114"/>
              <a:gd name="connsiteY0" fmla="*/ 466624 h 662567"/>
              <a:gd name="connsiteX1" fmla="*/ 620486 w 2275114"/>
              <a:gd name="connsiteY1" fmla="*/ 42082 h 662567"/>
              <a:gd name="connsiteX2" fmla="*/ 1862010 w 2275114"/>
              <a:gd name="connsiteY2" fmla="*/ 85625 h 662567"/>
              <a:gd name="connsiteX3" fmla="*/ 2275114 w 2275114"/>
              <a:gd name="connsiteY3" fmla="*/ 662567 h 662567"/>
              <a:gd name="connsiteX0" fmla="*/ 0 w 2198147"/>
              <a:gd name="connsiteY0" fmla="*/ 456482 h 456482"/>
              <a:gd name="connsiteX1" fmla="*/ 620486 w 2198147"/>
              <a:gd name="connsiteY1" fmla="*/ 31940 h 456482"/>
              <a:gd name="connsiteX2" fmla="*/ 1862010 w 2198147"/>
              <a:gd name="connsiteY2" fmla="*/ 75483 h 456482"/>
              <a:gd name="connsiteX3" fmla="*/ 2198147 w 2198147"/>
              <a:gd name="connsiteY3" fmla="*/ 434711 h 456482"/>
            </a:gdLst>
            <a:ahLst/>
            <a:cxnLst>
              <a:cxn ang="0">
                <a:pos x="connsiteX0" y="connsiteY0"/>
              </a:cxn>
              <a:cxn ang="0">
                <a:pos x="connsiteX1" y="connsiteY1"/>
              </a:cxn>
              <a:cxn ang="0">
                <a:pos x="connsiteX2" y="connsiteY2"/>
              </a:cxn>
              <a:cxn ang="0">
                <a:pos x="connsiteX3" y="connsiteY3"/>
              </a:cxn>
            </a:cxnLst>
            <a:rect l="l" t="t" r="r" b="b"/>
            <a:pathLst>
              <a:path w="2198147" h="456482">
                <a:moveTo>
                  <a:pt x="0" y="456482"/>
                </a:moveTo>
                <a:cubicBezTo>
                  <a:pt x="150586" y="257818"/>
                  <a:pt x="310151" y="95440"/>
                  <a:pt x="620486" y="31940"/>
                </a:cubicBezTo>
                <a:cubicBezTo>
                  <a:pt x="930821" y="-31560"/>
                  <a:pt x="1599067" y="8355"/>
                  <a:pt x="1862010" y="75483"/>
                </a:cubicBezTo>
                <a:cubicBezTo>
                  <a:pt x="2124953" y="142611"/>
                  <a:pt x="2156418" y="306804"/>
                  <a:pt x="2198147" y="434711"/>
                </a:cubicBezTo>
              </a:path>
            </a:pathLst>
          </a:custGeom>
          <a:ln>
            <a:tailEnd type="arrow"/>
          </a:ln>
        </p:spPr>
        <p:style>
          <a:lnRef idx="2">
            <a:schemeClr val="dk1"/>
          </a:lnRef>
          <a:fillRef idx="0">
            <a:schemeClr val="dk1"/>
          </a:fillRef>
          <a:effectRef idx="1">
            <a:schemeClr val="dk1"/>
          </a:effectRef>
          <a:fontRef idx="minor">
            <a:schemeClr val="tx1"/>
          </a:fontRef>
        </p:style>
        <p:txBody>
          <a:bodyPr rtlCol="0" anchor="ctr"/>
          <a:lstStyle/>
          <a:p>
            <a:pPr algn="ctr"/>
            <a:endParaRPr lang="cs-CZ"/>
          </a:p>
        </p:txBody>
      </p:sp>
      <p:cxnSp>
        <p:nvCxnSpPr>
          <p:cNvPr id="2058" name="Přímá spojnice se šipkou 2057"/>
          <p:cNvCxnSpPr/>
          <p:nvPr>
            <p:custDataLst>
              <p:tags r:id="rId14"/>
            </p:custDataLst>
          </p:nvPr>
        </p:nvCxnSpPr>
        <p:spPr>
          <a:xfrm>
            <a:off x="6882248" y="4582454"/>
            <a:ext cx="0" cy="115212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49" name="TextovéPole 148"/>
          <p:cNvSpPr txBox="1"/>
          <p:nvPr>
            <p:custDataLst>
              <p:tags r:id="rId15"/>
            </p:custDataLst>
          </p:nvPr>
        </p:nvSpPr>
        <p:spPr>
          <a:xfrm>
            <a:off x="6100163" y="5761195"/>
            <a:ext cx="1586332"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cs-CZ" dirty="0" smtClean="0"/>
              <a:t>U-</a:t>
            </a:r>
            <a:r>
              <a:rPr lang="cs-CZ" dirty="0" err="1" smtClean="0"/>
              <a:t>urobilinogen</a:t>
            </a:r>
            <a:endParaRPr lang="cs-CZ" dirty="0"/>
          </a:p>
        </p:txBody>
      </p:sp>
      <p:sp>
        <p:nvSpPr>
          <p:cNvPr id="150" name="TextovéPole 149"/>
          <p:cNvSpPr txBox="1"/>
          <p:nvPr>
            <p:custDataLst>
              <p:tags r:id="rId16"/>
            </p:custDataLst>
          </p:nvPr>
        </p:nvSpPr>
        <p:spPr>
          <a:xfrm>
            <a:off x="446419" y="3211840"/>
            <a:ext cx="1795683" cy="861774"/>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cs-CZ" dirty="0" smtClean="0"/>
              <a:t>Nekonjugovaný</a:t>
            </a:r>
          </a:p>
          <a:p>
            <a:pPr algn="ctr"/>
            <a:r>
              <a:rPr lang="cs-CZ" dirty="0"/>
              <a:t>b</a:t>
            </a:r>
            <a:r>
              <a:rPr lang="cs-CZ" dirty="0" smtClean="0"/>
              <a:t>ilirubin</a:t>
            </a:r>
          </a:p>
          <a:p>
            <a:pPr algn="ctr"/>
            <a:r>
              <a:rPr lang="cs-CZ" sz="1400" dirty="0" smtClean="0"/>
              <a:t>(vázaný na albumin)</a:t>
            </a:r>
            <a:endParaRPr lang="cs-CZ" sz="1400" dirty="0"/>
          </a:p>
        </p:txBody>
      </p:sp>
      <p:sp>
        <p:nvSpPr>
          <p:cNvPr id="2059" name="TextovéPole 2058"/>
          <p:cNvSpPr txBox="1"/>
          <p:nvPr>
            <p:custDataLst>
              <p:tags r:id="rId17"/>
            </p:custDataLst>
          </p:nvPr>
        </p:nvSpPr>
        <p:spPr>
          <a:xfrm>
            <a:off x="611560" y="1971262"/>
            <a:ext cx="2133918" cy="523220"/>
          </a:xfrm>
          <a:prstGeom prst="rect">
            <a:avLst/>
          </a:prstGeom>
          <a:noFill/>
        </p:spPr>
        <p:txBody>
          <a:bodyPr wrap="none" rtlCol="0">
            <a:spAutoFit/>
          </a:bodyPr>
          <a:lstStyle/>
          <a:p>
            <a:pPr algn="ctr"/>
            <a:r>
              <a:rPr lang="cs-CZ" sz="1400" dirty="0" smtClean="0"/>
              <a:t>Degradace hemoglobinu</a:t>
            </a:r>
          </a:p>
          <a:p>
            <a:pPr algn="ctr"/>
            <a:r>
              <a:rPr lang="cs-CZ" sz="1400" dirty="0" smtClean="0"/>
              <a:t>(RES)</a:t>
            </a:r>
            <a:endParaRPr lang="cs-CZ" sz="1400" dirty="0"/>
          </a:p>
        </p:txBody>
      </p:sp>
      <p:cxnSp>
        <p:nvCxnSpPr>
          <p:cNvPr id="2061" name="Zakřivená spojnice 2060"/>
          <p:cNvCxnSpPr>
            <a:stCxn id="288" idx="2"/>
            <a:endCxn id="150" idx="0"/>
          </p:cNvCxnSpPr>
          <p:nvPr>
            <p:custDataLst>
              <p:tags r:id="rId18"/>
            </p:custDataLst>
          </p:nvPr>
        </p:nvCxnSpPr>
        <p:spPr>
          <a:xfrm rot="16200000" flipH="1">
            <a:off x="316614" y="2184192"/>
            <a:ext cx="1254705" cy="800589"/>
          </a:xfrm>
          <a:prstGeom prst="curvedConnector3">
            <a:avLst/>
          </a:prstGeom>
          <a:ln>
            <a:tailEnd type="arrow"/>
          </a:ln>
        </p:spPr>
        <p:style>
          <a:lnRef idx="2">
            <a:schemeClr val="dk1"/>
          </a:lnRef>
          <a:fillRef idx="0">
            <a:schemeClr val="dk1"/>
          </a:fillRef>
          <a:effectRef idx="1">
            <a:schemeClr val="dk1"/>
          </a:effectRef>
          <a:fontRef idx="minor">
            <a:schemeClr val="tx1"/>
          </a:fontRef>
        </p:style>
      </p:cxnSp>
      <p:cxnSp>
        <p:nvCxnSpPr>
          <p:cNvPr id="2063" name="Zakřivená spojnice 2062"/>
          <p:cNvCxnSpPr>
            <a:stCxn id="150" idx="3"/>
            <a:endCxn id="3" idx="1"/>
          </p:cNvCxnSpPr>
          <p:nvPr>
            <p:custDataLst>
              <p:tags r:id="rId19"/>
            </p:custDataLst>
          </p:nvPr>
        </p:nvCxnSpPr>
        <p:spPr>
          <a:xfrm flipV="1">
            <a:off x="2242102" y="2143660"/>
            <a:ext cx="1010853" cy="1499067"/>
          </a:xfrm>
          <a:prstGeom prst="curvedConnector3">
            <a:avLst/>
          </a:prstGeom>
          <a:ln>
            <a:tailEnd type="arrow"/>
          </a:ln>
        </p:spPr>
        <p:style>
          <a:lnRef idx="2">
            <a:schemeClr val="dk1"/>
          </a:lnRef>
          <a:fillRef idx="0">
            <a:schemeClr val="dk1"/>
          </a:fillRef>
          <a:effectRef idx="1">
            <a:schemeClr val="dk1"/>
          </a:effectRef>
          <a:fontRef idx="minor">
            <a:schemeClr val="tx1"/>
          </a:fontRef>
        </p:style>
      </p:cxnSp>
      <p:grpSp>
        <p:nvGrpSpPr>
          <p:cNvPr id="4322" name="Skupina 4321"/>
          <p:cNvGrpSpPr/>
          <p:nvPr/>
        </p:nvGrpSpPr>
        <p:grpSpPr>
          <a:xfrm>
            <a:off x="8038724" y="1545051"/>
            <a:ext cx="742411" cy="767566"/>
            <a:chOff x="7140575" y="1423988"/>
            <a:chExt cx="1827213" cy="1889125"/>
          </a:xfrm>
        </p:grpSpPr>
        <p:sp>
          <p:nvSpPr>
            <p:cNvPr id="2070" name="AutoShape 7"/>
            <p:cNvSpPr>
              <a:spLocks noChangeAspect="1" noChangeArrowheads="1" noTextEdit="1"/>
            </p:cNvSpPr>
            <p:nvPr>
              <p:custDataLst>
                <p:tags r:id="rId27"/>
              </p:custDataLst>
            </p:nvPr>
          </p:nvSpPr>
          <p:spPr bwMode="auto">
            <a:xfrm>
              <a:off x="7140575" y="1423988"/>
              <a:ext cx="1827213"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071" name="Freeform 9"/>
            <p:cNvSpPr>
              <a:spLocks/>
            </p:cNvSpPr>
            <p:nvPr>
              <p:custDataLst>
                <p:tags r:id="rId28"/>
              </p:custDataLst>
            </p:nvPr>
          </p:nvSpPr>
          <p:spPr bwMode="auto">
            <a:xfrm>
              <a:off x="7729538" y="2151063"/>
              <a:ext cx="257175" cy="257175"/>
            </a:xfrm>
            <a:custGeom>
              <a:avLst/>
              <a:gdLst>
                <a:gd name="T0" fmla="*/ 162 w 325"/>
                <a:gd name="T1" fmla="*/ 324 h 324"/>
                <a:gd name="T2" fmla="*/ 195 w 325"/>
                <a:gd name="T3" fmla="*/ 320 h 324"/>
                <a:gd name="T4" fmla="*/ 226 w 325"/>
                <a:gd name="T5" fmla="*/ 311 h 324"/>
                <a:gd name="T6" fmla="*/ 253 w 325"/>
                <a:gd name="T7" fmla="*/ 296 h 324"/>
                <a:gd name="T8" fmla="*/ 278 w 325"/>
                <a:gd name="T9" fmla="*/ 276 h 324"/>
                <a:gd name="T10" fmla="*/ 297 w 325"/>
                <a:gd name="T11" fmla="*/ 253 h 324"/>
                <a:gd name="T12" fmla="*/ 312 w 325"/>
                <a:gd name="T13" fmla="*/ 226 h 324"/>
                <a:gd name="T14" fmla="*/ 321 w 325"/>
                <a:gd name="T15" fmla="*/ 195 h 324"/>
                <a:gd name="T16" fmla="*/ 325 w 325"/>
                <a:gd name="T17" fmla="*/ 162 h 324"/>
                <a:gd name="T18" fmla="*/ 321 w 325"/>
                <a:gd name="T19" fmla="*/ 130 h 324"/>
                <a:gd name="T20" fmla="*/ 312 w 325"/>
                <a:gd name="T21" fmla="*/ 99 h 324"/>
                <a:gd name="T22" fmla="*/ 297 w 325"/>
                <a:gd name="T23" fmla="*/ 71 h 324"/>
                <a:gd name="T24" fmla="*/ 278 w 325"/>
                <a:gd name="T25" fmla="*/ 47 h 324"/>
                <a:gd name="T26" fmla="*/ 253 w 325"/>
                <a:gd name="T27" fmla="*/ 28 h 324"/>
                <a:gd name="T28" fmla="*/ 226 w 325"/>
                <a:gd name="T29" fmla="*/ 13 h 324"/>
                <a:gd name="T30" fmla="*/ 195 w 325"/>
                <a:gd name="T31" fmla="*/ 3 h 324"/>
                <a:gd name="T32" fmla="*/ 162 w 325"/>
                <a:gd name="T33" fmla="*/ 0 h 324"/>
                <a:gd name="T34" fmla="*/ 130 w 325"/>
                <a:gd name="T35" fmla="*/ 3 h 324"/>
                <a:gd name="T36" fmla="*/ 99 w 325"/>
                <a:gd name="T37" fmla="*/ 13 h 324"/>
                <a:gd name="T38" fmla="*/ 71 w 325"/>
                <a:gd name="T39" fmla="*/ 28 h 324"/>
                <a:gd name="T40" fmla="*/ 47 w 325"/>
                <a:gd name="T41" fmla="*/ 47 h 324"/>
                <a:gd name="T42" fmla="*/ 28 w 325"/>
                <a:gd name="T43" fmla="*/ 71 h 324"/>
                <a:gd name="T44" fmla="*/ 13 w 325"/>
                <a:gd name="T45" fmla="*/ 99 h 324"/>
                <a:gd name="T46" fmla="*/ 3 w 325"/>
                <a:gd name="T47" fmla="*/ 130 h 324"/>
                <a:gd name="T48" fmla="*/ 0 w 325"/>
                <a:gd name="T49" fmla="*/ 162 h 324"/>
                <a:gd name="T50" fmla="*/ 3 w 325"/>
                <a:gd name="T51" fmla="*/ 195 h 324"/>
                <a:gd name="T52" fmla="*/ 13 w 325"/>
                <a:gd name="T53" fmla="*/ 226 h 324"/>
                <a:gd name="T54" fmla="*/ 28 w 325"/>
                <a:gd name="T55" fmla="*/ 253 h 324"/>
                <a:gd name="T56" fmla="*/ 47 w 325"/>
                <a:gd name="T57" fmla="*/ 276 h 324"/>
                <a:gd name="T58" fmla="*/ 71 w 325"/>
                <a:gd name="T59" fmla="*/ 296 h 324"/>
                <a:gd name="T60" fmla="*/ 99 w 325"/>
                <a:gd name="T61" fmla="*/ 311 h 324"/>
                <a:gd name="T62" fmla="*/ 130 w 325"/>
                <a:gd name="T63" fmla="*/ 320 h 324"/>
                <a:gd name="T64" fmla="*/ 162 w 325"/>
                <a:gd name="T65" fmla="*/ 324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5" h="324">
                  <a:moveTo>
                    <a:pt x="162" y="324"/>
                  </a:moveTo>
                  <a:lnTo>
                    <a:pt x="195" y="320"/>
                  </a:lnTo>
                  <a:lnTo>
                    <a:pt x="226" y="311"/>
                  </a:lnTo>
                  <a:lnTo>
                    <a:pt x="253" y="296"/>
                  </a:lnTo>
                  <a:lnTo>
                    <a:pt x="278" y="276"/>
                  </a:lnTo>
                  <a:lnTo>
                    <a:pt x="297" y="253"/>
                  </a:lnTo>
                  <a:lnTo>
                    <a:pt x="312" y="226"/>
                  </a:lnTo>
                  <a:lnTo>
                    <a:pt x="321" y="195"/>
                  </a:lnTo>
                  <a:lnTo>
                    <a:pt x="325" y="162"/>
                  </a:lnTo>
                  <a:lnTo>
                    <a:pt x="321" y="130"/>
                  </a:lnTo>
                  <a:lnTo>
                    <a:pt x="312" y="99"/>
                  </a:lnTo>
                  <a:lnTo>
                    <a:pt x="297" y="71"/>
                  </a:lnTo>
                  <a:lnTo>
                    <a:pt x="278" y="47"/>
                  </a:lnTo>
                  <a:lnTo>
                    <a:pt x="253" y="28"/>
                  </a:lnTo>
                  <a:lnTo>
                    <a:pt x="226" y="13"/>
                  </a:lnTo>
                  <a:lnTo>
                    <a:pt x="195" y="3"/>
                  </a:lnTo>
                  <a:lnTo>
                    <a:pt x="162" y="0"/>
                  </a:lnTo>
                  <a:lnTo>
                    <a:pt x="130" y="3"/>
                  </a:lnTo>
                  <a:lnTo>
                    <a:pt x="99" y="13"/>
                  </a:lnTo>
                  <a:lnTo>
                    <a:pt x="71" y="28"/>
                  </a:lnTo>
                  <a:lnTo>
                    <a:pt x="47" y="47"/>
                  </a:lnTo>
                  <a:lnTo>
                    <a:pt x="28" y="71"/>
                  </a:lnTo>
                  <a:lnTo>
                    <a:pt x="13" y="99"/>
                  </a:lnTo>
                  <a:lnTo>
                    <a:pt x="3" y="130"/>
                  </a:lnTo>
                  <a:lnTo>
                    <a:pt x="0" y="162"/>
                  </a:lnTo>
                  <a:lnTo>
                    <a:pt x="3" y="195"/>
                  </a:lnTo>
                  <a:lnTo>
                    <a:pt x="13" y="226"/>
                  </a:lnTo>
                  <a:lnTo>
                    <a:pt x="28" y="253"/>
                  </a:lnTo>
                  <a:lnTo>
                    <a:pt x="47" y="276"/>
                  </a:lnTo>
                  <a:lnTo>
                    <a:pt x="71" y="296"/>
                  </a:lnTo>
                  <a:lnTo>
                    <a:pt x="99" y="311"/>
                  </a:lnTo>
                  <a:lnTo>
                    <a:pt x="130" y="320"/>
                  </a:lnTo>
                  <a:lnTo>
                    <a:pt x="162" y="324"/>
                  </a:lnTo>
                  <a:close/>
                </a:path>
              </a:pathLst>
            </a:custGeom>
            <a:solidFill>
              <a:srgbClr val="7F00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072" name="Freeform 10"/>
            <p:cNvSpPr>
              <a:spLocks/>
            </p:cNvSpPr>
            <p:nvPr>
              <p:custDataLst>
                <p:tags r:id="rId29"/>
              </p:custDataLst>
            </p:nvPr>
          </p:nvSpPr>
          <p:spPr bwMode="auto">
            <a:xfrm>
              <a:off x="8091488" y="2151063"/>
              <a:ext cx="257175" cy="257175"/>
            </a:xfrm>
            <a:custGeom>
              <a:avLst/>
              <a:gdLst>
                <a:gd name="T0" fmla="*/ 164 w 325"/>
                <a:gd name="T1" fmla="*/ 324 h 324"/>
                <a:gd name="T2" fmla="*/ 196 w 325"/>
                <a:gd name="T3" fmla="*/ 320 h 324"/>
                <a:gd name="T4" fmla="*/ 226 w 325"/>
                <a:gd name="T5" fmla="*/ 311 h 324"/>
                <a:gd name="T6" fmla="*/ 254 w 325"/>
                <a:gd name="T7" fmla="*/ 296 h 324"/>
                <a:gd name="T8" fmla="*/ 278 w 325"/>
                <a:gd name="T9" fmla="*/ 276 h 324"/>
                <a:gd name="T10" fmla="*/ 297 w 325"/>
                <a:gd name="T11" fmla="*/ 253 h 324"/>
                <a:gd name="T12" fmla="*/ 312 w 325"/>
                <a:gd name="T13" fmla="*/ 226 h 324"/>
                <a:gd name="T14" fmla="*/ 322 w 325"/>
                <a:gd name="T15" fmla="*/ 195 h 324"/>
                <a:gd name="T16" fmla="*/ 325 w 325"/>
                <a:gd name="T17" fmla="*/ 162 h 324"/>
                <a:gd name="T18" fmla="*/ 322 w 325"/>
                <a:gd name="T19" fmla="*/ 130 h 324"/>
                <a:gd name="T20" fmla="*/ 312 w 325"/>
                <a:gd name="T21" fmla="*/ 99 h 324"/>
                <a:gd name="T22" fmla="*/ 297 w 325"/>
                <a:gd name="T23" fmla="*/ 71 h 324"/>
                <a:gd name="T24" fmla="*/ 278 w 325"/>
                <a:gd name="T25" fmla="*/ 47 h 324"/>
                <a:gd name="T26" fmla="*/ 254 w 325"/>
                <a:gd name="T27" fmla="*/ 28 h 324"/>
                <a:gd name="T28" fmla="*/ 226 w 325"/>
                <a:gd name="T29" fmla="*/ 13 h 324"/>
                <a:gd name="T30" fmla="*/ 196 w 325"/>
                <a:gd name="T31" fmla="*/ 3 h 324"/>
                <a:gd name="T32" fmla="*/ 164 w 325"/>
                <a:gd name="T33" fmla="*/ 0 h 324"/>
                <a:gd name="T34" fmla="*/ 131 w 325"/>
                <a:gd name="T35" fmla="*/ 3 h 324"/>
                <a:gd name="T36" fmla="*/ 100 w 325"/>
                <a:gd name="T37" fmla="*/ 13 h 324"/>
                <a:gd name="T38" fmla="*/ 73 w 325"/>
                <a:gd name="T39" fmla="*/ 28 h 324"/>
                <a:gd name="T40" fmla="*/ 48 w 325"/>
                <a:gd name="T41" fmla="*/ 47 h 324"/>
                <a:gd name="T42" fmla="*/ 28 w 325"/>
                <a:gd name="T43" fmla="*/ 71 h 324"/>
                <a:gd name="T44" fmla="*/ 13 w 325"/>
                <a:gd name="T45" fmla="*/ 99 h 324"/>
                <a:gd name="T46" fmla="*/ 4 w 325"/>
                <a:gd name="T47" fmla="*/ 130 h 324"/>
                <a:gd name="T48" fmla="*/ 0 w 325"/>
                <a:gd name="T49" fmla="*/ 162 h 324"/>
                <a:gd name="T50" fmla="*/ 4 w 325"/>
                <a:gd name="T51" fmla="*/ 195 h 324"/>
                <a:gd name="T52" fmla="*/ 13 w 325"/>
                <a:gd name="T53" fmla="*/ 226 h 324"/>
                <a:gd name="T54" fmla="*/ 28 w 325"/>
                <a:gd name="T55" fmla="*/ 253 h 324"/>
                <a:gd name="T56" fmla="*/ 48 w 325"/>
                <a:gd name="T57" fmla="*/ 276 h 324"/>
                <a:gd name="T58" fmla="*/ 73 w 325"/>
                <a:gd name="T59" fmla="*/ 296 h 324"/>
                <a:gd name="T60" fmla="*/ 100 w 325"/>
                <a:gd name="T61" fmla="*/ 311 h 324"/>
                <a:gd name="T62" fmla="*/ 131 w 325"/>
                <a:gd name="T63" fmla="*/ 320 h 324"/>
                <a:gd name="T64" fmla="*/ 164 w 325"/>
                <a:gd name="T65" fmla="*/ 324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5" h="324">
                  <a:moveTo>
                    <a:pt x="164" y="324"/>
                  </a:moveTo>
                  <a:lnTo>
                    <a:pt x="196" y="320"/>
                  </a:lnTo>
                  <a:lnTo>
                    <a:pt x="226" y="311"/>
                  </a:lnTo>
                  <a:lnTo>
                    <a:pt x="254" y="296"/>
                  </a:lnTo>
                  <a:lnTo>
                    <a:pt x="278" y="276"/>
                  </a:lnTo>
                  <a:lnTo>
                    <a:pt x="297" y="253"/>
                  </a:lnTo>
                  <a:lnTo>
                    <a:pt x="312" y="226"/>
                  </a:lnTo>
                  <a:lnTo>
                    <a:pt x="322" y="195"/>
                  </a:lnTo>
                  <a:lnTo>
                    <a:pt x="325" y="162"/>
                  </a:lnTo>
                  <a:lnTo>
                    <a:pt x="322" y="130"/>
                  </a:lnTo>
                  <a:lnTo>
                    <a:pt x="312" y="99"/>
                  </a:lnTo>
                  <a:lnTo>
                    <a:pt x="297" y="71"/>
                  </a:lnTo>
                  <a:lnTo>
                    <a:pt x="278" y="47"/>
                  </a:lnTo>
                  <a:lnTo>
                    <a:pt x="254" y="28"/>
                  </a:lnTo>
                  <a:lnTo>
                    <a:pt x="226" y="13"/>
                  </a:lnTo>
                  <a:lnTo>
                    <a:pt x="196" y="3"/>
                  </a:lnTo>
                  <a:lnTo>
                    <a:pt x="164" y="0"/>
                  </a:lnTo>
                  <a:lnTo>
                    <a:pt x="131" y="3"/>
                  </a:lnTo>
                  <a:lnTo>
                    <a:pt x="100" y="13"/>
                  </a:lnTo>
                  <a:lnTo>
                    <a:pt x="73" y="28"/>
                  </a:lnTo>
                  <a:lnTo>
                    <a:pt x="48" y="47"/>
                  </a:lnTo>
                  <a:lnTo>
                    <a:pt x="28" y="71"/>
                  </a:lnTo>
                  <a:lnTo>
                    <a:pt x="13" y="99"/>
                  </a:lnTo>
                  <a:lnTo>
                    <a:pt x="4" y="130"/>
                  </a:lnTo>
                  <a:lnTo>
                    <a:pt x="0" y="162"/>
                  </a:lnTo>
                  <a:lnTo>
                    <a:pt x="4" y="195"/>
                  </a:lnTo>
                  <a:lnTo>
                    <a:pt x="13" y="226"/>
                  </a:lnTo>
                  <a:lnTo>
                    <a:pt x="28" y="253"/>
                  </a:lnTo>
                  <a:lnTo>
                    <a:pt x="48" y="276"/>
                  </a:lnTo>
                  <a:lnTo>
                    <a:pt x="73" y="296"/>
                  </a:lnTo>
                  <a:lnTo>
                    <a:pt x="100" y="311"/>
                  </a:lnTo>
                  <a:lnTo>
                    <a:pt x="131" y="320"/>
                  </a:lnTo>
                  <a:lnTo>
                    <a:pt x="164" y="324"/>
                  </a:lnTo>
                  <a:close/>
                </a:path>
              </a:pathLst>
            </a:custGeom>
            <a:solidFill>
              <a:srgbClr val="7F00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073" name="Freeform 11"/>
            <p:cNvSpPr>
              <a:spLocks/>
            </p:cNvSpPr>
            <p:nvPr>
              <p:custDataLst>
                <p:tags r:id="rId30"/>
              </p:custDataLst>
            </p:nvPr>
          </p:nvSpPr>
          <p:spPr bwMode="auto">
            <a:xfrm>
              <a:off x="7942263" y="2390776"/>
              <a:ext cx="179388" cy="198438"/>
            </a:xfrm>
            <a:custGeom>
              <a:avLst/>
              <a:gdLst>
                <a:gd name="T0" fmla="*/ 226 w 227"/>
                <a:gd name="T1" fmla="*/ 176 h 250"/>
                <a:gd name="T2" fmla="*/ 215 w 227"/>
                <a:gd name="T3" fmla="*/ 140 h 250"/>
                <a:gd name="T4" fmla="*/ 202 w 227"/>
                <a:gd name="T5" fmla="*/ 107 h 250"/>
                <a:gd name="T6" fmla="*/ 188 w 227"/>
                <a:gd name="T7" fmla="*/ 77 h 250"/>
                <a:gd name="T8" fmla="*/ 173 w 227"/>
                <a:gd name="T9" fmla="*/ 52 h 250"/>
                <a:gd name="T10" fmla="*/ 158 w 227"/>
                <a:gd name="T11" fmla="*/ 30 h 250"/>
                <a:gd name="T12" fmla="*/ 144 w 227"/>
                <a:gd name="T13" fmla="*/ 14 h 250"/>
                <a:gd name="T14" fmla="*/ 129 w 227"/>
                <a:gd name="T15" fmla="*/ 3 h 250"/>
                <a:gd name="T16" fmla="*/ 117 w 227"/>
                <a:gd name="T17" fmla="*/ 0 h 250"/>
                <a:gd name="T18" fmla="*/ 103 w 227"/>
                <a:gd name="T19" fmla="*/ 3 h 250"/>
                <a:gd name="T20" fmla="*/ 89 w 227"/>
                <a:gd name="T21" fmla="*/ 14 h 250"/>
                <a:gd name="T22" fmla="*/ 74 w 227"/>
                <a:gd name="T23" fmla="*/ 30 h 250"/>
                <a:gd name="T24" fmla="*/ 58 w 227"/>
                <a:gd name="T25" fmla="*/ 52 h 250"/>
                <a:gd name="T26" fmla="*/ 43 w 227"/>
                <a:gd name="T27" fmla="*/ 77 h 250"/>
                <a:gd name="T28" fmla="*/ 28 w 227"/>
                <a:gd name="T29" fmla="*/ 107 h 250"/>
                <a:gd name="T30" fmla="*/ 15 w 227"/>
                <a:gd name="T31" fmla="*/ 140 h 250"/>
                <a:gd name="T32" fmla="*/ 3 w 227"/>
                <a:gd name="T33" fmla="*/ 176 h 250"/>
                <a:gd name="T34" fmla="*/ 0 w 227"/>
                <a:gd name="T35" fmla="*/ 193 h 250"/>
                <a:gd name="T36" fmla="*/ 5 w 227"/>
                <a:gd name="T37" fmla="*/ 208 h 250"/>
                <a:gd name="T38" fmla="*/ 14 w 227"/>
                <a:gd name="T39" fmla="*/ 221 h 250"/>
                <a:gd name="T40" fmla="*/ 29 w 227"/>
                <a:gd name="T41" fmla="*/ 231 h 250"/>
                <a:gd name="T42" fmla="*/ 46 w 227"/>
                <a:gd name="T43" fmla="*/ 239 h 250"/>
                <a:gd name="T44" fmla="*/ 67 w 227"/>
                <a:gd name="T45" fmla="*/ 245 h 250"/>
                <a:gd name="T46" fmla="*/ 90 w 227"/>
                <a:gd name="T47" fmla="*/ 249 h 250"/>
                <a:gd name="T48" fmla="*/ 113 w 227"/>
                <a:gd name="T49" fmla="*/ 250 h 250"/>
                <a:gd name="T50" fmla="*/ 136 w 227"/>
                <a:gd name="T51" fmla="*/ 249 h 250"/>
                <a:gd name="T52" fmla="*/ 159 w 227"/>
                <a:gd name="T53" fmla="*/ 245 h 250"/>
                <a:gd name="T54" fmla="*/ 180 w 227"/>
                <a:gd name="T55" fmla="*/ 239 h 250"/>
                <a:gd name="T56" fmla="*/ 198 w 227"/>
                <a:gd name="T57" fmla="*/ 231 h 250"/>
                <a:gd name="T58" fmla="*/ 212 w 227"/>
                <a:gd name="T59" fmla="*/ 221 h 250"/>
                <a:gd name="T60" fmla="*/ 223 w 227"/>
                <a:gd name="T61" fmla="*/ 208 h 250"/>
                <a:gd name="T62" fmla="*/ 227 w 227"/>
                <a:gd name="T63" fmla="*/ 193 h 250"/>
                <a:gd name="T64" fmla="*/ 226 w 227"/>
                <a:gd name="T65" fmla="*/ 176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7" h="250">
                  <a:moveTo>
                    <a:pt x="226" y="176"/>
                  </a:moveTo>
                  <a:lnTo>
                    <a:pt x="215" y="140"/>
                  </a:lnTo>
                  <a:lnTo>
                    <a:pt x="202" y="107"/>
                  </a:lnTo>
                  <a:lnTo>
                    <a:pt x="188" y="77"/>
                  </a:lnTo>
                  <a:lnTo>
                    <a:pt x="173" y="52"/>
                  </a:lnTo>
                  <a:lnTo>
                    <a:pt x="158" y="30"/>
                  </a:lnTo>
                  <a:lnTo>
                    <a:pt x="144" y="14"/>
                  </a:lnTo>
                  <a:lnTo>
                    <a:pt x="129" y="3"/>
                  </a:lnTo>
                  <a:lnTo>
                    <a:pt x="117" y="0"/>
                  </a:lnTo>
                  <a:lnTo>
                    <a:pt x="103" y="3"/>
                  </a:lnTo>
                  <a:lnTo>
                    <a:pt x="89" y="14"/>
                  </a:lnTo>
                  <a:lnTo>
                    <a:pt x="74" y="30"/>
                  </a:lnTo>
                  <a:lnTo>
                    <a:pt x="58" y="52"/>
                  </a:lnTo>
                  <a:lnTo>
                    <a:pt x="43" y="77"/>
                  </a:lnTo>
                  <a:lnTo>
                    <a:pt x="28" y="107"/>
                  </a:lnTo>
                  <a:lnTo>
                    <a:pt x="15" y="140"/>
                  </a:lnTo>
                  <a:lnTo>
                    <a:pt x="3" y="176"/>
                  </a:lnTo>
                  <a:lnTo>
                    <a:pt x="0" y="193"/>
                  </a:lnTo>
                  <a:lnTo>
                    <a:pt x="5" y="208"/>
                  </a:lnTo>
                  <a:lnTo>
                    <a:pt x="14" y="221"/>
                  </a:lnTo>
                  <a:lnTo>
                    <a:pt x="29" y="231"/>
                  </a:lnTo>
                  <a:lnTo>
                    <a:pt x="46" y="239"/>
                  </a:lnTo>
                  <a:lnTo>
                    <a:pt x="67" y="245"/>
                  </a:lnTo>
                  <a:lnTo>
                    <a:pt x="90" y="249"/>
                  </a:lnTo>
                  <a:lnTo>
                    <a:pt x="113" y="250"/>
                  </a:lnTo>
                  <a:lnTo>
                    <a:pt x="136" y="249"/>
                  </a:lnTo>
                  <a:lnTo>
                    <a:pt x="159" y="245"/>
                  </a:lnTo>
                  <a:lnTo>
                    <a:pt x="180" y="239"/>
                  </a:lnTo>
                  <a:lnTo>
                    <a:pt x="198" y="231"/>
                  </a:lnTo>
                  <a:lnTo>
                    <a:pt x="212" y="221"/>
                  </a:lnTo>
                  <a:lnTo>
                    <a:pt x="223" y="208"/>
                  </a:lnTo>
                  <a:lnTo>
                    <a:pt x="227" y="193"/>
                  </a:lnTo>
                  <a:lnTo>
                    <a:pt x="226" y="176"/>
                  </a:lnTo>
                  <a:close/>
                </a:path>
              </a:pathLst>
            </a:custGeom>
            <a:solidFill>
              <a:srgbClr val="7F00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074" name="Freeform 12"/>
            <p:cNvSpPr>
              <a:spLocks/>
            </p:cNvSpPr>
            <p:nvPr>
              <p:custDataLst>
                <p:tags r:id="rId31"/>
              </p:custDataLst>
            </p:nvPr>
          </p:nvSpPr>
          <p:spPr bwMode="auto">
            <a:xfrm>
              <a:off x="7450138" y="1430338"/>
              <a:ext cx="1166813" cy="788988"/>
            </a:xfrm>
            <a:custGeom>
              <a:avLst/>
              <a:gdLst>
                <a:gd name="T0" fmla="*/ 673 w 1472"/>
                <a:gd name="T1" fmla="*/ 2 h 994"/>
                <a:gd name="T2" fmla="*/ 593 w 1472"/>
                <a:gd name="T3" fmla="*/ 12 h 994"/>
                <a:gd name="T4" fmla="*/ 515 w 1472"/>
                <a:gd name="T5" fmla="*/ 29 h 994"/>
                <a:gd name="T6" fmla="*/ 442 w 1472"/>
                <a:gd name="T7" fmla="*/ 53 h 994"/>
                <a:gd name="T8" fmla="*/ 374 w 1472"/>
                <a:gd name="T9" fmla="*/ 85 h 994"/>
                <a:gd name="T10" fmla="*/ 309 w 1472"/>
                <a:gd name="T11" fmla="*/ 123 h 994"/>
                <a:gd name="T12" fmla="*/ 249 w 1472"/>
                <a:gd name="T13" fmla="*/ 167 h 994"/>
                <a:gd name="T14" fmla="*/ 196 w 1472"/>
                <a:gd name="T15" fmla="*/ 218 h 994"/>
                <a:gd name="T16" fmla="*/ 148 w 1472"/>
                <a:gd name="T17" fmla="*/ 272 h 994"/>
                <a:gd name="T18" fmla="*/ 106 w 1472"/>
                <a:gd name="T19" fmla="*/ 333 h 994"/>
                <a:gd name="T20" fmla="*/ 71 w 1472"/>
                <a:gd name="T21" fmla="*/ 397 h 994"/>
                <a:gd name="T22" fmla="*/ 42 w 1472"/>
                <a:gd name="T23" fmla="*/ 465 h 994"/>
                <a:gd name="T24" fmla="*/ 21 w 1472"/>
                <a:gd name="T25" fmla="*/ 538 h 994"/>
                <a:gd name="T26" fmla="*/ 7 w 1472"/>
                <a:gd name="T27" fmla="*/ 613 h 994"/>
                <a:gd name="T28" fmla="*/ 0 w 1472"/>
                <a:gd name="T29" fmla="*/ 691 h 994"/>
                <a:gd name="T30" fmla="*/ 3 w 1472"/>
                <a:gd name="T31" fmla="*/ 772 h 994"/>
                <a:gd name="T32" fmla="*/ 11 w 1472"/>
                <a:gd name="T33" fmla="*/ 840 h 994"/>
                <a:gd name="T34" fmla="*/ 20 w 1472"/>
                <a:gd name="T35" fmla="*/ 888 h 994"/>
                <a:gd name="T36" fmla="*/ 30 w 1472"/>
                <a:gd name="T37" fmla="*/ 933 h 994"/>
                <a:gd name="T38" fmla="*/ 44 w 1472"/>
                <a:gd name="T39" fmla="*/ 975 h 994"/>
                <a:gd name="T40" fmla="*/ 94 w 1472"/>
                <a:gd name="T41" fmla="*/ 994 h 994"/>
                <a:gd name="T42" fmla="*/ 91 w 1472"/>
                <a:gd name="T43" fmla="*/ 979 h 994"/>
                <a:gd name="T44" fmla="*/ 89 w 1472"/>
                <a:gd name="T45" fmla="*/ 963 h 994"/>
                <a:gd name="T46" fmla="*/ 85 w 1472"/>
                <a:gd name="T47" fmla="*/ 802 h 994"/>
                <a:gd name="T48" fmla="*/ 108 w 1472"/>
                <a:gd name="T49" fmla="*/ 651 h 994"/>
                <a:gd name="T50" fmla="*/ 158 w 1472"/>
                <a:gd name="T51" fmla="*/ 514 h 994"/>
                <a:gd name="T52" fmla="*/ 232 w 1472"/>
                <a:gd name="T53" fmla="*/ 394 h 994"/>
                <a:gd name="T54" fmla="*/ 328 w 1472"/>
                <a:gd name="T55" fmla="*/ 295 h 994"/>
                <a:gd name="T56" fmla="*/ 442 w 1472"/>
                <a:gd name="T57" fmla="*/ 219 h 994"/>
                <a:gd name="T58" fmla="*/ 573 w 1472"/>
                <a:gd name="T59" fmla="*/ 171 h 994"/>
                <a:gd name="T60" fmla="*/ 717 w 1472"/>
                <a:gd name="T61" fmla="*/ 151 h 994"/>
                <a:gd name="T62" fmla="*/ 862 w 1472"/>
                <a:gd name="T63" fmla="*/ 165 h 994"/>
                <a:gd name="T64" fmla="*/ 996 w 1472"/>
                <a:gd name="T65" fmla="*/ 209 h 994"/>
                <a:gd name="T66" fmla="*/ 1115 w 1472"/>
                <a:gd name="T67" fmla="*/ 281 h 994"/>
                <a:gd name="T68" fmla="*/ 1216 w 1472"/>
                <a:gd name="T69" fmla="*/ 377 h 994"/>
                <a:gd name="T70" fmla="*/ 1297 w 1472"/>
                <a:gd name="T71" fmla="*/ 494 h 994"/>
                <a:gd name="T72" fmla="*/ 1355 w 1472"/>
                <a:gd name="T73" fmla="*/ 629 h 994"/>
                <a:gd name="T74" fmla="*/ 1389 w 1472"/>
                <a:gd name="T75" fmla="*/ 779 h 994"/>
                <a:gd name="T76" fmla="*/ 1393 w 1472"/>
                <a:gd name="T77" fmla="*/ 940 h 994"/>
                <a:gd name="T78" fmla="*/ 1391 w 1472"/>
                <a:gd name="T79" fmla="*/ 968 h 994"/>
                <a:gd name="T80" fmla="*/ 1388 w 1472"/>
                <a:gd name="T81" fmla="*/ 994 h 994"/>
                <a:gd name="T82" fmla="*/ 1437 w 1472"/>
                <a:gd name="T83" fmla="*/ 970 h 994"/>
                <a:gd name="T84" fmla="*/ 1450 w 1472"/>
                <a:gd name="T85" fmla="*/ 920 h 994"/>
                <a:gd name="T86" fmla="*/ 1460 w 1472"/>
                <a:gd name="T87" fmla="*/ 870 h 994"/>
                <a:gd name="T88" fmla="*/ 1467 w 1472"/>
                <a:gd name="T89" fmla="*/ 816 h 994"/>
                <a:gd name="T90" fmla="*/ 1472 w 1472"/>
                <a:gd name="T91" fmla="*/ 747 h 994"/>
                <a:gd name="T92" fmla="*/ 1469 w 1472"/>
                <a:gd name="T93" fmla="*/ 666 h 994"/>
                <a:gd name="T94" fmla="*/ 1458 w 1472"/>
                <a:gd name="T95" fmla="*/ 588 h 994"/>
                <a:gd name="T96" fmla="*/ 1441 w 1472"/>
                <a:gd name="T97" fmla="*/ 513 h 994"/>
                <a:gd name="T98" fmla="*/ 1414 w 1472"/>
                <a:gd name="T99" fmla="*/ 441 h 994"/>
                <a:gd name="T100" fmla="*/ 1382 w 1472"/>
                <a:gd name="T101" fmla="*/ 373 h 994"/>
                <a:gd name="T102" fmla="*/ 1343 w 1472"/>
                <a:gd name="T103" fmla="*/ 311 h 994"/>
                <a:gd name="T104" fmla="*/ 1297 w 1472"/>
                <a:gd name="T105" fmla="*/ 252 h 994"/>
                <a:gd name="T106" fmla="*/ 1246 w 1472"/>
                <a:gd name="T107" fmla="*/ 198 h 994"/>
                <a:gd name="T108" fmla="*/ 1189 w 1472"/>
                <a:gd name="T109" fmla="*/ 151 h 994"/>
                <a:gd name="T110" fmla="*/ 1127 w 1472"/>
                <a:gd name="T111" fmla="*/ 108 h 994"/>
                <a:gd name="T112" fmla="*/ 1062 w 1472"/>
                <a:gd name="T113" fmla="*/ 73 h 994"/>
                <a:gd name="T114" fmla="*/ 990 w 1472"/>
                <a:gd name="T115" fmla="*/ 44 h 994"/>
                <a:gd name="T116" fmla="*/ 916 w 1472"/>
                <a:gd name="T117" fmla="*/ 22 h 994"/>
                <a:gd name="T118" fmla="*/ 838 w 1472"/>
                <a:gd name="T119" fmla="*/ 7 h 994"/>
                <a:gd name="T120" fmla="*/ 756 w 1472"/>
                <a:gd name="T121" fmla="*/ 0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72" h="994">
                  <a:moveTo>
                    <a:pt x="715" y="0"/>
                  </a:moveTo>
                  <a:lnTo>
                    <a:pt x="673" y="2"/>
                  </a:lnTo>
                  <a:lnTo>
                    <a:pt x="632" y="6"/>
                  </a:lnTo>
                  <a:lnTo>
                    <a:pt x="593" y="12"/>
                  </a:lnTo>
                  <a:lnTo>
                    <a:pt x="553" y="20"/>
                  </a:lnTo>
                  <a:lnTo>
                    <a:pt x="515" y="29"/>
                  </a:lnTo>
                  <a:lnTo>
                    <a:pt x="479" y="40"/>
                  </a:lnTo>
                  <a:lnTo>
                    <a:pt x="442" y="53"/>
                  </a:lnTo>
                  <a:lnTo>
                    <a:pt x="407" y="68"/>
                  </a:lnTo>
                  <a:lnTo>
                    <a:pt x="374" y="85"/>
                  </a:lnTo>
                  <a:lnTo>
                    <a:pt x="340" y="104"/>
                  </a:lnTo>
                  <a:lnTo>
                    <a:pt x="309" y="123"/>
                  </a:lnTo>
                  <a:lnTo>
                    <a:pt x="279" y="144"/>
                  </a:lnTo>
                  <a:lnTo>
                    <a:pt x="249" y="167"/>
                  </a:lnTo>
                  <a:lnTo>
                    <a:pt x="223" y="191"/>
                  </a:lnTo>
                  <a:lnTo>
                    <a:pt x="196" y="218"/>
                  </a:lnTo>
                  <a:lnTo>
                    <a:pt x="171" y="244"/>
                  </a:lnTo>
                  <a:lnTo>
                    <a:pt x="148" y="272"/>
                  </a:lnTo>
                  <a:lnTo>
                    <a:pt x="126" y="302"/>
                  </a:lnTo>
                  <a:lnTo>
                    <a:pt x="106" y="333"/>
                  </a:lnTo>
                  <a:lnTo>
                    <a:pt x="88" y="364"/>
                  </a:lnTo>
                  <a:lnTo>
                    <a:pt x="71" y="397"/>
                  </a:lnTo>
                  <a:lnTo>
                    <a:pt x="56" y="431"/>
                  </a:lnTo>
                  <a:lnTo>
                    <a:pt x="42" y="465"/>
                  </a:lnTo>
                  <a:lnTo>
                    <a:pt x="30" y="501"/>
                  </a:lnTo>
                  <a:lnTo>
                    <a:pt x="21" y="538"/>
                  </a:lnTo>
                  <a:lnTo>
                    <a:pt x="13" y="575"/>
                  </a:lnTo>
                  <a:lnTo>
                    <a:pt x="7" y="613"/>
                  </a:lnTo>
                  <a:lnTo>
                    <a:pt x="3" y="652"/>
                  </a:lnTo>
                  <a:lnTo>
                    <a:pt x="0" y="691"/>
                  </a:lnTo>
                  <a:lnTo>
                    <a:pt x="0" y="732"/>
                  </a:lnTo>
                  <a:lnTo>
                    <a:pt x="3" y="772"/>
                  </a:lnTo>
                  <a:lnTo>
                    <a:pt x="7" y="813"/>
                  </a:lnTo>
                  <a:lnTo>
                    <a:pt x="11" y="840"/>
                  </a:lnTo>
                  <a:lnTo>
                    <a:pt x="15" y="865"/>
                  </a:lnTo>
                  <a:lnTo>
                    <a:pt x="20" y="888"/>
                  </a:lnTo>
                  <a:lnTo>
                    <a:pt x="25" y="911"/>
                  </a:lnTo>
                  <a:lnTo>
                    <a:pt x="30" y="933"/>
                  </a:lnTo>
                  <a:lnTo>
                    <a:pt x="37" y="954"/>
                  </a:lnTo>
                  <a:lnTo>
                    <a:pt x="44" y="975"/>
                  </a:lnTo>
                  <a:lnTo>
                    <a:pt x="51" y="994"/>
                  </a:lnTo>
                  <a:lnTo>
                    <a:pt x="94" y="994"/>
                  </a:lnTo>
                  <a:lnTo>
                    <a:pt x="93" y="987"/>
                  </a:lnTo>
                  <a:lnTo>
                    <a:pt x="91" y="979"/>
                  </a:lnTo>
                  <a:lnTo>
                    <a:pt x="90" y="971"/>
                  </a:lnTo>
                  <a:lnTo>
                    <a:pt x="89" y="963"/>
                  </a:lnTo>
                  <a:lnTo>
                    <a:pt x="83" y="881"/>
                  </a:lnTo>
                  <a:lnTo>
                    <a:pt x="85" y="802"/>
                  </a:lnTo>
                  <a:lnTo>
                    <a:pt x="93" y="725"/>
                  </a:lnTo>
                  <a:lnTo>
                    <a:pt x="108" y="651"/>
                  </a:lnTo>
                  <a:lnTo>
                    <a:pt x="129" y="581"/>
                  </a:lnTo>
                  <a:lnTo>
                    <a:pt x="158" y="514"/>
                  </a:lnTo>
                  <a:lnTo>
                    <a:pt x="193" y="452"/>
                  </a:lnTo>
                  <a:lnTo>
                    <a:pt x="232" y="394"/>
                  </a:lnTo>
                  <a:lnTo>
                    <a:pt x="278" y="342"/>
                  </a:lnTo>
                  <a:lnTo>
                    <a:pt x="328" y="295"/>
                  </a:lnTo>
                  <a:lnTo>
                    <a:pt x="383" y="254"/>
                  </a:lnTo>
                  <a:lnTo>
                    <a:pt x="442" y="219"/>
                  </a:lnTo>
                  <a:lnTo>
                    <a:pt x="505" y="191"/>
                  </a:lnTo>
                  <a:lnTo>
                    <a:pt x="573" y="171"/>
                  </a:lnTo>
                  <a:lnTo>
                    <a:pt x="643" y="157"/>
                  </a:lnTo>
                  <a:lnTo>
                    <a:pt x="717" y="151"/>
                  </a:lnTo>
                  <a:lnTo>
                    <a:pt x="791" y="153"/>
                  </a:lnTo>
                  <a:lnTo>
                    <a:pt x="862" y="165"/>
                  </a:lnTo>
                  <a:lnTo>
                    <a:pt x="930" y="183"/>
                  </a:lnTo>
                  <a:lnTo>
                    <a:pt x="996" y="209"/>
                  </a:lnTo>
                  <a:lnTo>
                    <a:pt x="1057" y="242"/>
                  </a:lnTo>
                  <a:lnTo>
                    <a:pt x="1115" y="281"/>
                  </a:lnTo>
                  <a:lnTo>
                    <a:pt x="1168" y="326"/>
                  </a:lnTo>
                  <a:lnTo>
                    <a:pt x="1216" y="377"/>
                  </a:lnTo>
                  <a:lnTo>
                    <a:pt x="1259" y="433"/>
                  </a:lnTo>
                  <a:lnTo>
                    <a:pt x="1297" y="494"/>
                  </a:lnTo>
                  <a:lnTo>
                    <a:pt x="1329" y="560"/>
                  </a:lnTo>
                  <a:lnTo>
                    <a:pt x="1355" y="629"/>
                  </a:lnTo>
                  <a:lnTo>
                    <a:pt x="1375" y="703"/>
                  </a:lnTo>
                  <a:lnTo>
                    <a:pt x="1389" y="779"/>
                  </a:lnTo>
                  <a:lnTo>
                    <a:pt x="1395" y="858"/>
                  </a:lnTo>
                  <a:lnTo>
                    <a:pt x="1393" y="940"/>
                  </a:lnTo>
                  <a:lnTo>
                    <a:pt x="1392" y="954"/>
                  </a:lnTo>
                  <a:lnTo>
                    <a:pt x="1391" y="968"/>
                  </a:lnTo>
                  <a:lnTo>
                    <a:pt x="1389" y="982"/>
                  </a:lnTo>
                  <a:lnTo>
                    <a:pt x="1388" y="994"/>
                  </a:lnTo>
                  <a:lnTo>
                    <a:pt x="1429" y="994"/>
                  </a:lnTo>
                  <a:lnTo>
                    <a:pt x="1437" y="970"/>
                  </a:lnTo>
                  <a:lnTo>
                    <a:pt x="1444" y="946"/>
                  </a:lnTo>
                  <a:lnTo>
                    <a:pt x="1450" y="920"/>
                  </a:lnTo>
                  <a:lnTo>
                    <a:pt x="1456" y="895"/>
                  </a:lnTo>
                  <a:lnTo>
                    <a:pt x="1460" y="870"/>
                  </a:lnTo>
                  <a:lnTo>
                    <a:pt x="1464" y="843"/>
                  </a:lnTo>
                  <a:lnTo>
                    <a:pt x="1467" y="816"/>
                  </a:lnTo>
                  <a:lnTo>
                    <a:pt x="1469" y="788"/>
                  </a:lnTo>
                  <a:lnTo>
                    <a:pt x="1472" y="747"/>
                  </a:lnTo>
                  <a:lnTo>
                    <a:pt x="1472" y="706"/>
                  </a:lnTo>
                  <a:lnTo>
                    <a:pt x="1469" y="666"/>
                  </a:lnTo>
                  <a:lnTo>
                    <a:pt x="1465" y="627"/>
                  </a:lnTo>
                  <a:lnTo>
                    <a:pt x="1458" y="588"/>
                  </a:lnTo>
                  <a:lnTo>
                    <a:pt x="1450" y="550"/>
                  </a:lnTo>
                  <a:lnTo>
                    <a:pt x="1441" y="513"/>
                  </a:lnTo>
                  <a:lnTo>
                    <a:pt x="1428" y="477"/>
                  </a:lnTo>
                  <a:lnTo>
                    <a:pt x="1414" y="441"/>
                  </a:lnTo>
                  <a:lnTo>
                    <a:pt x="1399" y="407"/>
                  </a:lnTo>
                  <a:lnTo>
                    <a:pt x="1382" y="373"/>
                  </a:lnTo>
                  <a:lnTo>
                    <a:pt x="1363" y="342"/>
                  </a:lnTo>
                  <a:lnTo>
                    <a:pt x="1343" y="311"/>
                  </a:lnTo>
                  <a:lnTo>
                    <a:pt x="1321" y="281"/>
                  </a:lnTo>
                  <a:lnTo>
                    <a:pt x="1297" y="252"/>
                  </a:lnTo>
                  <a:lnTo>
                    <a:pt x="1272" y="225"/>
                  </a:lnTo>
                  <a:lnTo>
                    <a:pt x="1246" y="198"/>
                  </a:lnTo>
                  <a:lnTo>
                    <a:pt x="1218" y="174"/>
                  </a:lnTo>
                  <a:lnTo>
                    <a:pt x="1189" y="151"/>
                  </a:lnTo>
                  <a:lnTo>
                    <a:pt x="1159" y="129"/>
                  </a:lnTo>
                  <a:lnTo>
                    <a:pt x="1127" y="108"/>
                  </a:lnTo>
                  <a:lnTo>
                    <a:pt x="1095" y="90"/>
                  </a:lnTo>
                  <a:lnTo>
                    <a:pt x="1062" y="73"/>
                  </a:lnTo>
                  <a:lnTo>
                    <a:pt x="1026" y="58"/>
                  </a:lnTo>
                  <a:lnTo>
                    <a:pt x="990" y="44"/>
                  </a:lnTo>
                  <a:lnTo>
                    <a:pt x="953" y="32"/>
                  </a:lnTo>
                  <a:lnTo>
                    <a:pt x="916" y="22"/>
                  </a:lnTo>
                  <a:lnTo>
                    <a:pt x="877" y="14"/>
                  </a:lnTo>
                  <a:lnTo>
                    <a:pt x="838" y="7"/>
                  </a:lnTo>
                  <a:lnTo>
                    <a:pt x="798" y="2"/>
                  </a:lnTo>
                  <a:lnTo>
                    <a:pt x="756" y="0"/>
                  </a:lnTo>
                  <a:lnTo>
                    <a:pt x="715" y="0"/>
                  </a:lnTo>
                  <a:close/>
                </a:path>
              </a:pathLst>
            </a:custGeom>
            <a:solidFill>
              <a:schemeClr val="tx2">
                <a:lumMod val="75000"/>
              </a:schemeClr>
            </a:solidFill>
            <a:ln>
              <a:noFill/>
            </a:ln>
          </p:spPr>
          <p:txBody>
            <a:bodyPr vert="horz" wrap="square" lIns="91440" tIns="45720" rIns="91440" bIns="45720" numCol="1" anchor="t" anchorCtr="0" compatLnSpc="1">
              <a:prstTxWarp prst="textNoShape">
                <a:avLst/>
              </a:prstTxWarp>
            </a:bodyPr>
            <a:lstStyle/>
            <a:p>
              <a:endParaRPr lang="cs-CZ"/>
            </a:p>
          </p:txBody>
        </p:sp>
        <p:sp>
          <p:nvSpPr>
            <p:cNvPr id="2075" name="Freeform 13"/>
            <p:cNvSpPr>
              <a:spLocks/>
            </p:cNvSpPr>
            <p:nvPr>
              <p:custDataLst>
                <p:tags r:id="rId32"/>
              </p:custDataLst>
            </p:nvPr>
          </p:nvSpPr>
          <p:spPr bwMode="auto">
            <a:xfrm>
              <a:off x="7145338" y="2405063"/>
              <a:ext cx="1808163" cy="842963"/>
            </a:xfrm>
            <a:custGeom>
              <a:avLst/>
              <a:gdLst>
                <a:gd name="T0" fmla="*/ 2243 w 2278"/>
                <a:gd name="T1" fmla="*/ 46 h 1061"/>
                <a:gd name="T2" fmla="*/ 2120 w 2278"/>
                <a:gd name="T3" fmla="*/ 142 h 1061"/>
                <a:gd name="T4" fmla="*/ 1983 w 2278"/>
                <a:gd name="T5" fmla="*/ 85 h 1061"/>
                <a:gd name="T6" fmla="*/ 1886 w 2278"/>
                <a:gd name="T7" fmla="*/ 129 h 1061"/>
                <a:gd name="T8" fmla="*/ 1641 w 2278"/>
                <a:gd name="T9" fmla="*/ 251 h 1061"/>
                <a:gd name="T10" fmla="*/ 1567 w 2278"/>
                <a:gd name="T11" fmla="*/ 316 h 1061"/>
                <a:gd name="T12" fmla="*/ 1422 w 2278"/>
                <a:gd name="T13" fmla="*/ 532 h 1061"/>
                <a:gd name="T14" fmla="*/ 1051 w 2278"/>
                <a:gd name="T15" fmla="*/ 644 h 1061"/>
                <a:gd name="T16" fmla="*/ 735 w 2278"/>
                <a:gd name="T17" fmla="*/ 447 h 1061"/>
                <a:gd name="T18" fmla="*/ 660 w 2278"/>
                <a:gd name="T19" fmla="*/ 251 h 1061"/>
                <a:gd name="T20" fmla="*/ 654 w 2278"/>
                <a:gd name="T21" fmla="*/ 243 h 1061"/>
                <a:gd name="T22" fmla="*/ 477 w 2278"/>
                <a:gd name="T23" fmla="*/ 205 h 1061"/>
                <a:gd name="T24" fmla="*/ 298 w 2278"/>
                <a:gd name="T25" fmla="*/ 175 h 1061"/>
                <a:gd name="T26" fmla="*/ 233 w 2278"/>
                <a:gd name="T27" fmla="*/ 239 h 1061"/>
                <a:gd name="T28" fmla="*/ 77 w 2278"/>
                <a:gd name="T29" fmla="*/ 234 h 1061"/>
                <a:gd name="T30" fmla="*/ 5 w 2278"/>
                <a:gd name="T31" fmla="*/ 164 h 1061"/>
                <a:gd name="T32" fmla="*/ 55 w 2278"/>
                <a:gd name="T33" fmla="*/ 318 h 1061"/>
                <a:gd name="T34" fmla="*/ 241 w 2278"/>
                <a:gd name="T35" fmla="*/ 331 h 1061"/>
                <a:gd name="T36" fmla="*/ 642 w 2278"/>
                <a:gd name="T37" fmla="*/ 320 h 1061"/>
                <a:gd name="T38" fmla="*/ 342 w 2278"/>
                <a:gd name="T39" fmla="*/ 595 h 1061"/>
                <a:gd name="T40" fmla="*/ 188 w 2278"/>
                <a:gd name="T41" fmla="*/ 523 h 1061"/>
                <a:gd name="T42" fmla="*/ 52 w 2278"/>
                <a:gd name="T43" fmla="*/ 657 h 1061"/>
                <a:gd name="T44" fmla="*/ 78 w 2278"/>
                <a:gd name="T45" fmla="*/ 736 h 1061"/>
                <a:gd name="T46" fmla="*/ 185 w 2278"/>
                <a:gd name="T47" fmla="*/ 621 h 1061"/>
                <a:gd name="T48" fmla="*/ 331 w 2278"/>
                <a:gd name="T49" fmla="*/ 657 h 1061"/>
                <a:gd name="T50" fmla="*/ 390 w 2278"/>
                <a:gd name="T51" fmla="*/ 654 h 1061"/>
                <a:gd name="T52" fmla="*/ 575 w 2278"/>
                <a:gd name="T53" fmla="*/ 565 h 1061"/>
                <a:gd name="T54" fmla="*/ 688 w 2278"/>
                <a:gd name="T55" fmla="*/ 533 h 1061"/>
                <a:gd name="T56" fmla="*/ 432 w 2278"/>
                <a:gd name="T57" fmla="*/ 781 h 1061"/>
                <a:gd name="T58" fmla="*/ 342 w 2278"/>
                <a:gd name="T59" fmla="*/ 937 h 1061"/>
                <a:gd name="T60" fmla="*/ 244 w 2278"/>
                <a:gd name="T61" fmla="*/ 930 h 1061"/>
                <a:gd name="T62" fmla="*/ 213 w 2278"/>
                <a:gd name="T63" fmla="*/ 904 h 1061"/>
                <a:gd name="T64" fmla="*/ 187 w 2278"/>
                <a:gd name="T65" fmla="*/ 794 h 1061"/>
                <a:gd name="T66" fmla="*/ 123 w 2278"/>
                <a:gd name="T67" fmla="*/ 939 h 1061"/>
                <a:gd name="T68" fmla="*/ 289 w 2278"/>
                <a:gd name="T69" fmla="*/ 1037 h 1061"/>
                <a:gd name="T70" fmla="*/ 426 w 2278"/>
                <a:gd name="T71" fmla="*/ 953 h 1061"/>
                <a:gd name="T72" fmla="*/ 448 w 2278"/>
                <a:gd name="T73" fmla="*/ 856 h 1061"/>
                <a:gd name="T74" fmla="*/ 858 w 2278"/>
                <a:gd name="T75" fmla="*/ 728 h 1061"/>
                <a:gd name="T76" fmla="*/ 1015 w 2278"/>
                <a:gd name="T77" fmla="*/ 794 h 1061"/>
                <a:gd name="T78" fmla="*/ 1184 w 2278"/>
                <a:gd name="T79" fmla="*/ 800 h 1061"/>
                <a:gd name="T80" fmla="*/ 1331 w 2278"/>
                <a:gd name="T81" fmla="*/ 752 h 1061"/>
                <a:gd name="T82" fmla="*/ 1751 w 2278"/>
                <a:gd name="T83" fmla="*/ 871 h 1061"/>
                <a:gd name="T84" fmla="*/ 1762 w 2278"/>
                <a:gd name="T85" fmla="*/ 959 h 1061"/>
                <a:gd name="T86" fmla="*/ 1884 w 2278"/>
                <a:gd name="T87" fmla="*/ 1058 h 1061"/>
                <a:gd name="T88" fmla="*/ 2065 w 2278"/>
                <a:gd name="T89" fmla="*/ 982 h 1061"/>
                <a:gd name="T90" fmla="*/ 2039 w 2278"/>
                <a:gd name="T91" fmla="*/ 794 h 1061"/>
                <a:gd name="T92" fmla="*/ 1997 w 2278"/>
                <a:gd name="T93" fmla="*/ 909 h 1061"/>
                <a:gd name="T94" fmla="*/ 1962 w 2278"/>
                <a:gd name="T95" fmla="*/ 949 h 1061"/>
                <a:gd name="T96" fmla="*/ 1898 w 2278"/>
                <a:gd name="T97" fmla="*/ 964 h 1061"/>
                <a:gd name="T98" fmla="*/ 1766 w 2278"/>
                <a:gd name="T99" fmla="*/ 812 h 1061"/>
                <a:gd name="T100" fmla="*/ 1518 w 2278"/>
                <a:gd name="T101" fmla="*/ 576 h 1061"/>
                <a:gd name="T102" fmla="*/ 1620 w 2278"/>
                <a:gd name="T103" fmla="*/ 586 h 1061"/>
                <a:gd name="T104" fmla="*/ 1794 w 2278"/>
                <a:gd name="T105" fmla="*/ 673 h 1061"/>
                <a:gd name="T106" fmla="*/ 1853 w 2278"/>
                <a:gd name="T107" fmla="*/ 697 h 1061"/>
                <a:gd name="T108" fmla="*/ 1990 w 2278"/>
                <a:gd name="T109" fmla="*/ 641 h 1061"/>
                <a:gd name="T110" fmla="*/ 2114 w 2278"/>
                <a:gd name="T111" fmla="*/ 737 h 1061"/>
                <a:gd name="T112" fmla="*/ 2148 w 2278"/>
                <a:gd name="T113" fmla="*/ 711 h 1061"/>
                <a:gd name="T114" fmla="*/ 2037 w 2278"/>
                <a:gd name="T115" fmla="*/ 553 h 1061"/>
                <a:gd name="T116" fmla="*/ 1870 w 2278"/>
                <a:gd name="T117" fmla="*/ 596 h 1061"/>
                <a:gd name="T118" fmla="*/ 1986 w 2278"/>
                <a:gd name="T119" fmla="*/ 165 h 1061"/>
                <a:gd name="T120" fmla="*/ 2141 w 2278"/>
                <a:gd name="T121" fmla="*/ 235 h 1061"/>
                <a:gd name="T122" fmla="*/ 2277 w 2278"/>
                <a:gd name="T123" fmla="*/ 101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78" h="1061">
                  <a:moveTo>
                    <a:pt x="2272" y="42"/>
                  </a:moveTo>
                  <a:lnTo>
                    <a:pt x="2269" y="30"/>
                  </a:lnTo>
                  <a:lnTo>
                    <a:pt x="2264" y="20"/>
                  </a:lnTo>
                  <a:lnTo>
                    <a:pt x="2259" y="9"/>
                  </a:lnTo>
                  <a:lnTo>
                    <a:pt x="2254" y="0"/>
                  </a:lnTo>
                  <a:lnTo>
                    <a:pt x="2250" y="23"/>
                  </a:lnTo>
                  <a:lnTo>
                    <a:pt x="2243" y="46"/>
                  </a:lnTo>
                  <a:lnTo>
                    <a:pt x="2234" y="67"/>
                  </a:lnTo>
                  <a:lnTo>
                    <a:pt x="2221" y="85"/>
                  </a:lnTo>
                  <a:lnTo>
                    <a:pt x="2205" y="103"/>
                  </a:lnTo>
                  <a:lnTo>
                    <a:pt x="2187" y="118"/>
                  </a:lnTo>
                  <a:lnTo>
                    <a:pt x="2166" y="129"/>
                  </a:lnTo>
                  <a:lnTo>
                    <a:pt x="2143" y="137"/>
                  </a:lnTo>
                  <a:lnTo>
                    <a:pt x="2120" y="142"/>
                  </a:lnTo>
                  <a:lnTo>
                    <a:pt x="2097" y="143"/>
                  </a:lnTo>
                  <a:lnTo>
                    <a:pt x="2075" y="141"/>
                  </a:lnTo>
                  <a:lnTo>
                    <a:pt x="2054" y="135"/>
                  </a:lnTo>
                  <a:lnTo>
                    <a:pt x="2033" y="127"/>
                  </a:lnTo>
                  <a:lnTo>
                    <a:pt x="2015" y="115"/>
                  </a:lnTo>
                  <a:lnTo>
                    <a:pt x="1998" y="101"/>
                  </a:lnTo>
                  <a:lnTo>
                    <a:pt x="1983" y="85"/>
                  </a:lnTo>
                  <a:lnTo>
                    <a:pt x="1983" y="84"/>
                  </a:lnTo>
                  <a:lnTo>
                    <a:pt x="1982" y="84"/>
                  </a:lnTo>
                  <a:lnTo>
                    <a:pt x="1977" y="85"/>
                  </a:lnTo>
                  <a:lnTo>
                    <a:pt x="1963" y="92"/>
                  </a:lnTo>
                  <a:lnTo>
                    <a:pt x="1944" y="101"/>
                  </a:lnTo>
                  <a:lnTo>
                    <a:pt x="1917" y="114"/>
                  </a:lnTo>
                  <a:lnTo>
                    <a:pt x="1886" y="129"/>
                  </a:lnTo>
                  <a:lnTo>
                    <a:pt x="1853" y="145"/>
                  </a:lnTo>
                  <a:lnTo>
                    <a:pt x="1816" y="164"/>
                  </a:lnTo>
                  <a:lnTo>
                    <a:pt x="1779" y="182"/>
                  </a:lnTo>
                  <a:lnTo>
                    <a:pt x="1741" y="201"/>
                  </a:lnTo>
                  <a:lnTo>
                    <a:pt x="1705" y="219"/>
                  </a:lnTo>
                  <a:lnTo>
                    <a:pt x="1672" y="236"/>
                  </a:lnTo>
                  <a:lnTo>
                    <a:pt x="1641" y="251"/>
                  </a:lnTo>
                  <a:lnTo>
                    <a:pt x="1615" y="264"/>
                  </a:lnTo>
                  <a:lnTo>
                    <a:pt x="1596" y="273"/>
                  </a:lnTo>
                  <a:lnTo>
                    <a:pt x="1583" y="280"/>
                  </a:lnTo>
                  <a:lnTo>
                    <a:pt x="1578" y="282"/>
                  </a:lnTo>
                  <a:lnTo>
                    <a:pt x="1577" y="287"/>
                  </a:lnTo>
                  <a:lnTo>
                    <a:pt x="1574" y="298"/>
                  </a:lnTo>
                  <a:lnTo>
                    <a:pt x="1567" y="316"/>
                  </a:lnTo>
                  <a:lnTo>
                    <a:pt x="1556" y="340"/>
                  </a:lnTo>
                  <a:lnTo>
                    <a:pt x="1544" y="368"/>
                  </a:lnTo>
                  <a:lnTo>
                    <a:pt x="1527" y="399"/>
                  </a:lnTo>
                  <a:lnTo>
                    <a:pt x="1507" y="431"/>
                  </a:lnTo>
                  <a:lnTo>
                    <a:pt x="1483" y="465"/>
                  </a:lnTo>
                  <a:lnTo>
                    <a:pt x="1454" y="500"/>
                  </a:lnTo>
                  <a:lnTo>
                    <a:pt x="1422" y="532"/>
                  </a:lnTo>
                  <a:lnTo>
                    <a:pt x="1385" y="563"/>
                  </a:lnTo>
                  <a:lnTo>
                    <a:pt x="1343" y="591"/>
                  </a:lnTo>
                  <a:lnTo>
                    <a:pt x="1296" y="615"/>
                  </a:lnTo>
                  <a:lnTo>
                    <a:pt x="1245" y="633"/>
                  </a:lnTo>
                  <a:lnTo>
                    <a:pt x="1188" y="644"/>
                  </a:lnTo>
                  <a:lnTo>
                    <a:pt x="1126" y="649"/>
                  </a:lnTo>
                  <a:lnTo>
                    <a:pt x="1051" y="644"/>
                  </a:lnTo>
                  <a:lnTo>
                    <a:pt x="985" y="631"/>
                  </a:lnTo>
                  <a:lnTo>
                    <a:pt x="926" y="612"/>
                  </a:lnTo>
                  <a:lnTo>
                    <a:pt x="876" y="585"/>
                  </a:lnTo>
                  <a:lnTo>
                    <a:pt x="831" y="555"/>
                  </a:lnTo>
                  <a:lnTo>
                    <a:pt x="793" y="522"/>
                  </a:lnTo>
                  <a:lnTo>
                    <a:pt x="761" y="485"/>
                  </a:lnTo>
                  <a:lnTo>
                    <a:pt x="735" y="447"/>
                  </a:lnTo>
                  <a:lnTo>
                    <a:pt x="713" y="410"/>
                  </a:lnTo>
                  <a:lnTo>
                    <a:pt x="696" y="373"/>
                  </a:lnTo>
                  <a:lnTo>
                    <a:pt x="682" y="340"/>
                  </a:lnTo>
                  <a:lnTo>
                    <a:pt x="673" y="310"/>
                  </a:lnTo>
                  <a:lnTo>
                    <a:pt x="666" y="283"/>
                  </a:lnTo>
                  <a:lnTo>
                    <a:pt x="661" y="264"/>
                  </a:lnTo>
                  <a:lnTo>
                    <a:pt x="660" y="251"/>
                  </a:lnTo>
                  <a:lnTo>
                    <a:pt x="659" y="247"/>
                  </a:lnTo>
                  <a:lnTo>
                    <a:pt x="659" y="245"/>
                  </a:lnTo>
                  <a:lnTo>
                    <a:pt x="659" y="245"/>
                  </a:lnTo>
                  <a:lnTo>
                    <a:pt x="659" y="245"/>
                  </a:lnTo>
                  <a:lnTo>
                    <a:pt x="659" y="245"/>
                  </a:lnTo>
                  <a:lnTo>
                    <a:pt x="659" y="245"/>
                  </a:lnTo>
                  <a:lnTo>
                    <a:pt x="654" y="243"/>
                  </a:lnTo>
                  <a:lnTo>
                    <a:pt x="643" y="240"/>
                  </a:lnTo>
                  <a:lnTo>
                    <a:pt x="624" y="235"/>
                  </a:lnTo>
                  <a:lnTo>
                    <a:pt x="601" y="229"/>
                  </a:lnTo>
                  <a:lnTo>
                    <a:pt x="574" y="224"/>
                  </a:lnTo>
                  <a:lnTo>
                    <a:pt x="543" y="218"/>
                  </a:lnTo>
                  <a:lnTo>
                    <a:pt x="510" y="211"/>
                  </a:lnTo>
                  <a:lnTo>
                    <a:pt x="477" y="205"/>
                  </a:lnTo>
                  <a:lnTo>
                    <a:pt x="442" y="199"/>
                  </a:lnTo>
                  <a:lnTo>
                    <a:pt x="410" y="194"/>
                  </a:lnTo>
                  <a:lnTo>
                    <a:pt x="379" y="188"/>
                  </a:lnTo>
                  <a:lnTo>
                    <a:pt x="351" y="183"/>
                  </a:lnTo>
                  <a:lnTo>
                    <a:pt x="328" y="180"/>
                  </a:lnTo>
                  <a:lnTo>
                    <a:pt x="310" y="176"/>
                  </a:lnTo>
                  <a:lnTo>
                    <a:pt x="298" y="175"/>
                  </a:lnTo>
                  <a:lnTo>
                    <a:pt x="294" y="175"/>
                  </a:lnTo>
                  <a:lnTo>
                    <a:pt x="293" y="175"/>
                  </a:lnTo>
                  <a:lnTo>
                    <a:pt x="293" y="176"/>
                  </a:lnTo>
                  <a:lnTo>
                    <a:pt x="281" y="195"/>
                  </a:lnTo>
                  <a:lnTo>
                    <a:pt x="267" y="212"/>
                  </a:lnTo>
                  <a:lnTo>
                    <a:pt x="250" y="227"/>
                  </a:lnTo>
                  <a:lnTo>
                    <a:pt x="233" y="239"/>
                  </a:lnTo>
                  <a:lnTo>
                    <a:pt x="212" y="248"/>
                  </a:lnTo>
                  <a:lnTo>
                    <a:pt x="191" y="255"/>
                  </a:lnTo>
                  <a:lnTo>
                    <a:pt x="168" y="257"/>
                  </a:lnTo>
                  <a:lnTo>
                    <a:pt x="145" y="257"/>
                  </a:lnTo>
                  <a:lnTo>
                    <a:pt x="121" y="252"/>
                  </a:lnTo>
                  <a:lnTo>
                    <a:pt x="98" y="245"/>
                  </a:lnTo>
                  <a:lnTo>
                    <a:pt x="77" y="234"/>
                  </a:lnTo>
                  <a:lnTo>
                    <a:pt x="59" y="220"/>
                  </a:lnTo>
                  <a:lnTo>
                    <a:pt x="43" y="204"/>
                  </a:lnTo>
                  <a:lnTo>
                    <a:pt x="29" y="184"/>
                  </a:lnTo>
                  <a:lnTo>
                    <a:pt x="18" y="164"/>
                  </a:lnTo>
                  <a:lnTo>
                    <a:pt x="11" y="142"/>
                  </a:lnTo>
                  <a:lnTo>
                    <a:pt x="7" y="152"/>
                  </a:lnTo>
                  <a:lnTo>
                    <a:pt x="5" y="164"/>
                  </a:lnTo>
                  <a:lnTo>
                    <a:pt x="1" y="174"/>
                  </a:lnTo>
                  <a:lnTo>
                    <a:pt x="0" y="186"/>
                  </a:lnTo>
                  <a:lnTo>
                    <a:pt x="0" y="217"/>
                  </a:lnTo>
                  <a:lnTo>
                    <a:pt x="7" y="245"/>
                  </a:lnTo>
                  <a:lnTo>
                    <a:pt x="18" y="273"/>
                  </a:lnTo>
                  <a:lnTo>
                    <a:pt x="34" y="297"/>
                  </a:lnTo>
                  <a:lnTo>
                    <a:pt x="55" y="318"/>
                  </a:lnTo>
                  <a:lnTo>
                    <a:pt x="81" y="334"/>
                  </a:lnTo>
                  <a:lnTo>
                    <a:pt x="108" y="346"/>
                  </a:lnTo>
                  <a:lnTo>
                    <a:pt x="138" y="351"/>
                  </a:lnTo>
                  <a:lnTo>
                    <a:pt x="166" y="353"/>
                  </a:lnTo>
                  <a:lnTo>
                    <a:pt x="192" y="349"/>
                  </a:lnTo>
                  <a:lnTo>
                    <a:pt x="218" y="342"/>
                  </a:lnTo>
                  <a:lnTo>
                    <a:pt x="241" y="331"/>
                  </a:lnTo>
                  <a:lnTo>
                    <a:pt x="261" y="317"/>
                  </a:lnTo>
                  <a:lnTo>
                    <a:pt x="280" y="300"/>
                  </a:lnTo>
                  <a:lnTo>
                    <a:pt x="294" y="279"/>
                  </a:lnTo>
                  <a:lnTo>
                    <a:pt x="304" y="255"/>
                  </a:lnTo>
                  <a:lnTo>
                    <a:pt x="642" y="315"/>
                  </a:lnTo>
                  <a:lnTo>
                    <a:pt x="642" y="317"/>
                  </a:lnTo>
                  <a:lnTo>
                    <a:pt x="642" y="320"/>
                  </a:lnTo>
                  <a:lnTo>
                    <a:pt x="642" y="324"/>
                  </a:lnTo>
                  <a:lnTo>
                    <a:pt x="642" y="327"/>
                  </a:lnTo>
                  <a:lnTo>
                    <a:pt x="643" y="357"/>
                  </a:lnTo>
                  <a:lnTo>
                    <a:pt x="645" y="387"/>
                  </a:lnTo>
                  <a:lnTo>
                    <a:pt x="650" y="416"/>
                  </a:lnTo>
                  <a:lnTo>
                    <a:pt x="657" y="445"/>
                  </a:lnTo>
                  <a:lnTo>
                    <a:pt x="342" y="595"/>
                  </a:lnTo>
                  <a:lnTo>
                    <a:pt x="327" y="573"/>
                  </a:lnTo>
                  <a:lnTo>
                    <a:pt x="310" y="554"/>
                  </a:lnTo>
                  <a:lnTo>
                    <a:pt x="289" y="540"/>
                  </a:lnTo>
                  <a:lnTo>
                    <a:pt x="266" y="530"/>
                  </a:lnTo>
                  <a:lnTo>
                    <a:pt x="241" y="524"/>
                  </a:lnTo>
                  <a:lnTo>
                    <a:pt x="215" y="522"/>
                  </a:lnTo>
                  <a:lnTo>
                    <a:pt x="188" y="523"/>
                  </a:lnTo>
                  <a:lnTo>
                    <a:pt x="161" y="529"/>
                  </a:lnTo>
                  <a:lnTo>
                    <a:pt x="132" y="540"/>
                  </a:lnTo>
                  <a:lnTo>
                    <a:pt x="107" y="556"/>
                  </a:lnTo>
                  <a:lnTo>
                    <a:pt x="86" y="577"/>
                  </a:lnTo>
                  <a:lnTo>
                    <a:pt x="70" y="601"/>
                  </a:lnTo>
                  <a:lnTo>
                    <a:pt x="58" y="628"/>
                  </a:lnTo>
                  <a:lnTo>
                    <a:pt x="52" y="657"/>
                  </a:lnTo>
                  <a:lnTo>
                    <a:pt x="51" y="687"/>
                  </a:lnTo>
                  <a:lnTo>
                    <a:pt x="55" y="718"/>
                  </a:lnTo>
                  <a:lnTo>
                    <a:pt x="59" y="729"/>
                  </a:lnTo>
                  <a:lnTo>
                    <a:pt x="63" y="740"/>
                  </a:lnTo>
                  <a:lnTo>
                    <a:pt x="69" y="750"/>
                  </a:lnTo>
                  <a:lnTo>
                    <a:pt x="75" y="759"/>
                  </a:lnTo>
                  <a:lnTo>
                    <a:pt x="78" y="736"/>
                  </a:lnTo>
                  <a:lnTo>
                    <a:pt x="84" y="713"/>
                  </a:lnTo>
                  <a:lnTo>
                    <a:pt x="94" y="692"/>
                  </a:lnTo>
                  <a:lnTo>
                    <a:pt x="107" y="673"/>
                  </a:lnTo>
                  <a:lnTo>
                    <a:pt x="123" y="656"/>
                  </a:lnTo>
                  <a:lnTo>
                    <a:pt x="142" y="642"/>
                  </a:lnTo>
                  <a:lnTo>
                    <a:pt x="162" y="629"/>
                  </a:lnTo>
                  <a:lnTo>
                    <a:pt x="185" y="621"/>
                  </a:lnTo>
                  <a:lnTo>
                    <a:pt x="208" y="616"/>
                  </a:lnTo>
                  <a:lnTo>
                    <a:pt x="231" y="615"/>
                  </a:lnTo>
                  <a:lnTo>
                    <a:pt x="253" y="618"/>
                  </a:lnTo>
                  <a:lnTo>
                    <a:pt x="274" y="623"/>
                  </a:lnTo>
                  <a:lnTo>
                    <a:pt x="295" y="631"/>
                  </a:lnTo>
                  <a:lnTo>
                    <a:pt x="313" y="643"/>
                  </a:lnTo>
                  <a:lnTo>
                    <a:pt x="331" y="657"/>
                  </a:lnTo>
                  <a:lnTo>
                    <a:pt x="346" y="673"/>
                  </a:lnTo>
                  <a:lnTo>
                    <a:pt x="346" y="675"/>
                  </a:lnTo>
                  <a:lnTo>
                    <a:pt x="347" y="674"/>
                  </a:lnTo>
                  <a:lnTo>
                    <a:pt x="350" y="673"/>
                  </a:lnTo>
                  <a:lnTo>
                    <a:pt x="359" y="669"/>
                  </a:lnTo>
                  <a:lnTo>
                    <a:pt x="373" y="664"/>
                  </a:lnTo>
                  <a:lnTo>
                    <a:pt x="390" y="654"/>
                  </a:lnTo>
                  <a:lnTo>
                    <a:pt x="412" y="644"/>
                  </a:lnTo>
                  <a:lnTo>
                    <a:pt x="437" y="633"/>
                  </a:lnTo>
                  <a:lnTo>
                    <a:pt x="463" y="620"/>
                  </a:lnTo>
                  <a:lnTo>
                    <a:pt x="491" y="606"/>
                  </a:lnTo>
                  <a:lnTo>
                    <a:pt x="518" y="592"/>
                  </a:lnTo>
                  <a:lnTo>
                    <a:pt x="547" y="578"/>
                  </a:lnTo>
                  <a:lnTo>
                    <a:pt x="575" y="565"/>
                  </a:lnTo>
                  <a:lnTo>
                    <a:pt x="601" y="552"/>
                  </a:lnTo>
                  <a:lnTo>
                    <a:pt x="626" y="539"/>
                  </a:lnTo>
                  <a:lnTo>
                    <a:pt x="646" y="529"/>
                  </a:lnTo>
                  <a:lnTo>
                    <a:pt x="665" y="520"/>
                  </a:lnTo>
                  <a:lnTo>
                    <a:pt x="679" y="513"/>
                  </a:lnTo>
                  <a:lnTo>
                    <a:pt x="683" y="523"/>
                  </a:lnTo>
                  <a:lnTo>
                    <a:pt x="688" y="533"/>
                  </a:lnTo>
                  <a:lnTo>
                    <a:pt x="694" y="544"/>
                  </a:lnTo>
                  <a:lnTo>
                    <a:pt x="699" y="554"/>
                  </a:lnTo>
                  <a:lnTo>
                    <a:pt x="704" y="565"/>
                  </a:lnTo>
                  <a:lnTo>
                    <a:pt x="710" y="574"/>
                  </a:lnTo>
                  <a:lnTo>
                    <a:pt x="717" y="584"/>
                  </a:lnTo>
                  <a:lnTo>
                    <a:pt x="722" y="593"/>
                  </a:lnTo>
                  <a:lnTo>
                    <a:pt x="432" y="781"/>
                  </a:lnTo>
                  <a:lnTo>
                    <a:pt x="431" y="788"/>
                  </a:lnTo>
                  <a:lnTo>
                    <a:pt x="429" y="808"/>
                  </a:lnTo>
                  <a:lnTo>
                    <a:pt x="423" y="834"/>
                  </a:lnTo>
                  <a:lnTo>
                    <a:pt x="412" y="864"/>
                  </a:lnTo>
                  <a:lnTo>
                    <a:pt x="396" y="894"/>
                  </a:lnTo>
                  <a:lnTo>
                    <a:pt x="373" y="919"/>
                  </a:lnTo>
                  <a:lnTo>
                    <a:pt x="342" y="937"/>
                  </a:lnTo>
                  <a:lnTo>
                    <a:pt x="301" y="940"/>
                  </a:lnTo>
                  <a:lnTo>
                    <a:pt x="290" y="939"/>
                  </a:lnTo>
                  <a:lnTo>
                    <a:pt x="281" y="938"/>
                  </a:lnTo>
                  <a:lnTo>
                    <a:pt x="272" y="937"/>
                  </a:lnTo>
                  <a:lnTo>
                    <a:pt x="263" y="934"/>
                  </a:lnTo>
                  <a:lnTo>
                    <a:pt x="253" y="932"/>
                  </a:lnTo>
                  <a:lnTo>
                    <a:pt x="244" y="930"/>
                  </a:lnTo>
                  <a:lnTo>
                    <a:pt x="236" y="926"/>
                  </a:lnTo>
                  <a:lnTo>
                    <a:pt x="228" y="922"/>
                  </a:lnTo>
                  <a:lnTo>
                    <a:pt x="227" y="921"/>
                  </a:lnTo>
                  <a:lnTo>
                    <a:pt x="226" y="919"/>
                  </a:lnTo>
                  <a:lnTo>
                    <a:pt x="225" y="919"/>
                  </a:lnTo>
                  <a:lnTo>
                    <a:pt x="225" y="918"/>
                  </a:lnTo>
                  <a:lnTo>
                    <a:pt x="213" y="904"/>
                  </a:lnTo>
                  <a:lnTo>
                    <a:pt x="204" y="891"/>
                  </a:lnTo>
                  <a:lnTo>
                    <a:pt x="197" y="876"/>
                  </a:lnTo>
                  <a:lnTo>
                    <a:pt x="191" y="859"/>
                  </a:lnTo>
                  <a:lnTo>
                    <a:pt x="187" y="843"/>
                  </a:lnTo>
                  <a:lnTo>
                    <a:pt x="185" y="827"/>
                  </a:lnTo>
                  <a:lnTo>
                    <a:pt x="185" y="810"/>
                  </a:lnTo>
                  <a:lnTo>
                    <a:pt x="187" y="794"/>
                  </a:lnTo>
                  <a:lnTo>
                    <a:pt x="139" y="794"/>
                  </a:lnTo>
                  <a:lnTo>
                    <a:pt x="127" y="817"/>
                  </a:lnTo>
                  <a:lnTo>
                    <a:pt x="117" y="841"/>
                  </a:lnTo>
                  <a:lnTo>
                    <a:pt x="112" y="865"/>
                  </a:lnTo>
                  <a:lnTo>
                    <a:pt x="112" y="891"/>
                  </a:lnTo>
                  <a:lnTo>
                    <a:pt x="115" y="916"/>
                  </a:lnTo>
                  <a:lnTo>
                    <a:pt x="123" y="939"/>
                  </a:lnTo>
                  <a:lnTo>
                    <a:pt x="136" y="962"/>
                  </a:lnTo>
                  <a:lnTo>
                    <a:pt x="153" y="982"/>
                  </a:lnTo>
                  <a:lnTo>
                    <a:pt x="181" y="1005"/>
                  </a:lnTo>
                  <a:lnTo>
                    <a:pt x="208" y="1021"/>
                  </a:lnTo>
                  <a:lnTo>
                    <a:pt x="236" y="1031"/>
                  </a:lnTo>
                  <a:lnTo>
                    <a:pt x="263" y="1036"/>
                  </a:lnTo>
                  <a:lnTo>
                    <a:pt x="289" y="1037"/>
                  </a:lnTo>
                  <a:lnTo>
                    <a:pt x="313" y="1033"/>
                  </a:lnTo>
                  <a:lnTo>
                    <a:pt x="336" y="1025"/>
                  </a:lnTo>
                  <a:lnTo>
                    <a:pt x="358" y="1015"/>
                  </a:lnTo>
                  <a:lnTo>
                    <a:pt x="379" y="1002"/>
                  </a:lnTo>
                  <a:lnTo>
                    <a:pt x="396" y="987"/>
                  </a:lnTo>
                  <a:lnTo>
                    <a:pt x="412" y="970"/>
                  </a:lnTo>
                  <a:lnTo>
                    <a:pt x="426" y="953"/>
                  </a:lnTo>
                  <a:lnTo>
                    <a:pt x="437" y="934"/>
                  </a:lnTo>
                  <a:lnTo>
                    <a:pt x="445" y="917"/>
                  </a:lnTo>
                  <a:lnTo>
                    <a:pt x="450" y="899"/>
                  </a:lnTo>
                  <a:lnTo>
                    <a:pt x="452" y="882"/>
                  </a:lnTo>
                  <a:lnTo>
                    <a:pt x="452" y="873"/>
                  </a:lnTo>
                  <a:lnTo>
                    <a:pt x="450" y="864"/>
                  </a:lnTo>
                  <a:lnTo>
                    <a:pt x="448" y="856"/>
                  </a:lnTo>
                  <a:lnTo>
                    <a:pt x="447" y="847"/>
                  </a:lnTo>
                  <a:lnTo>
                    <a:pt x="766" y="650"/>
                  </a:lnTo>
                  <a:lnTo>
                    <a:pt x="783" y="667"/>
                  </a:lnTo>
                  <a:lnTo>
                    <a:pt x="801" y="684"/>
                  </a:lnTo>
                  <a:lnTo>
                    <a:pt x="819" y="699"/>
                  </a:lnTo>
                  <a:lnTo>
                    <a:pt x="839" y="714"/>
                  </a:lnTo>
                  <a:lnTo>
                    <a:pt x="858" y="728"/>
                  </a:lnTo>
                  <a:lnTo>
                    <a:pt x="879" y="741"/>
                  </a:lnTo>
                  <a:lnTo>
                    <a:pt x="900" y="752"/>
                  </a:lnTo>
                  <a:lnTo>
                    <a:pt x="922" y="763"/>
                  </a:lnTo>
                  <a:lnTo>
                    <a:pt x="944" y="772"/>
                  </a:lnTo>
                  <a:lnTo>
                    <a:pt x="967" y="780"/>
                  </a:lnTo>
                  <a:lnTo>
                    <a:pt x="991" y="788"/>
                  </a:lnTo>
                  <a:lnTo>
                    <a:pt x="1015" y="794"/>
                  </a:lnTo>
                  <a:lnTo>
                    <a:pt x="1039" y="798"/>
                  </a:lnTo>
                  <a:lnTo>
                    <a:pt x="1065" y="802"/>
                  </a:lnTo>
                  <a:lnTo>
                    <a:pt x="1090" y="803"/>
                  </a:lnTo>
                  <a:lnTo>
                    <a:pt x="1115" y="804"/>
                  </a:lnTo>
                  <a:lnTo>
                    <a:pt x="1138" y="804"/>
                  </a:lnTo>
                  <a:lnTo>
                    <a:pt x="1161" y="802"/>
                  </a:lnTo>
                  <a:lnTo>
                    <a:pt x="1184" y="800"/>
                  </a:lnTo>
                  <a:lnTo>
                    <a:pt x="1206" y="795"/>
                  </a:lnTo>
                  <a:lnTo>
                    <a:pt x="1228" y="790"/>
                  </a:lnTo>
                  <a:lnTo>
                    <a:pt x="1249" y="785"/>
                  </a:lnTo>
                  <a:lnTo>
                    <a:pt x="1271" y="778"/>
                  </a:lnTo>
                  <a:lnTo>
                    <a:pt x="1291" y="770"/>
                  </a:lnTo>
                  <a:lnTo>
                    <a:pt x="1311" y="762"/>
                  </a:lnTo>
                  <a:lnTo>
                    <a:pt x="1331" y="752"/>
                  </a:lnTo>
                  <a:lnTo>
                    <a:pt x="1350" y="742"/>
                  </a:lnTo>
                  <a:lnTo>
                    <a:pt x="1369" y="730"/>
                  </a:lnTo>
                  <a:lnTo>
                    <a:pt x="1386" y="718"/>
                  </a:lnTo>
                  <a:lnTo>
                    <a:pt x="1403" y="705"/>
                  </a:lnTo>
                  <a:lnTo>
                    <a:pt x="1421" y="691"/>
                  </a:lnTo>
                  <a:lnTo>
                    <a:pt x="1437" y="677"/>
                  </a:lnTo>
                  <a:lnTo>
                    <a:pt x="1751" y="871"/>
                  </a:lnTo>
                  <a:lnTo>
                    <a:pt x="1750" y="880"/>
                  </a:lnTo>
                  <a:lnTo>
                    <a:pt x="1748" y="888"/>
                  </a:lnTo>
                  <a:lnTo>
                    <a:pt x="1747" y="897"/>
                  </a:lnTo>
                  <a:lnTo>
                    <a:pt x="1747" y="907"/>
                  </a:lnTo>
                  <a:lnTo>
                    <a:pt x="1748" y="923"/>
                  </a:lnTo>
                  <a:lnTo>
                    <a:pt x="1753" y="941"/>
                  </a:lnTo>
                  <a:lnTo>
                    <a:pt x="1762" y="959"/>
                  </a:lnTo>
                  <a:lnTo>
                    <a:pt x="1772" y="977"/>
                  </a:lnTo>
                  <a:lnTo>
                    <a:pt x="1786" y="994"/>
                  </a:lnTo>
                  <a:lnTo>
                    <a:pt x="1801" y="1012"/>
                  </a:lnTo>
                  <a:lnTo>
                    <a:pt x="1819" y="1026"/>
                  </a:lnTo>
                  <a:lnTo>
                    <a:pt x="1839" y="1039"/>
                  </a:lnTo>
                  <a:lnTo>
                    <a:pt x="1861" y="1050"/>
                  </a:lnTo>
                  <a:lnTo>
                    <a:pt x="1884" y="1058"/>
                  </a:lnTo>
                  <a:lnTo>
                    <a:pt x="1909" y="1061"/>
                  </a:lnTo>
                  <a:lnTo>
                    <a:pt x="1934" y="1060"/>
                  </a:lnTo>
                  <a:lnTo>
                    <a:pt x="1961" y="1054"/>
                  </a:lnTo>
                  <a:lnTo>
                    <a:pt x="1989" y="1044"/>
                  </a:lnTo>
                  <a:lnTo>
                    <a:pt x="2017" y="1028"/>
                  </a:lnTo>
                  <a:lnTo>
                    <a:pt x="2045" y="1005"/>
                  </a:lnTo>
                  <a:lnTo>
                    <a:pt x="2065" y="982"/>
                  </a:lnTo>
                  <a:lnTo>
                    <a:pt x="2078" y="956"/>
                  </a:lnTo>
                  <a:lnTo>
                    <a:pt x="2085" y="929"/>
                  </a:lnTo>
                  <a:lnTo>
                    <a:pt x="2088" y="900"/>
                  </a:lnTo>
                  <a:lnTo>
                    <a:pt x="2083" y="871"/>
                  </a:lnTo>
                  <a:lnTo>
                    <a:pt x="2074" y="843"/>
                  </a:lnTo>
                  <a:lnTo>
                    <a:pt x="2059" y="817"/>
                  </a:lnTo>
                  <a:lnTo>
                    <a:pt x="2039" y="794"/>
                  </a:lnTo>
                  <a:lnTo>
                    <a:pt x="2006" y="794"/>
                  </a:lnTo>
                  <a:lnTo>
                    <a:pt x="2010" y="812"/>
                  </a:lnTo>
                  <a:lnTo>
                    <a:pt x="2013" y="832"/>
                  </a:lnTo>
                  <a:lnTo>
                    <a:pt x="2013" y="851"/>
                  </a:lnTo>
                  <a:lnTo>
                    <a:pt x="2010" y="871"/>
                  </a:lnTo>
                  <a:lnTo>
                    <a:pt x="2005" y="891"/>
                  </a:lnTo>
                  <a:lnTo>
                    <a:pt x="1997" y="909"/>
                  </a:lnTo>
                  <a:lnTo>
                    <a:pt x="1986" y="926"/>
                  </a:lnTo>
                  <a:lnTo>
                    <a:pt x="1974" y="942"/>
                  </a:lnTo>
                  <a:lnTo>
                    <a:pt x="1972" y="944"/>
                  </a:lnTo>
                  <a:lnTo>
                    <a:pt x="1972" y="944"/>
                  </a:lnTo>
                  <a:lnTo>
                    <a:pt x="1971" y="945"/>
                  </a:lnTo>
                  <a:lnTo>
                    <a:pt x="1970" y="946"/>
                  </a:lnTo>
                  <a:lnTo>
                    <a:pt x="1962" y="949"/>
                  </a:lnTo>
                  <a:lnTo>
                    <a:pt x="1953" y="953"/>
                  </a:lnTo>
                  <a:lnTo>
                    <a:pt x="1945" y="956"/>
                  </a:lnTo>
                  <a:lnTo>
                    <a:pt x="1936" y="959"/>
                  </a:lnTo>
                  <a:lnTo>
                    <a:pt x="1926" y="961"/>
                  </a:lnTo>
                  <a:lnTo>
                    <a:pt x="1917" y="962"/>
                  </a:lnTo>
                  <a:lnTo>
                    <a:pt x="1908" y="963"/>
                  </a:lnTo>
                  <a:lnTo>
                    <a:pt x="1898" y="964"/>
                  </a:lnTo>
                  <a:lnTo>
                    <a:pt x="1856" y="960"/>
                  </a:lnTo>
                  <a:lnTo>
                    <a:pt x="1824" y="944"/>
                  </a:lnTo>
                  <a:lnTo>
                    <a:pt x="1801" y="918"/>
                  </a:lnTo>
                  <a:lnTo>
                    <a:pt x="1785" y="888"/>
                  </a:lnTo>
                  <a:lnTo>
                    <a:pt x="1774" y="858"/>
                  </a:lnTo>
                  <a:lnTo>
                    <a:pt x="1768" y="832"/>
                  </a:lnTo>
                  <a:lnTo>
                    <a:pt x="1766" y="812"/>
                  </a:lnTo>
                  <a:lnTo>
                    <a:pt x="1765" y="805"/>
                  </a:lnTo>
                  <a:lnTo>
                    <a:pt x="1485" y="623"/>
                  </a:lnTo>
                  <a:lnTo>
                    <a:pt x="1492" y="614"/>
                  </a:lnTo>
                  <a:lnTo>
                    <a:pt x="1499" y="605"/>
                  </a:lnTo>
                  <a:lnTo>
                    <a:pt x="1506" y="596"/>
                  </a:lnTo>
                  <a:lnTo>
                    <a:pt x="1513" y="585"/>
                  </a:lnTo>
                  <a:lnTo>
                    <a:pt x="1518" y="576"/>
                  </a:lnTo>
                  <a:lnTo>
                    <a:pt x="1524" y="566"/>
                  </a:lnTo>
                  <a:lnTo>
                    <a:pt x="1530" y="555"/>
                  </a:lnTo>
                  <a:lnTo>
                    <a:pt x="1536" y="545"/>
                  </a:lnTo>
                  <a:lnTo>
                    <a:pt x="1553" y="553"/>
                  </a:lnTo>
                  <a:lnTo>
                    <a:pt x="1573" y="563"/>
                  </a:lnTo>
                  <a:lnTo>
                    <a:pt x="1596" y="575"/>
                  </a:lnTo>
                  <a:lnTo>
                    <a:pt x="1620" y="586"/>
                  </a:lnTo>
                  <a:lnTo>
                    <a:pt x="1645" y="599"/>
                  </a:lnTo>
                  <a:lnTo>
                    <a:pt x="1672" y="613"/>
                  </a:lnTo>
                  <a:lnTo>
                    <a:pt x="1698" y="626"/>
                  </a:lnTo>
                  <a:lnTo>
                    <a:pt x="1724" y="638"/>
                  </a:lnTo>
                  <a:lnTo>
                    <a:pt x="1749" y="651"/>
                  </a:lnTo>
                  <a:lnTo>
                    <a:pt x="1772" y="662"/>
                  </a:lnTo>
                  <a:lnTo>
                    <a:pt x="1794" y="673"/>
                  </a:lnTo>
                  <a:lnTo>
                    <a:pt x="1812" y="682"/>
                  </a:lnTo>
                  <a:lnTo>
                    <a:pt x="1828" y="689"/>
                  </a:lnTo>
                  <a:lnTo>
                    <a:pt x="1841" y="695"/>
                  </a:lnTo>
                  <a:lnTo>
                    <a:pt x="1848" y="697"/>
                  </a:lnTo>
                  <a:lnTo>
                    <a:pt x="1851" y="698"/>
                  </a:lnTo>
                  <a:lnTo>
                    <a:pt x="1853" y="698"/>
                  </a:lnTo>
                  <a:lnTo>
                    <a:pt x="1853" y="697"/>
                  </a:lnTo>
                  <a:lnTo>
                    <a:pt x="1868" y="681"/>
                  </a:lnTo>
                  <a:lnTo>
                    <a:pt x="1885" y="667"/>
                  </a:lnTo>
                  <a:lnTo>
                    <a:pt x="1903" y="656"/>
                  </a:lnTo>
                  <a:lnTo>
                    <a:pt x="1924" y="647"/>
                  </a:lnTo>
                  <a:lnTo>
                    <a:pt x="1945" y="642"/>
                  </a:lnTo>
                  <a:lnTo>
                    <a:pt x="1967" y="639"/>
                  </a:lnTo>
                  <a:lnTo>
                    <a:pt x="1990" y="641"/>
                  </a:lnTo>
                  <a:lnTo>
                    <a:pt x="2013" y="645"/>
                  </a:lnTo>
                  <a:lnTo>
                    <a:pt x="2036" y="653"/>
                  </a:lnTo>
                  <a:lnTo>
                    <a:pt x="2057" y="665"/>
                  </a:lnTo>
                  <a:lnTo>
                    <a:pt x="2075" y="680"/>
                  </a:lnTo>
                  <a:lnTo>
                    <a:pt x="2091" y="697"/>
                  </a:lnTo>
                  <a:lnTo>
                    <a:pt x="2104" y="717"/>
                  </a:lnTo>
                  <a:lnTo>
                    <a:pt x="2114" y="737"/>
                  </a:lnTo>
                  <a:lnTo>
                    <a:pt x="2120" y="759"/>
                  </a:lnTo>
                  <a:lnTo>
                    <a:pt x="2123" y="782"/>
                  </a:lnTo>
                  <a:lnTo>
                    <a:pt x="2129" y="773"/>
                  </a:lnTo>
                  <a:lnTo>
                    <a:pt x="2135" y="763"/>
                  </a:lnTo>
                  <a:lnTo>
                    <a:pt x="2138" y="752"/>
                  </a:lnTo>
                  <a:lnTo>
                    <a:pt x="2142" y="741"/>
                  </a:lnTo>
                  <a:lnTo>
                    <a:pt x="2148" y="711"/>
                  </a:lnTo>
                  <a:lnTo>
                    <a:pt x="2146" y="681"/>
                  </a:lnTo>
                  <a:lnTo>
                    <a:pt x="2139" y="652"/>
                  </a:lnTo>
                  <a:lnTo>
                    <a:pt x="2128" y="626"/>
                  </a:lnTo>
                  <a:lnTo>
                    <a:pt x="2112" y="601"/>
                  </a:lnTo>
                  <a:lnTo>
                    <a:pt x="2091" y="581"/>
                  </a:lnTo>
                  <a:lnTo>
                    <a:pt x="2066" y="565"/>
                  </a:lnTo>
                  <a:lnTo>
                    <a:pt x="2037" y="553"/>
                  </a:lnTo>
                  <a:lnTo>
                    <a:pt x="2010" y="547"/>
                  </a:lnTo>
                  <a:lnTo>
                    <a:pt x="1983" y="546"/>
                  </a:lnTo>
                  <a:lnTo>
                    <a:pt x="1956" y="548"/>
                  </a:lnTo>
                  <a:lnTo>
                    <a:pt x="1932" y="554"/>
                  </a:lnTo>
                  <a:lnTo>
                    <a:pt x="1909" y="565"/>
                  </a:lnTo>
                  <a:lnTo>
                    <a:pt x="1888" y="578"/>
                  </a:lnTo>
                  <a:lnTo>
                    <a:pt x="1870" y="596"/>
                  </a:lnTo>
                  <a:lnTo>
                    <a:pt x="1856" y="618"/>
                  </a:lnTo>
                  <a:lnTo>
                    <a:pt x="1563" y="479"/>
                  </a:lnTo>
                  <a:lnTo>
                    <a:pt x="1570" y="454"/>
                  </a:lnTo>
                  <a:lnTo>
                    <a:pt x="1577" y="429"/>
                  </a:lnTo>
                  <a:lnTo>
                    <a:pt x="1582" y="403"/>
                  </a:lnTo>
                  <a:lnTo>
                    <a:pt x="1585" y="377"/>
                  </a:lnTo>
                  <a:lnTo>
                    <a:pt x="1986" y="165"/>
                  </a:lnTo>
                  <a:lnTo>
                    <a:pt x="2000" y="187"/>
                  </a:lnTo>
                  <a:lnTo>
                    <a:pt x="2018" y="204"/>
                  </a:lnTo>
                  <a:lnTo>
                    <a:pt x="2039" y="218"/>
                  </a:lnTo>
                  <a:lnTo>
                    <a:pt x="2062" y="228"/>
                  </a:lnTo>
                  <a:lnTo>
                    <a:pt x="2086" y="234"/>
                  </a:lnTo>
                  <a:lnTo>
                    <a:pt x="2113" y="236"/>
                  </a:lnTo>
                  <a:lnTo>
                    <a:pt x="2141" y="235"/>
                  </a:lnTo>
                  <a:lnTo>
                    <a:pt x="2167" y="229"/>
                  </a:lnTo>
                  <a:lnTo>
                    <a:pt x="2196" y="218"/>
                  </a:lnTo>
                  <a:lnTo>
                    <a:pt x="2221" y="202"/>
                  </a:lnTo>
                  <a:lnTo>
                    <a:pt x="2242" y="181"/>
                  </a:lnTo>
                  <a:lnTo>
                    <a:pt x="2258" y="157"/>
                  </a:lnTo>
                  <a:lnTo>
                    <a:pt x="2270" y="130"/>
                  </a:lnTo>
                  <a:lnTo>
                    <a:pt x="2277" y="101"/>
                  </a:lnTo>
                  <a:lnTo>
                    <a:pt x="2278" y="72"/>
                  </a:lnTo>
                  <a:lnTo>
                    <a:pt x="2272" y="42"/>
                  </a:lnTo>
                  <a:close/>
                </a:path>
              </a:pathLst>
            </a:custGeom>
            <a:solidFill>
              <a:schemeClr val="tx2">
                <a:lumMod val="75000"/>
              </a:schemeClr>
            </a:solidFill>
            <a:ln>
              <a:noFill/>
            </a:ln>
          </p:spPr>
          <p:txBody>
            <a:bodyPr vert="horz" wrap="square" lIns="91440" tIns="45720" rIns="91440" bIns="45720" numCol="1" anchor="t" anchorCtr="0" compatLnSpc="1">
              <a:prstTxWarp prst="textNoShape">
                <a:avLst/>
              </a:prstTxWarp>
            </a:bodyPr>
            <a:lstStyle/>
            <a:p>
              <a:endParaRPr lang="cs-CZ"/>
            </a:p>
          </p:txBody>
        </p:sp>
        <p:sp>
          <p:nvSpPr>
            <p:cNvPr id="2076" name="Freeform 14"/>
            <p:cNvSpPr>
              <a:spLocks/>
            </p:cNvSpPr>
            <p:nvPr>
              <p:custDataLst>
                <p:tags r:id="rId33"/>
              </p:custDataLst>
            </p:nvPr>
          </p:nvSpPr>
          <p:spPr bwMode="auto">
            <a:xfrm>
              <a:off x="8324850" y="1901826"/>
              <a:ext cx="581025" cy="684213"/>
            </a:xfrm>
            <a:custGeom>
              <a:avLst/>
              <a:gdLst>
                <a:gd name="T0" fmla="*/ 663 w 732"/>
                <a:gd name="T1" fmla="*/ 376 h 863"/>
                <a:gd name="T2" fmla="*/ 606 w 732"/>
                <a:gd name="T3" fmla="*/ 349 h 863"/>
                <a:gd name="T4" fmla="*/ 554 w 732"/>
                <a:gd name="T5" fmla="*/ 342 h 863"/>
                <a:gd name="T6" fmla="*/ 506 w 732"/>
                <a:gd name="T7" fmla="*/ 354 h 863"/>
                <a:gd name="T8" fmla="*/ 464 w 732"/>
                <a:gd name="T9" fmla="*/ 377 h 863"/>
                <a:gd name="T10" fmla="*/ 431 w 732"/>
                <a:gd name="T11" fmla="*/ 409 h 863"/>
                <a:gd name="T12" fmla="*/ 407 w 732"/>
                <a:gd name="T13" fmla="*/ 445 h 863"/>
                <a:gd name="T14" fmla="*/ 393 w 732"/>
                <a:gd name="T15" fmla="*/ 481 h 863"/>
                <a:gd name="T16" fmla="*/ 392 w 732"/>
                <a:gd name="T17" fmla="*/ 506 h 863"/>
                <a:gd name="T18" fmla="*/ 394 w 732"/>
                <a:gd name="T19" fmla="*/ 523 h 863"/>
                <a:gd name="T20" fmla="*/ 148 w 732"/>
                <a:gd name="T21" fmla="*/ 708 h 863"/>
                <a:gd name="T22" fmla="*/ 159 w 732"/>
                <a:gd name="T23" fmla="*/ 692 h 863"/>
                <a:gd name="T24" fmla="*/ 173 w 732"/>
                <a:gd name="T25" fmla="*/ 673 h 863"/>
                <a:gd name="T26" fmla="*/ 186 w 732"/>
                <a:gd name="T27" fmla="*/ 655 h 863"/>
                <a:gd name="T28" fmla="*/ 194 w 732"/>
                <a:gd name="T29" fmla="*/ 636 h 863"/>
                <a:gd name="T30" fmla="*/ 212 w 732"/>
                <a:gd name="T31" fmla="*/ 537 h 863"/>
                <a:gd name="T32" fmla="*/ 203 w 732"/>
                <a:gd name="T33" fmla="*/ 442 h 863"/>
                <a:gd name="T34" fmla="*/ 175 w 732"/>
                <a:gd name="T35" fmla="*/ 348 h 863"/>
                <a:gd name="T36" fmla="*/ 133 w 732"/>
                <a:gd name="T37" fmla="*/ 258 h 863"/>
                <a:gd name="T38" fmla="*/ 106 w 732"/>
                <a:gd name="T39" fmla="*/ 179 h 863"/>
                <a:gd name="T40" fmla="*/ 96 w 732"/>
                <a:gd name="T41" fmla="*/ 95 h 863"/>
                <a:gd name="T42" fmla="*/ 95 w 732"/>
                <a:gd name="T43" fmla="*/ 28 h 863"/>
                <a:gd name="T44" fmla="*/ 96 w 732"/>
                <a:gd name="T45" fmla="*/ 0 h 863"/>
                <a:gd name="T46" fmla="*/ 82 w 732"/>
                <a:gd name="T47" fmla="*/ 28 h 863"/>
                <a:gd name="T48" fmla="*/ 54 w 732"/>
                <a:gd name="T49" fmla="*/ 95 h 863"/>
                <a:gd name="T50" fmla="*/ 37 w 732"/>
                <a:gd name="T51" fmla="*/ 179 h 863"/>
                <a:gd name="T52" fmla="*/ 52 w 732"/>
                <a:gd name="T53" fmla="*/ 257 h 863"/>
                <a:gd name="T54" fmla="*/ 91 w 732"/>
                <a:gd name="T55" fmla="*/ 340 h 863"/>
                <a:gd name="T56" fmla="*/ 118 w 732"/>
                <a:gd name="T57" fmla="*/ 432 h 863"/>
                <a:gd name="T58" fmla="*/ 129 w 732"/>
                <a:gd name="T59" fmla="*/ 526 h 863"/>
                <a:gd name="T60" fmla="*/ 122 w 732"/>
                <a:gd name="T61" fmla="*/ 607 h 863"/>
                <a:gd name="T62" fmla="*/ 99 w 732"/>
                <a:gd name="T63" fmla="*/ 663 h 863"/>
                <a:gd name="T64" fmla="*/ 56 w 732"/>
                <a:gd name="T65" fmla="*/ 750 h 863"/>
                <a:gd name="T66" fmla="*/ 16 w 732"/>
                <a:gd name="T67" fmla="*/ 831 h 863"/>
                <a:gd name="T68" fmla="*/ 0 w 732"/>
                <a:gd name="T69" fmla="*/ 863 h 863"/>
                <a:gd name="T70" fmla="*/ 411 w 732"/>
                <a:gd name="T71" fmla="*/ 591 h 863"/>
                <a:gd name="T72" fmla="*/ 419 w 732"/>
                <a:gd name="T73" fmla="*/ 545 h 863"/>
                <a:gd name="T74" fmla="*/ 446 w 732"/>
                <a:gd name="T75" fmla="*/ 485 h 863"/>
                <a:gd name="T76" fmla="*/ 500 w 732"/>
                <a:gd name="T77" fmla="*/ 444 h 863"/>
                <a:gd name="T78" fmla="*/ 552 w 732"/>
                <a:gd name="T79" fmla="*/ 440 h 863"/>
                <a:gd name="T80" fmla="*/ 570 w 732"/>
                <a:gd name="T81" fmla="*/ 443 h 863"/>
                <a:gd name="T82" fmla="*/ 589 w 732"/>
                <a:gd name="T83" fmla="*/ 447 h 863"/>
                <a:gd name="T84" fmla="*/ 607 w 732"/>
                <a:gd name="T85" fmla="*/ 454 h 863"/>
                <a:gd name="T86" fmla="*/ 616 w 732"/>
                <a:gd name="T87" fmla="*/ 459 h 863"/>
                <a:gd name="T88" fmla="*/ 618 w 732"/>
                <a:gd name="T89" fmla="*/ 460 h 863"/>
                <a:gd name="T90" fmla="*/ 630 w 732"/>
                <a:gd name="T91" fmla="*/ 475 h 863"/>
                <a:gd name="T92" fmla="*/ 648 w 732"/>
                <a:gd name="T93" fmla="*/ 507 h 863"/>
                <a:gd name="T94" fmla="*/ 657 w 732"/>
                <a:gd name="T95" fmla="*/ 541 h 863"/>
                <a:gd name="T96" fmla="*/ 658 w 732"/>
                <a:gd name="T97" fmla="*/ 575 h 863"/>
                <a:gd name="T98" fmla="*/ 699 w 732"/>
                <a:gd name="T99" fmla="*/ 592 h 863"/>
                <a:gd name="T100" fmla="*/ 724 w 732"/>
                <a:gd name="T101" fmla="*/ 544 h 863"/>
                <a:gd name="T102" fmla="*/ 732 w 732"/>
                <a:gd name="T103" fmla="*/ 492 h 863"/>
                <a:gd name="T104" fmla="*/ 720 w 732"/>
                <a:gd name="T105" fmla="*/ 442 h 863"/>
                <a:gd name="T106" fmla="*/ 690 w 732"/>
                <a:gd name="T107" fmla="*/ 399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32" h="863">
                  <a:moveTo>
                    <a:pt x="690" y="399"/>
                  </a:moveTo>
                  <a:lnTo>
                    <a:pt x="663" y="376"/>
                  </a:lnTo>
                  <a:lnTo>
                    <a:pt x="634" y="360"/>
                  </a:lnTo>
                  <a:lnTo>
                    <a:pt x="606" y="349"/>
                  </a:lnTo>
                  <a:lnTo>
                    <a:pt x="580" y="344"/>
                  </a:lnTo>
                  <a:lnTo>
                    <a:pt x="554" y="342"/>
                  </a:lnTo>
                  <a:lnTo>
                    <a:pt x="529" y="346"/>
                  </a:lnTo>
                  <a:lnTo>
                    <a:pt x="506" y="354"/>
                  </a:lnTo>
                  <a:lnTo>
                    <a:pt x="484" y="364"/>
                  </a:lnTo>
                  <a:lnTo>
                    <a:pt x="464" y="377"/>
                  </a:lnTo>
                  <a:lnTo>
                    <a:pt x="446" y="392"/>
                  </a:lnTo>
                  <a:lnTo>
                    <a:pt x="431" y="409"/>
                  </a:lnTo>
                  <a:lnTo>
                    <a:pt x="417" y="427"/>
                  </a:lnTo>
                  <a:lnTo>
                    <a:pt x="407" y="445"/>
                  </a:lnTo>
                  <a:lnTo>
                    <a:pt x="399" y="462"/>
                  </a:lnTo>
                  <a:lnTo>
                    <a:pt x="393" y="481"/>
                  </a:lnTo>
                  <a:lnTo>
                    <a:pt x="392" y="497"/>
                  </a:lnTo>
                  <a:lnTo>
                    <a:pt x="392" y="506"/>
                  </a:lnTo>
                  <a:lnTo>
                    <a:pt x="393" y="515"/>
                  </a:lnTo>
                  <a:lnTo>
                    <a:pt x="394" y="523"/>
                  </a:lnTo>
                  <a:lnTo>
                    <a:pt x="396" y="533"/>
                  </a:lnTo>
                  <a:lnTo>
                    <a:pt x="148" y="708"/>
                  </a:lnTo>
                  <a:lnTo>
                    <a:pt x="152" y="701"/>
                  </a:lnTo>
                  <a:lnTo>
                    <a:pt x="159" y="692"/>
                  </a:lnTo>
                  <a:lnTo>
                    <a:pt x="165" y="683"/>
                  </a:lnTo>
                  <a:lnTo>
                    <a:pt x="173" y="673"/>
                  </a:lnTo>
                  <a:lnTo>
                    <a:pt x="179" y="664"/>
                  </a:lnTo>
                  <a:lnTo>
                    <a:pt x="186" y="655"/>
                  </a:lnTo>
                  <a:lnTo>
                    <a:pt x="190" y="645"/>
                  </a:lnTo>
                  <a:lnTo>
                    <a:pt x="194" y="636"/>
                  </a:lnTo>
                  <a:lnTo>
                    <a:pt x="206" y="587"/>
                  </a:lnTo>
                  <a:lnTo>
                    <a:pt x="212" y="537"/>
                  </a:lnTo>
                  <a:lnTo>
                    <a:pt x="211" y="489"/>
                  </a:lnTo>
                  <a:lnTo>
                    <a:pt x="203" y="442"/>
                  </a:lnTo>
                  <a:lnTo>
                    <a:pt x="191" y="394"/>
                  </a:lnTo>
                  <a:lnTo>
                    <a:pt x="175" y="348"/>
                  </a:lnTo>
                  <a:lnTo>
                    <a:pt x="154" y="303"/>
                  </a:lnTo>
                  <a:lnTo>
                    <a:pt x="133" y="258"/>
                  </a:lnTo>
                  <a:lnTo>
                    <a:pt x="118" y="220"/>
                  </a:lnTo>
                  <a:lnTo>
                    <a:pt x="106" y="179"/>
                  </a:lnTo>
                  <a:lnTo>
                    <a:pt x="99" y="136"/>
                  </a:lnTo>
                  <a:lnTo>
                    <a:pt x="96" y="95"/>
                  </a:lnTo>
                  <a:lnTo>
                    <a:pt x="95" y="58"/>
                  </a:lnTo>
                  <a:lnTo>
                    <a:pt x="95" y="28"/>
                  </a:lnTo>
                  <a:lnTo>
                    <a:pt x="96" y="7"/>
                  </a:lnTo>
                  <a:lnTo>
                    <a:pt x="96" y="0"/>
                  </a:lnTo>
                  <a:lnTo>
                    <a:pt x="92" y="7"/>
                  </a:lnTo>
                  <a:lnTo>
                    <a:pt x="82" y="28"/>
                  </a:lnTo>
                  <a:lnTo>
                    <a:pt x="68" y="58"/>
                  </a:lnTo>
                  <a:lnTo>
                    <a:pt x="54" y="95"/>
                  </a:lnTo>
                  <a:lnTo>
                    <a:pt x="43" y="136"/>
                  </a:lnTo>
                  <a:lnTo>
                    <a:pt x="37" y="179"/>
                  </a:lnTo>
                  <a:lnTo>
                    <a:pt x="39" y="220"/>
                  </a:lnTo>
                  <a:lnTo>
                    <a:pt x="52" y="257"/>
                  </a:lnTo>
                  <a:lnTo>
                    <a:pt x="73" y="296"/>
                  </a:lnTo>
                  <a:lnTo>
                    <a:pt x="91" y="340"/>
                  </a:lnTo>
                  <a:lnTo>
                    <a:pt x="106" y="385"/>
                  </a:lnTo>
                  <a:lnTo>
                    <a:pt x="118" y="432"/>
                  </a:lnTo>
                  <a:lnTo>
                    <a:pt x="126" y="480"/>
                  </a:lnTo>
                  <a:lnTo>
                    <a:pt x="129" y="526"/>
                  </a:lnTo>
                  <a:lnTo>
                    <a:pt x="128" y="568"/>
                  </a:lnTo>
                  <a:lnTo>
                    <a:pt x="122" y="607"/>
                  </a:lnTo>
                  <a:lnTo>
                    <a:pt x="114" y="628"/>
                  </a:lnTo>
                  <a:lnTo>
                    <a:pt x="99" y="663"/>
                  </a:lnTo>
                  <a:lnTo>
                    <a:pt x="80" y="705"/>
                  </a:lnTo>
                  <a:lnTo>
                    <a:pt x="56" y="750"/>
                  </a:lnTo>
                  <a:lnTo>
                    <a:pt x="35" y="794"/>
                  </a:lnTo>
                  <a:lnTo>
                    <a:pt x="16" y="831"/>
                  </a:lnTo>
                  <a:lnTo>
                    <a:pt x="3" y="855"/>
                  </a:lnTo>
                  <a:lnTo>
                    <a:pt x="0" y="863"/>
                  </a:lnTo>
                  <a:lnTo>
                    <a:pt x="410" y="598"/>
                  </a:lnTo>
                  <a:lnTo>
                    <a:pt x="411" y="591"/>
                  </a:lnTo>
                  <a:lnTo>
                    <a:pt x="414" y="572"/>
                  </a:lnTo>
                  <a:lnTo>
                    <a:pt x="419" y="545"/>
                  </a:lnTo>
                  <a:lnTo>
                    <a:pt x="430" y="515"/>
                  </a:lnTo>
                  <a:lnTo>
                    <a:pt x="446" y="485"/>
                  </a:lnTo>
                  <a:lnTo>
                    <a:pt x="469" y="460"/>
                  </a:lnTo>
                  <a:lnTo>
                    <a:pt x="500" y="444"/>
                  </a:lnTo>
                  <a:lnTo>
                    <a:pt x="542" y="439"/>
                  </a:lnTo>
                  <a:lnTo>
                    <a:pt x="552" y="440"/>
                  </a:lnTo>
                  <a:lnTo>
                    <a:pt x="561" y="442"/>
                  </a:lnTo>
                  <a:lnTo>
                    <a:pt x="570" y="443"/>
                  </a:lnTo>
                  <a:lnTo>
                    <a:pt x="581" y="445"/>
                  </a:lnTo>
                  <a:lnTo>
                    <a:pt x="589" y="447"/>
                  </a:lnTo>
                  <a:lnTo>
                    <a:pt x="598" y="451"/>
                  </a:lnTo>
                  <a:lnTo>
                    <a:pt x="607" y="454"/>
                  </a:lnTo>
                  <a:lnTo>
                    <a:pt x="615" y="458"/>
                  </a:lnTo>
                  <a:lnTo>
                    <a:pt x="616" y="459"/>
                  </a:lnTo>
                  <a:lnTo>
                    <a:pt x="618" y="459"/>
                  </a:lnTo>
                  <a:lnTo>
                    <a:pt x="618" y="460"/>
                  </a:lnTo>
                  <a:lnTo>
                    <a:pt x="619" y="461"/>
                  </a:lnTo>
                  <a:lnTo>
                    <a:pt x="630" y="475"/>
                  </a:lnTo>
                  <a:lnTo>
                    <a:pt x="639" y="491"/>
                  </a:lnTo>
                  <a:lnTo>
                    <a:pt x="648" y="507"/>
                  </a:lnTo>
                  <a:lnTo>
                    <a:pt x="653" y="523"/>
                  </a:lnTo>
                  <a:lnTo>
                    <a:pt x="657" y="541"/>
                  </a:lnTo>
                  <a:lnTo>
                    <a:pt x="658" y="558"/>
                  </a:lnTo>
                  <a:lnTo>
                    <a:pt x="658" y="575"/>
                  </a:lnTo>
                  <a:lnTo>
                    <a:pt x="656" y="592"/>
                  </a:lnTo>
                  <a:lnTo>
                    <a:pt x="699" y="592"/>
                  </a:lnTo>
                  <a:lnTo>
                    <a:pt x="713" y="569"/>
                  </a:lnTo>
                  <a:lnTo>
                    <a:pt x="724" y="544"/>
                  </a:lnTo>
                  <a:lnTo>
                    <a:pt x="731" y="519"/>
                  </a:lnTo>
                  <a:lnTo>
                    <a:pt x="732" y="492"/>
                  </a:lnTo>
                  <a:lnTo>
                    <a:pt x="728" y="467"/>
                  </a:lnTo>
                  <a:lnTo>
                    <a:pt x="720" y="442"/>
                  </a:lnTo>
                  <a:lnTo>
                    <a:pt x="707" y="419"/>
                  </a:lnTo>
                  <a:lnTo>
                    <a:pt x="690" y="399"/>
                  </a:lnTo>
                  <a:close/>
                </a:path>
              </a:pathLst>
            </a:custGeom>
            <a:solidFill>
              <a:schemeClr val="tx2">
                <a:lumMod val="75000"/>
              </a:schemeClr>
            </a:solidFill>
            <a:ln>
              <a:noFill/>
            </a:ln>
          </p:spPr>
          <p:txBody>
            <a:bodyPr vert="horz" wrap="square" lIns="91440" tIns="45720" rIns="91440" bIns="45720" numCol="1" anchor="t" anchorCtr="0" compatLnSpc="1">
              <a:prstTxWarp prst="textNoShape">
                <a:avLst/>
              </a:prstTxWarp>
            </a:bodyPr>
            <a:lstStyle/>
            <a:p>
              <a:endParaRPr lang="cs-CZ"/>
            </a:p>
          </p:txBody>
        </p:sp>
        <p:sp>
          <p:nvSpPr>
            <p:cNvPr id="2077" name="Freeform 15"/>
            <p:cNvSpPr>
              <a:spLocks/>
            </p:cNvSpPr>
            <p:nvPr>
              <p:custDataLst>
                <p:tags r:id="rId34"/>
              </p:custDataLst>
            </p:nvPr>
          </p:nvSpPr>
          <p:spPr bwMode="auto">
            <a:xfrm>
              <a:off x="7162800" y="1901826"/>
              <a:ext cx="581025" cy="657225"/>
            </a:xfrm>
            <a:custGeom>
              <a:avLst/>
              <a:gdLst>
                <a:gd name="T0" fmla="*/ 615 w 731"/>
                <a:gd name="T1" fmla="*/ 558 h 828"/>
                <a:gd name="T2" fmla="*/ 617 w 731"/>
                <a:gd name="T3" fmla="*/ 470 h 828"/>
                <a:gd name="T4" fmla="*/ 637 w 731"/>
                <a:gd name="T5" fmla="*/ 379 h 828"/>
                <a:gd name="T6" fmla="*/ 669 w 731"/>
                <a:gd name="T7" fmla="*/ 293 h 828"/>
                <a:gd name="T8" fmla="*/ 703 w 731"/>
                <a:gd name="T9" fmla="*/ 219 h 828"/>
                <a:gd name="T10" fmla="*/ 697 w 731"/>
                <a:gd name="T11" fmla="*/ 138 h 828"/>
                <a:gd name="T12" fmla="*/ 670 w 731"/>
                <a:gd name="T13" fmla="*/ 58 h 828"/>
                <a:gd name="T14" fmla="*/ 646 w 731"/>
                <a:gd name="T15" fmla="*/ 7 h 828"/>
                <a:gd name="T16" fmla="*/ 642 w 731"/>
                <a:gd name="T17" fmla="*/ 7 h 828"/>
                <a:gd name="T18" fmla="*/ 644 w 731"/>
                <a:gd name="T19" fmla="*/ 57 h 828"/>
                <a:gd name="T20" fmla="*/ 639 w 731"/>
                <a:gd name="T21" fmla="*/ 134 h 828"/>
                <a:gd name="T22" fmla="*/ 622 w 731"/>
                <a:gd name="T23" fmla="*/ 216 h 828"/>
                <a:gd name="T24" fmla="*/ 585 w 731"/>
                <a:gd name="T25" fmla="*/ 295 h 828"/>
                <a:gd name="T26" fmla="*/ 549 w 731"/>
                <a:gd name="T27" fmla="*/ 383 h 828"/>
                <a:gd name="T28" fmla="*/ 531 w 731"/>
                <a:gd name="T29" fmla="*/ 474 h 828"/>
                <a:gd name="T30" fmla="*/ 536 w 731"/>
                <a:gd name="T31" fmla="*/ 571 h 828"/>
                <a:gd name="T32" fmla="*/ 555 w 731"/>
                <a:gd name="T33" fmla="*/ 635 h 828"/>
                <a:gd name="T34" fmla="*/ 568 w 731"/>
                <a:gd name="T35" fmla="*/ 661 h 828"/>
                <a:gd name="T36" fmla="*/ 582 w 731"/>
                <a:gd name="T37" fmla="*/ 685 h 828"/>
                <a:gd name="T38" fmla="*/ 598 w 731"/>
                <a:gd name="T39" fmla="*/ 707 h 828"/>
                <a:gd name="T40" fmla="*/ 339 w 731"/>
                <a:gd name="T41" fmla="*/ 606 h 828"/>
                <a:gd name="T42" fmla="*/ 340 w 731"/>
                <a:gd name="T43" fmla="*/ 589 h 828"/>
                <a:gd name="T44" fmla="*/ 337 w 731"/>
                <a:gd name="T45" fmla="*/ 571 h 828"/>
                <a:gd name="T46" fmla="*/ 325 w 731"/>
                <a:gd name="T47" fmla="*/ 538 h 828"/>
                <a:gd name="T48" fmla="*/ 299 w 731"/>
                <a:gd name="T49" fmla="*/ 506 h 828"/>
                <a:gd name="T50" fmla="*/ 264 w 731"/>
                <a:gd name="T51" fmla="*/ 477 h 828"/>
                <a:gd name="T52" fmla="*/ 221 w 731"/>
                <a:gd name="T53" fmla="*/ 457 h 828"/>
                <a:gd name="T54" fmla="*/ 174 w 731"/>
                <a:gd name="T55" fmla="*/ 449 h 828"/>
                <a:gd name="T56" fmla="*/ 124 w 731"/>
                <a:gd name="T57" fmla="*/ 454 h 828"/>
                <a:gd name="T58" fmla="*/ 74 w 731"/>
                <a:gd name="T59" fmla="*/ 481 h 828"/>
                <a:gd name="T60" fmla="*/ 25 w 731"/>
                <a:gd name="T61" fmla="*/ 529 h 828"/>
                <a:gd name="T62" fmla="*/ 0 w 731"/>
                <a:gd name="T63" fmla="*/ 603 h 828"/>
                <a:gd name="T64" fmla="*/ 19 w 731"/>
                <a:gd name="T65" fmla="*/ 679 h 828"/>
                <a:gd name="T66" fmla="*/ 84 w 731"/>
                <a:gd name="T67" fmla="*/ 653 h 828"/>
                <a:gd name="T68" fmla="*/ 94 w 731"/>
                <a:gd name="T69" fmla="*/ 602 h 828"/>
                <a:gd name="T70" fmla="*/ 108 w 731"/>
                <a:gd name="T71" fmla="*/ 576 h 828"/>
                <a:gd name="T72" fmla="*/ 109 w 731"/>
                <a:gd name="T73" fmla="*/ 574 h 828"/>
                <a:gd name="T74" fmla="*/ 117 w 731"/>
                <a:gd name="T75" fmla="*/ 567 h 828"/>
                <a:gd name="T76" fmla="*/ 133 w 731"/>
                <a:gd name="T77" fmla="*/ 558 h 828"/>
                <a:gd name="T78" fmla="*/ 151 w 731"/>
                <a:gd name="T79" fmla="*/ 551 h 828"/>
                <a:gd name="T80" fmla="*/ 169 w 731"/>
                <a:gd name="T81" fmla="*/ 544 h 828"/>
                <a:gd name="T82" fmla="*/ 220 w 731"/>
                <a:gd name="T83" fmla="*/ 538 h 828"/>
                <a:gd name="T84" fmla="*/ 281 w 731"/>
                <a:gd name="T85" fmla="*/ 570 h 828"/>
                <a:gd name="T86" fmla="*/ 318 w 731"/>
                <a:gd name="T87" fmla="*/ 624 h 828"/>
                <a:gd name="T88" fmla="*/ 334 w 731"/>
                <a:gd name="T89" fmla="*/ 666 h 828"/>
                <a:gd name="T90" fmla="*/ 731 w 731"/>
                <a:gd name="T91" fmla="*/ 828 h 828"/>
                <a:gd name="T92" fmla="*/ 688 w 731"/>
                <a:gd name="T93" fmla="*/ 738 h 828"/>
                <a:gd name="T94" fmla="*/ 666 w 731"/>
                <a:gd name="T95" fmla="*/ 700 h 828"/>
                <a:gd name="T96" fmla="*/ 645 w 731"/>
                <a:gd name="T97" fmla="*/ 658 h 828"/>
                <a:gd name="T98" fmla="*/ 628 w 731"/>
                <a:gd name="T99" fmla="*/ 617 h 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31" h="828">
                  <a:moveTo>
                    <a:pt x="622" y="596"/>
                  </a:moveTo>
                  <a:lnTo>
                    <a:pt x="615" y="558"/>
                  </a:lnTo>
                  <a:lnTo>
                    <a:pt x="614" y="515"/>
                  </a:lnTo>
                  <a:lnTo>
                    <a:pt x="617" y="470"/>
                  </a:lnTo>
                  <a:lnTo>
                    <a:pt x="625" y="424"/>
                  </a:lnTo>
                  <a:lnTo>
                    <a:pt x="637" y="379"/>
                  </a:lnTo>
                  <a:lnTo>
                    <a:pt x="652" y="335"/>
                  </a:lnTo>
                  <a:lnTo>
                    <a:pt x="669" y="293"/>
                  </a:lnTo>
                  <a:lnTo>
                    <a:pt x="690" y="255"/>
                  </a:lnTo>
                  <a:lnTo>
                    <a:pt x="703" y="219"/>
                  </a:lnTo>
                  <a:lnTo>
                    <a:pt x="704" y="179"/>
                  </a:lnTo>
                  <a:lnTo>
                    <a:pt x="697" y="138"/>
                  </a:lnTo>
                  <a:lnTo>
                    <a:pt x="685" y="96"/>
                  </a:lnTo>
                  <a:lnTo>
                    <a:pt x="670" y="58"/>
                  </a:lnTo>
                  <a:lnTo>
                    <a:pt x="657" y="28"/>
                  </a:lnTo>
                  <a:lnTo>
                    <a:pt x="646" y="7"/>
                  </a:lnTo>
                  <a:lnTo>
                    <a:pt x="642" y="0"/>
                  </a:lnTo>
                  <a:lnTo>
                    <a:pt x="642" y="7"/>
                  </a:lnTo>
                  <a:lnTo>
                    <a:pt x="643" y="27"/>
                  </a:lnTo>
                  <a:lnTo>
                    <a:pt x="644" y="57"/>
                  </a:lnTo>
                  <a:lnTo>
                    <a:pt x="643" y="94"/>
                  </a:lnTo>
                  <a:lnTo>
                    <a:pt x="639" y="134"/>
                  </a:lnTo>
                  <a:lnTo>
                    <a:pt x="632" y="176"/>
                  </a:lnTo>
                  <a:lnTo>
                    <a:pt x="622" y="216"/>
                  </a:lnTo>
                  <a:lnTo>
                    <a:pt x="607" y="253"/>
                  </a:lnTo>
                  <a:lnTo>
                    <a:pt x="585" y="295"/>
                  </a:lnTo>
                  <a:lnTo>
                    <a:pt x="566" y="338"/>
                  </a:lnTo>
                  <a:lnTo>
                    <a:pt x="549" y="383"/>
                  </a:lnTo>
                  <a:lnTo>
                    <a:pt x="538" y="428"/>
                  </a:lnTo>
                  <a:lnTo>
                    <a:pt x="531" y="474"/>
                  </a:lnTo>
                  <a:lnTo>
                    <a:pt x="530" y="522"/>
                  </a:lnTo>
                  <a:lnTo>
                    <a:pt x="536" y="571"/>
                  </a:lnTo>
                  <a:lnTo>
                    <a:pt x="549" y="621"/>
                  </a:lnTo>
                  <a:lnTo>
                    <a:pt x="555" y="635"/>
                  </a:lnTo>
                  <a:lnTo>
                    <a:pt x="561" y="648"/>
                  </a:lnTo>
                  <a:lnTo>
                    <a:pt x="568" y="661"/>
                  </a:lnTo>
                  <a:lnTo>
                    <a:pt x="575" y="673"/>
                  </a:lnTo>
                  <a:lnTo>
                    <a:pt x="582" y="685"/>
                  </a:lnTo>
                  <a:lnTo>
                    <a:pt x="590" y="696"/>
                  </a:lnTo>
                  <a:lnTo>
                    <a:pt x="598" y="707"/>
                  </a:lnTo>
                  <a:lnTo>
                    <a:pt x="606" y="717"/>
                  </a:lnTo>
                  <a:lnTo>
                    <a:pt x="339" y="606"/>
                  </a:lnTo>
                  <a:lnTo>
                    <a:pt x="340" y="597"/>
                  </a:lnTo>
                  <a:lnTo>
                    <a:pt x="340" y="589"/>
                  </a:lnTo>
                  <a:lnTo>
                    <a:pt x="339" y="580"/>
                  </a:lnTo>
                  <a:lnTo>
                    <a:pt x="337" y="571"/>
                  </a:lnTo>
                  <a:lnTo>
                    <a:pt x="333" y="555"/>
                  </a:lnTo>
                  <a:lnTo>
                    <a:pt x="325" y="538"/>
                  </a:lnTo>
                  <a:lnTo>
                    <a:pt x="313" y="522"/>
                  </a:lnTo>
                  <a:lnTo>
                    <a:pt x="299" y="506"/>
                  </a:lnTo>
                  <a:lnTo>
                    <a:pt x="282" y="491"/>
                  </a:lnTo>
                  <a:lnTo>
                    <a:pt x="264" y="477"/>
                  </a:lnTo>
                  <a:lnTo>
                    <a:pt x="244" y="466"/>
                  </a:lnTo>
                  <a:lnTo>
                    <a:pt x="221" y="457"/>
                  </a:lnTo>
                  <a:lnTo>
                    <a:pt x="198" y="451"/>
                  </a:lnTo>
                  <a:lnTo>
                    <a:pt x="174" y="449"/>
                  </a:lnTo>
                  <a:lnTo>
                    <a:pt x="148" y="449"/>
                  </a:lnTo>
                  <a:lnTo>
                    <a:pt x="124" y="454"/>
                  </a:lnTo>
                  <a:lnTo>
                    <a:pt x="99" y="465"/>
                  </a:lnTo>
                  <a:lnTo>
                    <a:pt x="74" y="481"/>
                  </a:lnTo>
                  <a:lnTo>
                    <a:pt x="49" y="502"/>
                  </a:lnTo>
                  <a:lnTo>
                    <a:pt x="25" y="529"/>
                  </a:lnTo>
                  <a:lnTo>
                    <a:pt x="7" y="565"/>
                  </a:lnTo>
                  <a:lnTo>
                    <a:pt x="0" y="603"/>
                  </a:lnTo>
                  <a:lnTo>
                    <a:pt x="4" y="642"/>
                  </a:lnTo>
                  <a:lnTo>
                    <a:pt x="19" y="679"/>
                  </a:lnTo>
                  <a:lnTo>
                    <a:pt x="86" y="679"/>
                  </a:lnTo>
                  <a:lnTo>
                    <a:pt x="84" y="653"/>
                  </a:lnTo>
                  <a:lnTo>
                    <a:pt x="87" y="627"/>
                  </a:lnTo>
                  <a:lnTo>
                    <a:pt x="94" y="602"/>
                  </a:lnTo>
                  <a:lnTo>
                    <a:pt x="107" y="578"/>
                  </a:lnTo>
                  <a:lnTo>
                    <a:pt x="108" y="576"/>
                  </a:lnTo>
                  <a:lnTo>
                    <a:pt x="108" y="575"/>
                  </a:lnTo>
                  <a:lnTo>
                    <a:pt x="109" y="574"/>
                  </a:lnTo>
                  <a:lnTo>
                    <a:pt x="109" y="573"/>
                  </a:lnTo>
                  <a:lnTo>
                    <a:pt x="117" y="567"/>
                  </a:lnTo>
                  <a:lnTo>
                    <a:pt x="124" y="563"/>
                  </a:lnTo>
                  <a:lnTo>
                    <a:pt x="133" y="558"/>
                  </a:lnTo>
                  <a:lnTo>
                    <a:pt x="142" y="555"/>
                  </a:lnTo>
                  <a:lnTo>
                    <a:pt x="151" y="551"/>
                  </a:lnTo>
                  <a:lnTo>
                    <a:pt x="160" y="548"/>
                  </a:lnTo>
                  <a:lnTo>
                    <a:pt x="169" y="544"/>
                  </a:lnTo>
                  <a:lnTo>
                    <a:pt x="178" y="542"/>
                  </a:lnTo>
                  <a:lnTo>
                    <a:pt x="220" y="538"/>
                  </a:lnTo>
                  <a:lnTo>
                    <a:pt x="253" y="549"/>
                  </a:lnTo>
                  <a:lnTo>
                    <a:pt x="281" y="570"/>
                  </a:lnTo>
                  <a:lnTo>
                    <a:pt x="303" y="595"/>
                  </a:lnTo>
                  <a:lnTo>
                    <a:pt x="318" y="624"/>
                  </a:lnTo>
                  <a:lnTo>
                    <a:pt x="328" y="648"/>
                  </a:lnTo>
                  <a:lnTo>
                    <a:pt x="334" y="666"/>
                  </a:lnTo>
                  <a:lnTo>
                    <a:pt x="336" y="673"/>
                  </a:lnTo>
                  <a:lnTo>
                    <a:pt x="731" y="828"/>
                  </a:lnTo>
                  <a:lnTo>
                    <a:pt x="698" y="755"/>
                  </a:lnTo>
                  <a:lnTo>
                    <a:pt x="688" y="738"/>
                  </a:lnTo>
                  <a:lnTo>
                    <a:pt x="676" y="719"/>
                  </a:lnTo>
                  <a:lnTo>
                    <a:pt x="666" y="700"/>
                  </a:lnTo>
                  <a:lnTo>
                    <a:pt x="655" y="679"/>
                  </a:lnTo>
                  <a:lnTo>
                    <a:pt x="645" y="658"/>
                  </a:lnTo>
                  <a:lnTo>
                    <a:pt x="636" y="638"/>
                  </a:lnTo>
                  <a:lnTo>
                    <a:pt x="628" y="617"/>
                  </a:lnTo>
                  <a:lnTo>
                    <a:pt x="622" y="596"/>
                  </a:lnTo>
                  <a:close/>
                </a:path>
              </a:pathLst>
            </a:custGeom>
            <a:solidFill>
              <a:schemeClr val="tx2">
                <a:lumMod val="75000"/>
              </a:schemeClr>
            </a:solidFill>
            <a:ln>
              <a:noFill/>
            </a:ln>
          </p:spPr>
          <p:txBody>
            <a:bodyPr vert="horz" wrap="square" lIns="91440" tIns="45720" rIns="91440" bIns="45720" numCol="1" anchor="t" anchorCtr="0" compatLnSpc="1">
              <a:prstTxWarp prst="textNoShape">
                <a:avLst/>
              </a:prstTxWarp>
            </a:bodyPr>
            <a:lstStyle/>
            <a:p>
              <a:endParaRPr lang="cs-CZ"/>
            </a:p>
          </p:txBody>
        </p:sp>
        <p:sp>
          <p:nvSpPr>
            <p:cNvPr id="2078" name="Freeform 16"/>
            <p:cNvSpPr>
              <a:spLocks/>
            </p:cNvSpPr>
            <p:nvPr>
              <p:custDataLst>
                <p:tags r:id="rId35"/>
              </p:custDataLst>
            </p:nvPr>
          </p:nvSpPr>
          <p:spPr bwMode="auto">
            <a:xfrm>
              <a:off x="8039100" y="2674938"/>
              <a:ext cx="95250" cy="127000"/>
            </a:xfrm>
            <a:custGeom>
              <a:avLst/>
              <a:gdLst>
                <a:gd name="T0" fmla="*/ 0 w 119"/>
                <a:gd name="T1" fmla="*/ 22 h 160"/>
                <a:gd name="T2" fmla="*/ 0 w 119"/>
                <a:gd name="T3" fmla="*/ 160 h 160"/>
                <a:gd name="T4" fmla="*/ 16 w 119"/>
                <a:gd name="T5" fmla="*/ 160 h 160"/>
                <a:gd name="T6" fmla="*/ 32 w 119"/>
                <a:gd name="T7" fmla="*/ 158 h 160"/>
                <a:gd name="T8" fmla="*/ 48 w 119"/>
                <a:gd name="T9" fmla="*/ 155 h 160"/>
                <a:gd name="T10" fmla="*/ 63 w 119"/>
                <a:gd name="T11" fmla="*/ 153 h 160"/>
                <a:gd name="T12" fmla="*/ 78 w 119"/>
                <a:gd name="T13" fmla="*/ 149 h 160"/>
                <a:gd name="T14" fmla="*/ 92 w 119"/>
                <a:gd name="T15" fmla="*/ 144 h 160"/>
                <a:gd name="T16" fmla="*/ 106 w 119"/>
                <a:gd name="T17" fmla="*/ 139 h 160"/>
                <a:gd name="T18" fmla="*/ 119 w 119"/>
                <a:gd name="T19" fmla="*/ 134 h 160"/>
                <a:gd name="T20" fmla="*/ 119 w 119"/>
                <a:gd name="T21" fmla="*/ 0 h 160"/>
                <a:gd name="T22" fmla="*/ 107 w 119"/>
                <a:gd name="T23" fmla="*/ 5 h 160"/>
                <a:gd name="T24" fmla="*/ 93 w 119"/>
                <a:gd name="T25" fmla="*/ 9 h 160"/>
                <a:gd name="T26" fmla="*/ 78 w 119"/>
                <a:gd name="T27" fmla="*/ 13 h 160"/>
                <a:gd name="T28" fmla="*/ 63 w 119"/>
                <a:gd name="T29" fmla="*/ 16 h 160"/>
                <a:gd name="T30" fmla="*/ 48 w 119"/>
                <a:gd name="T31" fmla="*/ 18 h 160"/>
                <a:gd name="T32" fmla="*/ 32 w 119"/>
                <a:gd name="T33" fmla="*/ 21 h 160"/>
                <a:gd name="T34" fmla="*/ 16 w 119"/>
                <a:gd name="T35" fmla="*/ 22 h 160"/>
                <a:gd name="T36" fmla="*/ 0 w 119"/>
                <a:gd name="T37" fmla="*/ 2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9" h="160">
                  <a:moveTo>
                    <a:pt x="0" y="22"/>
                  </a:moveTo>
                  <a:lnTo>
                    <a:pt x="0" y="160"/>
                  </a:lnTo>
                  <a:lnTo>
                    <a:pt x="16" y="160"/>
                  </a:lnTo>
                  <a:lnTo>
                    <a:pt x="32" y="158"/>
                  </a:lnTo>
                  <a:lnTo>
                    <a:pt x="48" y="155"/>
                  </a:lnTo>
                  <a:lnTo>
                    <a:pt x="63" y="153"/>
                  </a:lnTo>
                  <a:lnTo>
                    <a:pt x="78" y="149"/>
                  </a:lnTo>
                  <a:lnTo>
                    <a:pt x="92" y="144"/>
                  </a:lnTo>
                  <a:lnTo>
                    <a:pt x="106" y="139"/>
                  </a:lnTo>
                  <a:lnTo>
                    <a:pt x="119" y="134"/>
                  </a:lnTo>
                  <a:lnTo>
                    <a:pt x="119" y="0"/>
                  </a:lnTo>
                  <a:lnTo>
                    <a:pt x="107" y="5"/>
                  </a:lnTo>
                  <a:lnTo>
                    <a:pt x="93" y="9"/>
                  </a:lnTo>
                  <a:lnTo>
                    <a:pt x="78" y="13"/>
                  </a:lnTo>
                  <a:lnTo>
                    <a:pt x="63" y="16"/>
                  </a:lnTo>
                  <a:lnTo>
                    <a:pt x="48" y="18"/>
                  </a:lnTo>
                  <a:lnTo>
                    <a:pt x="32" y="21"/>
                  </a:lnTo>
                  <a:lnTo>
                    <a:pt x="16" y="22"/>
                  </a:lnTo>
                  <a:lnTo>
                    <a:pt x="0" y="22"/>
                  </a:lnTo>
                  <a:close/>
                </a:path>
              </a:pathLst>
            </a:custGeom>
            <a:solidFill>
              <a:srgbClr val="7F00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079" name="Freeform 17"/>
            <p:cNvSpPr>
              <a:spLocks/>
            </p:cNvSpPr>
            <p:nvPr>
              <p:custDataLst>
                <p:tags r:id="rId36"/>
              </p:custDataLst>
            </p:nvPr>
          </p:nvSpPr>
          <p:spPr bwMode="auto">
            <a:xfrm>
              <a:off x="7924800" y="2678113"/>
              <a:ext cx="82550" cy="127000"/>
            </a:xfrm>
            <a:custGeom>
              <a:avLst/>
              <a:gdLst>
                <a:gd name="T0" fmla="*/ 0 w 103"/>
                <a:gd name="T1" fmla="*/ 0 h 160"/>
                <a:gd name="T2" fmla="*/ 0 w 103"/>
                <a:gd name="T3" fmla="*/ 134 h 160"/>
                <a:gd name="T4" fmla="*/ 11 w 103"/>
                <a:gd name="T5" fmla="*/ 140 h 160"/>
                <a:gd name="T6" fmla="*/ 24 w 103"/>
                <a:gd name="T7" fmla="*/ 144 h 160"/>
                <a:gd name="T8" fmla="*/ 36 w 103"/>
                <a:gd name="T9" fmla="*/ 148 h 160"/>
                <a:gd name="T10" fmla="*/ 49 w 103"/>
                <a:gd name="T11" fmla="*/ 152 h 160"/>
                <a:gd name="T12" fmla="*/ 63 w 103"/>
                <a:gd name="T13" fmla="*/ 155 h 160"/>
                <a:gd name="T14" fmla="*/ 76 w 103"/>
                <a:gd name="T15" fmla="*/ 157 h 160"/>
                <a:gd name="T16" fmla="*/ 89 w 103"/>
                <a:gd name="T17" fmla="*/ 159 h 160"/>
                <a:gd name="T18" fmla="*/ 103 w 103"/>
                <a:gd name="T19" fmla="*/ 160 h 160"/>
                <a:gd name="T20" fmla="*/ 103 w 103"/>
                <a:gd name="T21" fmla="*/ 22 h 160"/>
                <a:gd name="T22" fmla="*/ 91 w 103"/>
                <a:gd name="T23" fmla="*/ 21 h 160"/>
                <a:gd name="T24" fmla="*/ 77 w 103"/>
                <a:gd name="T25" fmla="*/ 20 h 160"/>
                <a:gd name="T26" fmla="*/ 64 w 103"/>
                <a:gd name="T27" fmla="*/ 18 h 160"/>
                <a:gd name="T28" fmla="*/ 51 w 103"/>
                <a:gd name="T29" fmla="*/ 14 h 160"/>
                <a:gd name="T30" fmla="*/ 38 w 103"/>
                <a:gd name="T31" fmla="*/ 12 h 160"/>
                <a:gd name="T32" fmla="*/ 25 w 103"/>
                <a:gd name="T33" fmla="*/ 8 h 160"/>
                <a:gd name="T34" fmla="*/ 12 w 103"/>
                <a:gd name="T35" fmla="*/ 5 h 160"/>
                <a:gd name="T36" fmla="*/ 0 w 103"/>
                <a:gd name="T37"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3" h="160">
                  <a:moveTo>
                    <a:pt x="0" y="0"/>
                  </a:moveTo>
                  <a:lnTo>
                    <a:pt x="0" y="134"/>
                  </a:lnTo>
                  <a:lnTo>
                    <a:pt x="11" y="140"/>
                  </a:lnTo>
                  <a:lnTo>
                    <a:pt x="24" y="144"/>
                  </a:lnTo>
                  <a:lnTo>
                    <a:pt x="36" y="148"/>
                  </a:lnTo>
                  <a:lnTo>
                    <a:pt x="49" y="152"/>
                  </a:lnTo>
                  <a:lnTo>
                    <a:pt x="63" y="155"/>
                  </a:lnTo>
                  <a:lnTo>
                    <a:pt x="76" y="157"/>
                  </a:lnTo>
                  <a:lnTo>
                    <a:pt x="89" y="159"/>
                  </a:lnTo>
                  <a:lnTo>
                    <a:pt x="103" y="160"/>
                  </a:lnTo>
                  <a:lnTo>
                    <a:pt x="103" y="22"/>
                  </a:lnTo>
                  <a:lnTo>
                    <a:pt x="91" y="21"/>
                  </a:lnTo>
                  <a:lnTo>
                    <a:pt x="77" y="20"/>
                  </a:lnTo>
                  <a:lnTo>
                    <a:pt x="64" y="18"/>
                  </a:lnTo>
                  <a:lnTo>
                    <a:pt x="51" y="14"/>
                  </a:lnTo>
                  <a:lnTo>
                    <a:pt x="38" y="12"/>
                  </a:lnTo>
                  <a:lnTo>
                    <a:pt x="25" y="8"/>
                  </a:lnTo>
                  <a:lnTo>
                    <a:pt x="12" y="5"/>
                  </a:lnTo>
                  <a:lnTo>
                    <a:pt x="0" y="0"/>
                  </a:lnTo>
                  <a:close/>
                </a:path>
              </a:pathLst>
            </a:custGeom>
            <a:solidFill>
              <a:srgbClr val="7F00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320" name="Freeform 18"/>
            <p:cNvSpPr>
              <a:spLocks/>
            </p:cNvSpPr>
            <p:nvPr>
              <p:custDataLst>
                <p:tags r:id="rId37"/>
              </p:custDataLst>
            </p:nvPr>
          </p:nvSpPr>
          <p:spPr bwMode="auto">
            <a:xfrm>
              <a:off x="8169275" y="2608263"/>
              <a:ext cx="79375" cy="153988"/>
            </a:xfrm>
            <a:custGeom>
              <a:avLst/>
              <a:gdLst>
                <a:gd name="T0" fmla="*/ 100 w 100"/>
                <a:gd name="T1" fmla="*/ 20 h 194"/>
                <a:gd name="T2" fmla="*/ 100 w 100"/>
                <a:gd name="T3" fmla="*/ 15 h 194"/>
                <a:gd name="T4" fmla="*/ 100 w 100"/>
                <a:gd name="T5" fmla="*/ 9 h 194"/>
                <a:gd name="T6" fmla="*/ 100 w 100"/>
                <a:gd name="T7" fmla="*/ 5 h 194"/>
                <a:gd name="T8" fmla="*/ 99 w 100"/>
                <a:gd name="T9" fmla="*/ 0 h 194"/>
                <a:gd name="T10" fmla="*/ 88 w 100"/>
                <a:gd name="T11" fmla="*/ 8 h 194"/>
                <a:gd name="T12" fmla="*/ 77 w 100"/>
                <a:gd name="T13" fmla="*/ 16 h 194"/>
                <a:gd name="T14" fmla="*/ 65 w 100"/>
                <a:gd name="T15" fmla="*/ 25 h 194"/>
                <a:gd name="T16" fmla="*/ 53 w 100"/>
                <a:gd name="T17" fmla="*/ 33 h 194"/>
                <a:gd name="T18" fmla="*/ 40 w 100"/>
                <a:gd name="T19" fmla="*/ 41 h 194"/>
                <a:gd name="T20" fmla="*/ 27 w 100"/>
                <a:gd name="T21" fmla="*/ 48 h 194"/>
                <a:gd name="T22" fmla="*/ 14 w 100"/>
                <a:gd name="T23" fmla="*/ 56 h 194"/>
                <a:gd name="T24" fmla="*/ 0 w 100"/>
                <a:gd name="T25" fmla="*/ 63 h 194"/>
                <a:gd name="T26" fmla="*/ 0 w 100"/>
                <a:gd name="T27" fmla="*/ 194 h 194"/>
                <a:gd name="T28" fmla="*/ 22 w 100"/>
                <a:gd name="T29" fmla="*/ 177 h 194"/>
                <a:gd name="T30" fmla="*/ 42 w 100"/>
                <a:gd name="T31" fmla="*/ 160 h 194"/>
                <a:gd name="T32" fmla="*/ 59 w 100"/>
                <a:gd name="T33" fmla="*/ 141 h 194"/>
                <a:gd name="T34" fmla="*/ 73 w 100"/>
                <a:gd name="T35" fmla="*/ 119 h 194"/>
                <a:gd name="T36" fmla="*/ 84 w 100"/>
                <a:gd name="T37" fmla="*/ 96 h 194"/>
                <a:gd name="T38" fmla="*/ 93 w 100"/>
                <a:gd name="T39" fmla="*/ 71 h 194"/>
                <a:gd name="T40" fmla="*/ 98 w 100"/>
                <a:gd name="T41" fmla="*/ 46 h 194"/>
                <a:gd name="T42" fmla="*/ 100 w 100"/>
                <a:gd name="T43" fmla="*/ 2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 h="194">
                  <a:moveTo>
                    <a:pt x="100" y="20"/>
                  </a:moveTo>
                  <a:lnTo>
                    <a:pt x="100" y="15"/>
                  </a:lnTo>
                  <a:lnTo>
                    <a:pt x="100" y="9"/>
                  </a:lnTo>
                  <a:lnTo>
                    <a:pt x="100" y="5"/>
                  </a:lnTo>
                  <a:lnTo>
                    <a:pt x="99" y="0"/>
                  </a:lnTo>
                  <a:lnTo>
                    <a:pt x="88" y="8"/>
                  </a:lnTo>
                  <a:lnTo>
                    <a:pt x="77" y="16"/>
                  </a:lnTo>
                  <a:lnTo>
                    <a:pt x="65" y="25"/>
                  </a:lnTo>
                  <a:lnTo>
                    <a:pt x="53" y="33"/>
                  </a:lnTo>
                  <a:lnTo>
                    <a:pt x="40" y="41"/>
                  </a:lnTo>
                  <a:lnTo>
                    <a:pt x="27" y="48"/>
                  </a:lnTo>
                  <a:lnTo>
                    <a:pt x="14" y="56"/>
                  </a:lnTo>
                  <a:lnTo>
                    <a:pt x="0" y="63"/>
                  </a:lnTo>
                  <a:lnTo>
                    <a:pt x="0" y="194"/>
                  </a:lnTo>
                  <a:lnTo>
                    <a:pt x="22" y="177"/>
                  </a:lnTo>
                  <a:lnTo>
                    <a:pt x="42" y="160"/>
                  </a:lnTo>
                  <a:lnTo>
                    <a:pt x="59" y="141"/>
                  </a:lnTo>
                  <a:lnTo>
                    <a:pt x="73" y="119"/>
                  </a:lnTo>
                  <a:lnTo>
                    <a:pt x="84" y="96"/>
                  </a:lnTo>
                  <a:lnTo>
                    <a:pt x="93" y="71"/>
                  </a:lnTo>
                  <a:lnTo>
                    <a:pt x="98" y="46"/>
                  </a:lnTo>
                  <a:lnTo>
                    <a:pt x="100" y="20"/>
                  </a:lnTo>
                  <a:close/>
                </a:path>
              </a:pathLst>
            </a:custGeom>
            <a:solidFill>
              <a:srgbClr val="7F00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321" name="Freeform 19"/>
            <p:cNvSpPr>
              <a:spLocks/>
            </p:cNvSpPr>
            <p:nvPr>
              <p:custDataLst>
                <p:tags r:id="rId38"/>
              </p:custDataLst>
            </p:nvPr>
          </p:nvSpPr>
          <p:spPr bwMode="auto">
            <a:xfrm>
              <a:off x="7793038" y="2617788"/>
              <a:ext cx="100013" cy="153988"/>
            </a:xfrm>
            <a:custGeom>
              <a:avLst/>
              <a:gdLst>
                <a:gd name="T0" fmla="*/ 0 w 126"/>
                <a:gd name="T1" fmla="*/ 0 h 195"/>
                <a:gd name="T2" fmla="*/ 4 w 126"/>
                <a:gd name="T3" fmla="*/ 30 h 195"/>
                <a:gd name="T4" fmla="*/ 11 w 126"/>
                <a:gd name="T5" fmla="*/ 59 h 195"/>
                <a:gd name="T6" fmla="*/ 21 w 126"/>
                <a:gd name="T7" fmla="*/ 86 h 195"/>
                <a:gd name="T8" fmla="*/ 36 w 126"/>
                <a:gd name="T9" fmla="*/ 112 h 195"/>
                <a:gd name="T10" fmla="*/ 55 w 126"/>
                <a:gd name="T11" fmla="*/ 136 h 195"/>
                <a:gd name="T12" fmla="*/ 75 w 126"/>
                <a:gd name="T13" fmla="*/ 158 h 195"/>
                <a:gd name="T14" fmla="*/ 100 w 126"/>
                <a:gd name="T15" fmla="*/ 178 h 195"/>
                <a:gd name="T16" fmla="*/ 126 w 126"/>
                <a:gd name="T17" fmla="*/ 195 h 195"/>
                <a:gd name="T18" fmla="*/ 126 w 126"/>
                <a:gd name="T19" fmla="*/ 66 h 195"/>
                <a:gd name="T20" fmla="*/ 108 w 126"/>
                <a:gd name="T21" fmla="*/ 58 h 195"/>
                <a:gd name="T22" fmla="*/ 90 w 126"/>
                <a:gd name="T23" fmla="*/ 51 h 195"/>
                <a:gd name="T24" fmla="*/ 74 w 126"/>
                <a:gd name="T25" fmla="*/ 43 h 195"/>
                <a:gd name="T26" fmla="*/ 58 w 126"/>
                <a:gd name="T27" fmla="*/ 34 h 195"/>
                <a:gd name="T28" fmla="*/ 42 w 126"/>
                <a:gd name="T29" fmla="*/ 26 h 195"/>
                <a:gd name="T30" fmla="*/ 27 w 126"/>
                <a:gd name="T31" fmla="*/ 18 h 195"/>
                <a:gd name="T32" fmla="*/ 13 w 126"/>
                <a:gd name="T33" fmla="*/ 8 h 195"/>
                <a:gd name="T34" fmla="*/ 0 w 126"/>
                <a:gd name="T35"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6" h="195">
                  <a:moveTo>
                    <a:pt x="0" y="0"/>
                  </a:moveTo>
                  <a:lnTo>
                    <a:pt x="4" y="30"/>
                  </a:lnTo>
                  <a:lnTo>
                    <a:pt x="11" y="59"/>
                  </a:lnTo>
                  <a:lnTo>
                    <a:pt x="21" y="86"/>
                  </a:lnTo>
                  <a:lnTo>
                    <a:pt x="36" y="112"/>
                  </a:lnTo>
                  <a:lnTo>
                    <a:pt x="55" y="136"/>
                  </a:lnTo>
                  <a:lnTo>
                    <a:pt x="75" y="158"/>
                  </a:lnTo>
                  <a:lnTo>
                    <a:pt x="100" y="178"/>
                  </a:lnTo>
                  <a:lnTo>
                    <a:pt x="126" y="195"/>
                  </a:lnTo>
                  <a:lnTo>
                    <a:pt x="126" y="66"/>
                  </a:lnTo>
                  <a:lnTo>
                    <a:pt x="108" y="58"/>
                  </a:lnTo>
                  <a:lnTo>
                    <a:pt x="90" y="51"/>
                  </a:lnTo>
                  <a:lnTo>
                    <a:pt x="74" y="43"/>
                  </a:lnTo>
                  <a:lnTo>
                    <a:pt x="58" y="34"/>
                  </a:lnTo>
                  <a:lnTo>
                    <a:pt x="42" y="26"/>
                  </a:lnTo>
                  <a:lnTo>
                    <a:pt x="27" y="18"/>
                  </a:lnTo>
                  <a:lnTo>
                    <a:pt x="13" y="8"/>
                  </a:lnTo>
                  <a:lnTo>
                    <a:pt x="0" y="0"/>
                  </a:lnTo>
                  <a:close/>
                </a:path>
              </a:pathLst>
            </a:custGeom>
            <a:solidFill>
              <a:srgbClr val="7F00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grpSp>
      <p:grpSp>
        <p:nvGrpSpPr>
          <p:cNvPr id="4325" name="Skupina 4324"/>
          <p:cNvGrpSpPr/>
          <p:nvPr>
            <p:custDataLst>
              <p:tags r:id="rId20"/>
            </p:custDataLst>
          </p:nvPr>
        </p:nvGrpSpPr>
        <p:grpSpPr>
          <a:xfrm>
            <a:off x="7721534" y="2427009"/>
            <a:ext cx="1285843" cy="1569660"/>
            <a:chOff x="7393591" y="2815232"/>
            <a:chExt cx="1285843" cy="1569660"/>
          </a:xfrm>
        </p:grpSpPr>
        <p:sp>
          <p:nvSpPr>
            <p:cNvPr id="4323" name="Obdélník 4322"/>
            <p:cNvSpPr/>
            <p:nvPr>
              <p:custDataLst>
                <p:tags r:id="rId24"/>
              </p:custDataLst>
            </p:nvPr>
          </p:nvSpPr>
          <p:spPr>
            <a:xfrm>
              <a:off x="7393591" y="3292207"/>
              <a:ext cx="487633"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cs-CZ"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a:t>
              </a:r>
              <a:endParaRPr lang="cs-CZ"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76" name="Obdélník 175"/>
            <p:cNvSpPr/>
            <p:nvPr>
              <p:custDataLst>
                <p:tags r:id="rId25"/>
              </p:custDataLst>
            </p:nvPr>
          </p:nvSpPr>
          <p:spPr>
            <a:xfrm>
              <a:off x="7811364" y="2815232"/>
              <a:ext cx="487633" cy="156966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cs-CZ"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a:t>
              </a:r>
              <a:br>
                <a:rPr lang="cs-CZ"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cs-CZ"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a:t>
              </a:r>
              <a:br>
                <a:rPr lang="cs-CZ"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cs-CZ"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a:t>
              </a:r>
              <a:endParaRPr lang="cs-CZ"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77" name="Obdélník 176"/>
            <p:cNvSpPr/>
            <p:nvPr>
              <p:custDataLst>
                <p:tags r:id="rId26"/>
              </p:custDataLst>
            </p:nvPr>
          </p:nvSpPr>
          <p:spPr>
            <a:xfrm>
              <a:off x="8214242" y="3303447"/>
              <a:ext cx="465192"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cs-CZ"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V</a:t>
              </a:r>
              <a:endParaRPr lang="cs-CZ"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80" name="TextovéPole 179"/>
          <p:cNvSpPr txBox="1"/>
          <p:nvPr>
            <p:custDataLst>
              <p:tags r:id="rId21"/>
            </p:custDataLst>
          </p:nvPr>
        </p:nvSpPr>
        <p:spPr>
          <a:xfrm>
            <a:off x="1026070" y="1549562"/>
            <a:ext cx="1114409"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pPr algn="ctr"/>
            <a:r>
              <a:rPr lang="cs-CZ" dirty="0" smtClean="0"/>
              <a:t>Hemolýza</a:t>
            </a:r>
            <a:endParaRPr lang="cs-CZ" dirty="0"/>
          </a:p>
        </p:txBody>
      </p:sp>
      <p:sp>
        <p:nvSpPr>
          <p:cNvPr id="181" name="TextovéPole 180"/>
          <p:cNvSpPr txBox="1"/>
          <p:nvPr>
            <p:custDataLst>
              <p:tags r:id="rId22"/>
            </p:custDataLst>
          </p:nvPr>
        </p:nvSpPr>
        <p:spPr>
          <a:xfrm>
            <a:off x="5450329" y="1455407"/>
            <a:ext cx="2215864"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pPr algn="ctr"/>
            <a:r>
              <a:rPr lang="cs-CZ" dirty="0" smtClean="0"/>
              <a:t>Poškození </a:t>
            </a:r>
            <a:r>
              <a:rPr lang="cs-CZ" dirty="0" err="1" smtClean="0"/>
              <a:t>hepatocytu</a:t>
            </a:r>
            <a:endParaRPr lang="cs-CZ" dirty="0"/>
          </a:p>
        </p:txBody>
      </p:sp>
      <p:sp>
        <p:nvSpPr>
          <p:cNvPr id="182" name="TextovéPole 181"/>
          <p:cNvSpPr txBox="1"/>
          <p:nvPr>
            <p:custDataLst>
              <p:tags r:id="rId23"/>
            </p:custDataLst>
          </p:nvPr>
        </p:nvSpPr>
        <p:spPr>
          <a:xfrm>
            <a:off x="1604003" y="4139833"/>
            <a:ext cx="1208985"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pPr algn="ctr"/>
            <a:r>
              <a:rPr lang="cs-CZ" dirty="0" smtClean="0"/>
              <a:t>Cholestáza</a:t>
            </a:r>
            <a:endParaRPr lang="cs-CZ" dirty="0"/>
          </a:p>
        </p:txBody>
      </p:sp>
      <p:pic>
        <p:nvPicPr>
          <p:cNvPr id="2050" name="Picture 2" descr="C:\Users\rajdl\AppData\Local\Microsoft\Windows\Temporary Internet Files\Content.IE5\0S1Q18VI\MP900401623[1].jpg"/>
          <p:cNvPicPr>
            <a:picLocks noChangeAspect="1" noChangeArrowheads="1"/>
          </p:cNvPicPr>
          <p:nvPr/>
        </p:nvPicPr>
        <p:blipFill>
          <a:blip r:embed="rId46" cstate="print">
            <a:extLst>
              <a:ext uri="{28A0092B-C50C-407E-A947-70E740481C1C}">
                <a14:useLocalDpi xmlns:a14="http://schemas.microsoft.com/office/drawing/2010/main" val="0"/>
              </a:ext>
            </a:extLst>
          </a:blip>
          <a:srcRect/>
          <a:stretch>
            <a:fillRect/>
          </a:stretch>
        </p:blipFill>
        <p:spPr bwMode="auto">
          <a:xfrm>
            <a:off x="864158" y="4561049"/>
            <a:ext cx="828732" cy="66285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524462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5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6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28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5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5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05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05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4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8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81"/>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32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432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82"/>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4" grpId="0"/>
      <p:bldP spid="4286" grpId="0" animBg="1"/>
      <p:bldP spid="132" grpId="0" animBg="1"/>
      <p:bldP spid="133" grpId="0" animBg="1"/>
      <p:bldP spid="2054" grpId="0" animBg="1"/>
      <p:bldP spid="2055" grpId="0" animBg="1"/>
      <p:bldP spid="2056" grpId="0" animBg="1"/>
      <p:bldP spid="149" grpId="0" animBg="1"/>
      <p:bldP spid="150" grpId="0" animBg="1"/>
      <p:bldP spid="2059" grpId="0"/>
      <p:bldP spid="180" grpId="0" animBg="1"/>
      <p:bldP spid="181" grpId="0" animBg="1"/>
      <p:bldP spid="18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custDataLst>
              <p:tags r:id="rId2"/>
            </p:custDataLst>
          </p:nvPr>
        </p:nvSpPr>
        <p:spPr/>
        <p:txBody>
          <a:bodyPr/>
          <a:lstStyle/>
          <a:p>
            <a:r>
              <a:rPr lang="cs-CZ" dirty="0" err="1" smtClean="0"/>
              <a:t>Hyperbilirubinémie</a:t>
            </a:r>
            <a:r>
              <a:rPr lang="cs-CZ" dirty="0" smtClean="0"/>
              <a:t> - hemolýza</a:t>
            </a:r>
            <a:endParaRPr lang="cs-CZ" dirty="0"/>
          </a:p>
        </p:txBody>
      </p:sp>
      <p:pic>
        <p:nvPicPr>
          <p:cNvPr id="46" name="Picture 199" descr="C:\!!!PRACE\MOJO\UK Lekarska Tendr\Duben 2012\ledvina.png"/>
          <p:cNvPicPr>
            <a:picLocks noChangeAspect="1" noChangeArrowheads="1"/>
          </p:cNvPicPr>
          <p:nvPr/>
        </p:nvPicPr>
        <p:blipFill rotWithShape="1">
          <a:blip r:embed="rId43"/>
          <a:srcRect l="32576" t="24905" r="24570" b="23252"/>
          <a:stretch/>
        </p:blipFill>
        <p:spPr bwMode="auto">
          <a:xfrm rot="10513530">
            <a:off x="7454125" y="3255131"/>
            <a:ext cx="1078002" cy="1636966"/>
          </a:xfrm>
          <a:prstGeom prst="rect">
            <a:avLst/>
          </a:prstGeom>
          <a:noFill/>
        </p:spPr>
      </p:pic>
      <p:pic>
        <p:nvPicPr>
          <p:cNvPr id="47" name="Picture 3" descr="C:\!!!PRACE\MOJO\UK Lekarska Tendr\Hotovo Kveten\jatra.png"/>
          <p:cNvPicPr>
            <a:picLocks noChangeAspect="1" noChangeArrowheads="1"/>
          </p:cNvPicPr>
          <p:nvPr/>
        </p:nvPicPr>
        <p:blipFill rotWithShape="1">
          <a:blip r:embed="rId44"/>
          <a:srcRect b="25926"/>
          <a:stretch/>
        </p:blipFill>
        <p:spPr bwMode="auto">
          <a:xfrm>
            <a:off x="3779912" y="3068961"/>
            <a:ext cx="2448272" cy="1440160"/>
          </a:xfrm>
          <a:prstGeom prst="rect">
            <a:avLst/>
          </a:prstGeom>
          <a:noFill/>
        </p:spPr>
      </p:pic>
      <p:pic>
        <p:nvPicPr>
          <p:cNvPr id="48" name="Picture 202" descr="C:\!!!PRACE\MOJO\UK Lekarska Tendr\Duben 2012\strevo.png"/>
          <p:cNvPicPr>
            <a:picLocks noChangeAspect="1" noChangeArrowheads="1"/>
          </p:cNvPicPr>
          <p:nvPr/>
        </p:nvPicPr>
        <p:blipFill>
          <a:blip r:embed="rId45"/>
          <a:srcRect/>
          <a:stretch>
            <a:fillRect/>
          </a:stretch>
        </p:blipFill>
        <p:spPr bwMode="auto">
          <a:xfrm>
            <a:off x="4205891" y="4581128"/>
            <a:ext cx="2022293" cy="2113452"/>
          </a:xfrm>
          <a:prstGeom prst="rect">
            <a:avLst/>
          </a:prstGeom>
          <a:noFill/>
        </p:spPr>
      </p:pic>
      <p:sp>
        <p:nvSpPr>
          <p:cNvPr id="49" name="Freeform 47"/>
          <p:cNvSpPr>
            <a:spLocks noEditPoints="1"/>
          </p:cNvSpPr>
          <p:nvPr>
            <p:custDataLst>
              <p:tags r:id="rId3"/>
            </p:custDataLst>
          </p:nvPr>
        </p:nvSpPr>
        <p:spPr bwMode="auto">
          <a:xfrm>
            <a:off x="4067944" y="1340768"/>
            <a:ext cx="4968552" cy="3168352"/>
          </a:xfrm>
          <a:custGeom>
            <a:avLst/>
            <a:gdLst>
              <a:gd name="T0" fmla="*/ 278 w 11257"/>
              <a:gd name="T1" fmla="*/ 6635 h 6635"/>
              <a:gd name="T2" fmla="*/ 207 w 11257"/>
              <a:gd name="T3" fmla="*/ 6603 h 6635"/>
              <a:gd name="T4" fmla="*/ 22 w 11257"/>
              <a:gd name="T5" fmla="*/ 5098 h 6635"/>
              <a:gd name="T6" fmla="*/ 22 w 11257"/>
              <a:gd name="T7" fmla="*/ 2683 h 6635"/>
              <a:gd name="T8" fmla="*/ 2561 w 11257"/>
              <a:gd name="T9" fmla="*/ 72 h 6635"/>
              <a:gd name="T10" fmla="*/ 3230 w 11257"/>
              <a:gd name="T11" fmla="*/ 0 h 6635"/>
              <a:gd name="T12" fmla="*/ 6260 w 11257"/>
              <a:gd name="T13" fmla="*/ 281 h 6635"/>
              <a:gd name="T14" fmla="*/ 7643 w 11257"/>
              <a:gd name="T15" fmla="*/ 438 h 6635"/>
              <a:gd name="T16" fmla="*/ 8181 w 11257"/>
              <a:gd name="T17" fmla="*/ 454 h 6635"/>
              <a:gd name="T18" fmla="*/ 9604 w 11257"/>
              <a:gd name="T19" fmla="*/ 411 h 6635"/>
              <a:gd name="T20" fmla="*/ 10703 w 11257"/>
              <a:gd name="T21" fmla="*/ 376 h 6635"/>
              <a:gd name="T22" fmla="*/ 11244 w 11257"/>
              <a:gd name="T23" fmla="*/ 468 h 6635"/>
              <a:gd name="T24" fmla="*/ 11245 w 11257"/>
              <a:gd name="T25" fmla="*/ 545 h 6635"/>
              <a:gd name="T26" fmla="*/ 10131 w 11257"/>
              <a:gd name="T27" fmla="*/ 1712 h 6635"/>
              <a:gd name="T28" fmla="*/ 9354 w 11257"/>
              <a:gd name="T29" fmla="*/ 2357 h 6635"/>
              <a:gd name="T30" fmla="*/ 7070 w 11257"/>
              <a:gd name="T31" fmla="*/ 3679 h 6635"/>
              <a:gd name="T32" fmla="*/ 6962 w 11257"/>
              <a:gd name="T33" fmla="*/ 3673 h 6635"/>
              <a:gd name="T34" fmla="*/ 6700 w 11257"/>
              <a:gd name="T35" fmla="*/ 3660 h 6635"/>
              <a:gd name="T36" fmla="*/ 5464 w 11257"/>
              <a:gd name="T37" fmla="*/ 4173 h 6635"/>
              <a:gd name="T38" fmla="*/ 3293 w 11257"/>
              <a:gd name="T39" fmla="*/ 4986 h 6635"/>
              <a:gd name="T40" fmla="*/ 1605 w 11257"/>
              <a:gd name="T41" fmla="*/ 5984 h 6635"/>
              <a:gd name="T42" fmla="*/ 278 w 11257"/>
              <a:gd name="T43" fmla="*/ 6635 h 6635"/>
              <a:gd name="T44" fmla="*/ 3230 w 11257"/>
              <a:gd name="T45" fmla="*/ 116 h 6635"/>
              <a:gd name="T46" fmla="*/ 2599 w 11257"/>
              <a:gd name="T47" fmla="*/ 181 h 6635"/>
              <a:gd name="T48" fmla="*/ 137 w 11257"/>
              <a:gd name="T49" fmla="*/ 2685 h 6635"/>
              <a:gd name="T50" fmla="*/ 287 w 11257"/>
              <a:gd name="T51" fmla="*/ 6519 h 6635"/>
              <a:gd name="T52" fmla="*/ 1509 w 11257"/>
              <a:gd name="T53" fmla="*/ 5920 h 6635"/>
              <a:gd name="T54" fmla="*/ 3288 w 11257"/>
              <a:gd name="T55" fmla="*/ 4871 h 6635"/>
              <a:gd name="T56" fmla="*/ 5380 w 11257"/>
              <a:gd name="T57" fmla="*/ 4093 h 6635"/>
              <a:gd name="T58" fmla="*/ 6700 w 11257"/>
              <a:gd name="T59" fmla="*/ 3545 h 6635"/>
              <a:gd name="T60" fmla="*/ 6971 w 11257"/>
              <a:gd name="T61" fmla="*/ 3558 h 6635"/>
              <a:gd name="T62" fmla="*/ 7070 w 11257"/>
              <a:gd name="T63" fmla="*/ 3564 h 6635"/>
              <a:gd name="T64" fmla="*/ 9277 w 11257"/>
              <a:gd name="T65" fmla="*/ 2271 h 6635"/>
              <a:gd name="T66" fmla="*/ 10059 w 11257"/>
              <a:gd name="T67" fmla="*/ 1622 h 6635"/>
              <a:gd name="T68" fmla="*/ 11131 w 11257"/>
              <a:gd name="T69" fmla="*/ 522 h 6635"/>
              <a:gd name="T70" fmla="*/ 10703 w 11257"/>
              <a:gd name="T71" fmla="*/ 492 h 6635"/>
              <a:gd name="T72" fmla="*/ 9609 w 11257"/>
              <a:gd name="T73" fmla="*/ 527 h 6635"/>
              <a:gd name="T74" fmla="*/ 8181 w 11257"/>
              <a:gd name="T75" fmla="*/ 570 h 6635"/>
              <a:gd name="T76" fmla="*/ 7634 w 11257"/>
              <a:gd name="T77" fmla="*/ 553 h 6635"/>
              <a:gd name="T78" fmla="*/ 6246 w 11257"/>
              <a:gd name="T79" fmla="*/ 396 h 6635"/>
              <a:gd name="T80" fmla="*/ 3230 w 11257"/>
              <a:gd name="T81" fmla="*/ 116 h 6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257" h="6635">
                <a:moveTo>
                  <a:pt x="278" y="6635"/>
                </a:moveTo>
                <a:cubicBezTo>
                  <a:pt x="260" y="6635"/>
                  <a:pt x="233" y="6629"/>
                  <a:pt x="207" y="6603"/>
                </a:cubicBezTo>
                <a:cubicBezTo>
                  <a:pt x="167" y="6561"/>
                  <a:pt x="59" y="6452"/>
                  <a:pt x="22" y="5098"/>
                </a:cubicBezTo>
                <a:cubicBezTo>
                  <a:pt x="0" y="4290"/>
                  <a:pt x="10" y="3338"/>
                  <a:pt x="22" y="2683"/>
                </a:cubicBezTo>
                <a:cubicBezTo>
                  <a:pt x="51" y="1109"/>
                  <a:pt x="1807" y="333"/>
                  <a:pt x="2561" y="72"/>
                </a:cubicBezTo>
                <a:cubicBezTo>
                  <a:pt x="2700" y="24"/>
                  <a:pt x="2919" y="0"/>
                  <a:pt x="3230" y="0"/>
                </a:cubicBezTo>
                <a:cubicBezTo>
                  <a:pt x="4018" y="0"/>
                  <a:pt x="5261" y="156"/>
                  <a:pt x="6260" y="281"/>
                </a:cubicBezTo>
                <a:cubicBezTo>
                  <a:pt x="6827" y="352"/>
                  <a:pt x="7317" y="413"/>
                  <a:pt x="7643" y="438"/>
                </a:cubicBezTo>
                <a:cubicBezTo>
                  <a:pt x="7790" y="449"/>
                  <a:pt x="7966" y="454"/>
                  <a:pt x="8181" y="454"/>
                </a:cubicBezTo>
                <a:cubicBezTo>
                  <a:pt x="8615" y="454"/>
                  <a:pt x="9118" y="432"/>
                  <a:pt x="9604" y="411"/>
                </a:cubicBezTo>
                <a:cubicBezTo>
                  <a:pt x="10019" y="393"/>
                  <a:pt x="10412" y="376"/>
                  <a:pt x="10703" y="376"/>
                </a:cubicBezTo>
                <a:cubicBezTo>
                  <a:pt x="11113" y="376"/>
                  <a:pt x="11212" y="410"/>
                  <a:pt x="11244" y="468"/>
                </a:cubicBezTo>
                <a:cubicBezTo>
                  <a:pt x="11257" y="492"/>
                  <a:pt x="11257" y="519"/>
                  <a:pt x="11245" y="545"/>
                </a:cubicBezTo>
                <a:cubicBezTo>
                  <a:pt x="11157" y="894"/>
                  <a:pt x="10681" y="1273"/>
                  <a:pt x="10131" y="1712"/>
                </a:cubicBezTo>
                <a:cubicBezTo>
                  <a:pt x="9875" y="1916"/>
                  <a:pt x="9611" y="2127"/>
                  <a:pt x="9354" y="2357"/>
                </a:cubicBezTo>
                <a:cubicBezTo>
                  <a:pt x="8533" y="3093"/>
                  <a:pt x="7298" y="3679"/>
                  <a:pt x="7070" y="3679"/>
                </a:cubicBezTo>
                <a:cubicBezTo>
                  <a:pt x="7042" y="3679"/>
                  <a:pt x="7007" y="3676"/>
                  <a:pt x="6962" y="3673"/>
                </a:cubicBezTo>
                <a:cubicBezTo>
                  <a:pt x="6891" y="3667"/>
                  <a:pt x="6803" y="3660"/>
                  <a:pt x="6700" y="3660"/>
                </a:cubicBezTo>
                <a:cubicBezTo>
                  <a:pt x="6206" y="3660"/>
                  <a:pt x="5790" y="3833"/>
                  <a:pt x="5464" y="4173"/>
                </a:cubicBezTo>
                <a:cubicBezTo>
                  <a:pt x="4796" y="4870"/>
                  <a:pt x="4025" y="4957"/>
                  <a:pt x="3293" y="4986"/>
                </a:cubicBezTo>
                <a:cubicBezTo>
                  <a:pt x="2571" y="5015"/>
                  <a:pt x="1912" y="5524"/>
                  <a:pt x="1605" y="5984"/>
                </a:cubicBezTo>
                <a:cubicBezTo>
                  <a:pt x="1249" y="6518"/>
                  <a:pt x="527" y="6635"/>
                  <a:pt x="278" y="6635"/>
                </a:cubicBezTo>
                <a:close/>
                <a:moveTo>
                  <a:pt x="3230" y="116"/>
                </a:moveTo>
                <a:cubicBezTo>
                  <a:pt x="2936" y="116"/>
                  <a:pt x="2724" y="138"/>
                  <a:pt x="2599" y="181"/>
                </a:cubicBezTo>
                <a:cubicBezTo>
                  <a:pt x="1868" y="434"/>
                  <a:pt x="165" y="1184"/>
                  <a:pt x="137" y="2685"/>
                </a:cubicBezTo>
                <a:cubicBezTo>
                  <a:pt x="88" y="5355"/>
                  <a:pt x="186" y="6415"/>
                  <a:pt x="287" y="6519"/>
                </a:cubicBezTo>
                <a:cubicBezTo>
                  <a:pt x="511" y="6516"/>
                  <a:pt x="1187" y="6403"/>
                  <a:pt x="1509" y="5920"/>
                </a:cubicBezTo>
                <a:cubicBezTo>
                  <a:pt x="1831" y="5436"/>
                  <a:pt x="2526" y="4901"/>
                  <a:pt x="3288" y="4871"/>
                </a:cubicBezTo>
                <a:cubicBezTo>
                  <a:pt x="3997" y="4843"/>
                  <a:pt x="4742" y="4759"/>
                  <a:pt x="5380" y="4093"/>
                </a:cubicBezTo>
                <a:cubicBezTo>
                  <a:pt x="5729" y="3729"/>
                  <a:pt x="6173" y="3545"/>
                  <a:pt x="6700" y="3545"/>
                </a:cubicBezTo>
                <a:cubicBezTo>
                  <a:pt x="6808" y="3545"/>
                  <a:pt x="6902" y="3552"/>
                  <a:pt x="6971" y="3558"/>
                </a:cubicBezTo>
                <a:cubicBezTo>
                  <a:pt x="7013" y="3561"/>
                  <a:pt x="7047" y="3564"/>
                  <a:pt x="7070" y="3564"/>
                </a:cubicBezTo>
                <a:cubicBezTo>
                  <a:pt x="7249" y="3564"/>
                  <a:pt x="8449" y="3013"/>
                  <a:pt x="9277" y="2271"/>
                </a:cubicBezTo>
                <a:cubicBezTo>
                  <a:pt x="9536" y="2038"/>
                  <a:pt x="9802" y="1827"/>
                  <a:pt x="10059" y="1622"/>
                </a:cubicBezTo>
                <a:cubicBezTo>
                  <a:pt x="10590" y="1198"/>
                  <a:pt x="11050" y="832"/>
                  <a:pt x="11131" y="522"/>
                </a:cubicBezTo>
                <a:cubicBezTo>
                  <a:pt x="11096" y="510"/>
                  <a:pt x="10994" y="492"/>
                  <a:pt x="10703" y="492"/>
                </a:cubicBezTo>
                <a:cubicBezTo>
                  <a:pt x="10414" y="492"/>
                  <a:pt x="10023" y="509"/>
                  <a:pt x="9609" y="527"/>
                </a:cubicBezTo>
                <a:cubicBezTo>
                  <a:pt x="9122" y="548"/>
                  <a:pt x="8618" y="570"/>
                  <a:pt x="8181" y="570"/>
                </a:cubicBezTo>
                <a:cubicBezTo>
                  <a:pt x="7963" y="570"/>
                  <a:pt x="7784" y="564"/>
                  <a:pt x="7634" y="553"/>
                </a:cubicBezTo>
                <a:cubicBezTo>
                  <a:pt x="7305" y="529"/>
                  <a:pt x="6814" y="467"/>
                  <a:pt x="6246" y="396"/>
                </a:cubicBezTo>
                <a:cubicBezTo>
                  <a:pt x="5250" y="271"/>
                  <a:pt x="4011" y="116"/>
                  <a:pt x="3230" y="116"/>
                </a:cubicBezTo>
                <a:close/>
              </a:path>
            </a:pathLst>
          </a:custGeom>
          <a:solidFill>
            <a:srgbClr val="1E1E1C"/>
          </a:solidFill>
          <a:ln w="76200">
            <a:solidFill>
              <a:schemeClr val="accent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pic>
        <p:nvPicPr>
          <p:cNvPr id="50" name="Picture 9"/>
          <p:cNvPicPr>
            <a:picLocks noChangeAspect="1" noChangeArrowheads="1"/>
          </p:cNvPicPr>
          <p:nvPr/>
        </p:nvPicPr>
        <p:blipFill>
          <a:blip r:embed="rId46" cstate="print">
            <a:extLst>
              <a:ext uri="{28A0092B-C50C-407E-A947-70E740481C1C}">
                <a14:useLocalDpi xmlns:a14="http://schemas.microsoft.com/office/drawing/2010/main" val="0"/>
              </a:ext>
            </a:extLst>
          </a:blip>
          <a:srcRect/>
          <a:stretch>
            <a:fillRect/>
          </a:stretch>
        </p:blipFill>
        <p:spPr bwMode="auto">
          <a:xfrm rot="20255070">
            <a:off x="1723371" y="1473501"/>
            <a:ext cx="773151" cy="388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 name="TextovéPole 50"/>
          <p:cNvSpPr txBox="1"/>
          <p:nvPr>
            <p:custDataLst>
              <p:tags r:id="rId4"/>
            </p:custDataLst>
          </p:nvPr>
        </p:nvSpPr>
        <p:spPr>
          <a:xfrm>
            <a:off x="4421238" y="1820494"/>
            <a:ext cx="1774845" cy="646331"/>
          </a:xfrm>
          <a:prstGeom prst="rect">
            <a:avLst/>
          </a:prstGeom>
          <a:noFill/>
        </p:spPr>
        <p:txBody>
          <a:bodyPr wrap="none" rtlCol="0">
            <a:spAutoFit/>
          </a:bodyPr>
          <a:lstStyle/>
          <a:p>
            <a:pPr algn="ctr"/>
            <a:r>
              <a:rPr lang="cs-CZ" dirty="0" smtClean="0"/>
              <a:t>Nekonjugovaný</a:t>
            </a:r>
          </a:p>
          <a:p>
            <a:pPr algn="ctr"/>
            <a:r>
              <a:rPr lang="cs-CZ" dirty="0" smtClean="0"/>
              <a:t>bilirubin</a:t>
            </a:r>
            <a:endParaRPr lang="cs-CZ" dirty="0"/>
          </a:p>
        </p:txBody>
      </p:sp>
      <p:sp>
        <p:nvSpPr>
          <p:cNvPr id="52" name="TextovéPole 51"/>
          <p:cNvSpPr txBox="1"/>
          <p:nvPr>
            <p:custDataLst>
              <p:tags r:id="rId5"/>
            </p:custDataLst>
          </p:nvPr>
        </p:nvSpPr>
        <p:spPr>
          <a:xfrm>
            <a:off x="6690979" y="1823251"/>
            <a:ext cx="1518364" cy="646331"/>
          </a:xfrm>
          <a:prstGeom prst="rect">
            <a:avLst/>
          </a:prstGeom>
          <a:noFill/>
        </p:spPr>
        <p:txBody>
          <a:bodyPr wrap="none" rtlCol="0">
            <a:spAutoFit/>
          </a:bodyPr>
          <a:lstStyle/>
          <a:p>
            <a:pPr algn="ctr"/>
            <a:r>
              <a:rPr lang="cs-CZ" dirty="0" smtClean="0"/>
              <a:t>Konjugovaný</a:t>
            </a:r>
          </a:p>
          <a:p>
            <a:pPr algn="ctr"/>
            <a:r>
              <a:rPr lang="cs-CZ" dirty="0" smtClean="0"/>
              <a:t>bilirubin</a:t>
            </a:r>
            <a:endParaRPr lang="cs-CZ" dirty="0"/>
          </a:p>
        </p:txBody>
      </p:sp>
      <p:cxnSp>
        <p:nvCxnSpPr>
          <p:cNvPr id="53" name="Přímá spojnice se šipkou 52"/>
          <p:cNvCxnSpPr>
            <a:stCxn id="51" idx="3"/>
            <a:endCxn id="52" idx="1"/>
          </p:cNvCxnSpPr>
          <p:nvPr>
            <p:custDataLst>
              <p:tags r:id="rId6"/>
            </p:custDataLst>
          </p:nvPr>
        </p:nvCxnSpPr>
        <p:spPr>
          <a:xfrm>
            <a:off x="6196083" y="2143660"/>
            <a:ext cx="494896" cy="275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54" name="Volný tvar 53"/>
          <p:cNvSpPr/>
          <p:nvPr>
            <p:custDataLst>
              <p:tags r:id="rId7"/>
            </p:custDataLst>
          </p:nvPr>
        </p:nvSpPr>
        <p:spPr>
          <a:xfrm>
            <a:off x="4242238" y="2497540"/>
            <a:ext cx="3166281" cy="1255594"/>
          </a:xfrm>
          <a:custGeom>
            <a:avLst/>
            <a:gdLst>
              <a:gd name="connsiteX0" fmla="*/ 3166281 w 3166281"/>
              <a:gd name="connsiteY0" fmla="*/ 0 h 1255594"/>
              <a:gd name="connsiteX1" fmla="*/ 764275 w 3166281"/>
              <a:gd name="connsiteY1" fmla="*/ 395785 h 1255594"/>
              <a:gd name="connsiteX2" fmla="*/ 0 w 3166281"/>
              <a:gd name="connsiteY2" fmla="*/ 1255594 h 1255594"/>
              <a:gd name="connsiteX3" fmla="*/ 0 w 3166281"/>
              <a:gd name="connsiteY3" fmla="*/ 1255594 h 1255594"/>
            </a:gdLst>
            <a:ahLst/>
            <a:cxnLst>
              <a:cxn ang="0">
                <a:pos x="connsiteX0" y="connsiteY0"/>
              </a:cxn>
              <a:cxn ang="0">
                <a:pos x="connsiteX1" y="connsiteY1"/>
              </a:cxn>
              <a:cxn ang="0">
                <a:pos x="connsiteX2" y="connsiteY2"/>
              </a:cxn>
              <a:cxn ang="0">
                <a:pos x="connsiteX3" y="connsiteY3"/>
              </a:cxn>
            </a:cxnLst>
            <a:rect l="l" t="t" r="r" b="b"/>
            <a:pathLst>
              <a:path w="3166281" h="1255594">
                <a:moveTo>
                  <a:pt x="3166281" y="0"/>
                </a:moveTo>
                <a:cubicBezTo>
                  <a:pt x="2229134" y="93259"/>
                  <a:pt x="1291988" y="186519"/>
                  <a:pt x="764275" y="395785"/>
                </a:cubicBezTo>
                <a:cubicBezTo>
                  <a:pt x="236562" y="605051"/>
                  <a:pt x="0" y="1255594"/>
                  <a:pt x="0" y="1255594"/>
                </a:cubicBezTo>
                <a:lnTo>
                  <a:pt x="0" y="1255594"/>
                </a:lnTo>
              </a:path>
            </a:pathLst>
          </a:custGeom>
          <a:ln>
            <a:tailEnd type="arrow"/>
          </a:ln>
        </p:spPr>
        <p:style>
          <a:lnRef idx="2">
            <a:schemeClr val="dk1"/>
          </a:lnRef>
          <a:fillRef idx="0">
            <a:schemeClr val="dk1"/>
          </a:fillRef>
          <a:effectRef idx="1">
            <a:schemeClr val="dk1"/>
          </a:effectRef>
          <a:fontRef idx="minor">
            <a:schemeClr val="tx1"/>
          </a:fontRef>
        </p:style>
        <p:txBody>
          <a:bodyPr rtlCol="0" anchor="ctr"/>
          <a:lstStyle/>
          <a:p>
            <a:pPr algn="ctr"/>
            <a:endParaRPr lang="cs-CZ"/>
          </a:p>
        </p:txBody>
      </p:sp>
      <p:pic>
        <p:nvPicPr>
          <p:cNvPr id="55" name="Picture 3"/>
          <p:cNvPicPr>
            <a:picLocks noChangeAspect="1" noChangeArrowheads="1"/>
          </p:cNvPicPr>
          <p:nvPr/>
        </p:nvPicPr>
        <p:blipFill>
          <a:blip r:embed="rId4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29674" y="4405933"/>
            <a:ext cx="2016224" cy="1723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 name="TextovéPole 55"/>
          <p:cNvSpPr txBox="1"/>
          <p:nvPr>
            <p:custDataLst>
              <p:tags r:id="rId8"/>
            </p:custDataLst>
          </p:nvPr>
        </p:nvSpPr>
        <p:spPr>
          <a:xfrm>
            <a:off x="3308762" y="4851296"/>
            <a:ext cx="1518364" cy="646331"/>
          </a:xfrm>
          <a:prstGeom prst="rect">
            <a:avLst/>
          </a:prstGeom>
          <a:solidFill>
            <a:srgbClr val="FFFFFF">
              <a:alpha val="50196"/>
            </a:srgbClr>
          </a:solidFill>
        </p:spPr>
        <p:txBody>
          <a:bodyPr wrap="none" rtlCol="0">
            <a:spAutoFit/>
          </a:bodyPr>
          <a:lstStyle>
            <a:defPPr>
              <a:defRPr lang="cs-CZ"/>
            </a:defPPr>
            <a:lvl1pPr algn="ctr"/>
          </a:lstStyle>
          <a:p>
            <a:r>
              <a:rPr lang="cs-CZ" dirty="0"/>
              <a:t>Konjugovaný</a:t>
            </a:r>
          </a:p>
          <a:p>
            <a:r>
              <a:rPr lang="cs-CZ" dirty="0"/>
              <a:t>bilirubin</a:t>
            </a:r>
          </a:p>
        </p:txBody>
      </p:sp>
      <p:sp>
        <p:nvSpPr>
          <p:cNvPr id="57" name="TextovéPole 56"/>
          <p:cNvSpPr txBox="1"/>
          <p:nvPr>
            <p:custDataLst>
              <p:tags r:id="rId9"/>
            </p:custDataLst>
          </p:nvPr>
        </p:nvSpPr>
        <p:spPr>
          <a:xfrm>
            <a:off x="5377711" y="4989795"/>
            <a:ext cx="1736374" cy="369332"/>
          </a:xfrm>
          <a:prstGeom prst="rect">
            <a:avLst/>
          </a:prstGeom>
          <a:solidFill>
            <a:srgbClr val="FFFFFF">
              <a:alpha val="50196"/>
            </a:srgbClr>
          </a:solidFill>
        </p:spPr>
        <p:txBody>
          <a:bodyPr wrap="none" rtlCol="0">
            <a:spAutoFit/>
          </a:bodyPr>
          <a:lstStyle>
            <a:defPPr>
              <a:defRPr lang="cs-CZ"/>
            </a:defPPr>
            <a:lvl1pPr algn="ct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a:defRPr>
                <a:solidFill>
                  <a:schemeClr val="tx1"/>
                </a:solidFill>
                <a:latin typeface="Arial" charset="0"/>
              </a:defRPr>
            </a:lvl6pPr>
            <a:lvl7pPr>
              <a:defRPr>
                <a:solidFill>
                  <a:schemeClr val="tx1"/>
                </a:solidFill>
                <a:latin typeface="Arial" charset="0"/>
              </a:defRPr>
            </a:lvl7pPr>
            <a:lvl8pPr>
              <a:defRPr>
                <a:solidFill>
                  <a:schemeClr val="tx1"/>
                </a:solidFill>
                <a:latin typeface="Arial" charset="0"/>
              </a:defRPr>
            </a:lvl8pPr>
            <a:lvl9pPr>
              <a:defRPr>
                <a:solidFill>
                  <a:schemeClr val="tx1"/>
                </a:solidFill>
                <a:latin typeface="Arial" charset="0"/>
              </a:defRPr>
            </a:lvl9pPr>
          </a:lstStyle>
          <a:p>
            <a:r>
              <a:rPr lang="cs-CZ" dirty="0" err="1"/>
              <a:t>sterkobilinogen</a:t>
            </a:r>
            <a:endParaRPr lang="cs-CZ" dirty="0"/>
          </a:p>
        </p:txBody>
      </p:sp>
      <p:cxnSp>
        <p:nvCxnSpPr>
          <p:cNvPr id="58" name="Přímá spojnice se šipkou 57"/>
          <p:cNvCxnSpPr>
            <a:stCxn id="56" idx="3"/>
            <a:endCxn id="57" idx="1"/>
          </p:cNvCxnSpPr>
          <p:nvPr>
            <p:custDataLst>
              <p:tags r:id="rId10"/>
            </p:custDataLst>
          </p:nvPr>
        </p:nvCxnSpPr>
        <p:spPr>
          <a:xfrm flipV="1">
            <a:off x="4827126" y="5174461"/>
            <a:ext cx="550585" cy="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59" name="Volný tvar 58"/>
          <p:cNvSpPr/>
          <p:nvPr>
            <p:custDataLst>
              <p:tags r:id="rId11"/>
            </p:custDataLst>
          </p:nvPr>
        </p:nvSpPr>
        <p:spPr>
          <a:xfrm>
            <a:off x="4761362" y="3842657"/>
            <a:ext cx="1363780" cy="1143000"/>
          </a:xfrm>
          <a:custGeom>
            <a:avLst/>
            <a:gdLst>
              <a:gd name="connsiteX0" fmla="*/ 1363780 w 1363780"/>
              <a:gd name="connsiteY0" fmla="*/ 1143000 h 1143000"/>
              <a:gd name="connsiteX1" fmla="*/ 863037 w 1363780"/>
              <a:gd name="connsiteY1" fmla="*/ 729343 h 1143000"/>
              <a:gd name="connsiteX2" fmla="*/ 90151 w 1363780"/>
              <a:gd name="connsiteY2" fmla="*/ 685800 h 1143000"/>
              <a:gd name="connsiteX3" fmla="*/ 46608 w 1363780"/>
              <a:gd name="connsiteY3" fmla="*/ 0 h 1143000"/>
            </a:gdLst>
            <a:ahLst/>
            <a:cxnLst>
              <a:cxn ang="0">
                <a:pos x="connsiteX0" y="connsiteY0"/>
              </a:cxn>
              <a:cxn ang="0">
                <a:pos x="connsiteX1" y="connsiteY1"/>
              </a:cxn>
              <a:cxn ang="0">
                <a:pos x="connsiteX2" y="connsiteY2"/>
              </a:cxn>
              <a:cxn ang="0">
                <a:pos x="connsiteX3" y="connsiteY3"/>
              </a:cxn>
            </a:cxnLst>
            <a:rect l="l" t="t" r="r" b="b"/>
            <a:pathLst>
              <a:path w="1363780" h="1143000">
                <a:moveTo>
                  <a:pt x="1363780" y="1143000"/>
                </a:moveTo>
                <a:cubicBezTo>
                  <a:pt x="1219544" y="974271"/>
                  <a:pt x="1075308" y="805543"/>
                  <a:pt x="863037" y="729343"/>
                </a:cubicBezTo>
                <a:cubicBezTo>
                  <a:pt x="650766" y="653143"/>
                  <a:pt x="226222" y="807357"/>
                  <a:pt x="90151" y="685800"/>
                </a:cubicBezTo>
                <a:cubicBezTo>
                  <a:pt x="-45921" y="564243"/>
                  <a:pt x="343" y="282121"/>
                  <a:pt x="46608" y="0"/>
                </a:cubicBezTo>
              </a:path>
            </a:pathLst>
          </a:custGeom>
          <a:ln>
            <a:tailEnd type="arrow"/>
          </a:ln>
        </p:spPr>
        <p:style>
          <a:lnRef idx="3">
            <a:schemeClr val="dk1"/>
          </a:lnRef>
          <a:fillRef idx="0">
            <a:schemeClr val="dk1"/>
          </a:fillRef>
          <a:effectRef idx="2">
            <a:schemeClr val="dk1"/>
          </a:effectRef>
          <a:fontRef idx="minor">
            <a:schemeClr val="tx1"/>
          </a:fontRef>
        </p:style>
        <p:txBody>
          <a:bodyPr rtlCol="0" anchor="ctr"/>
          <a:lstStyle/>
          <a:p>
            <a:pPr algn="ctr"/>
            <a:endParaRPr lang="cs-CZ"/>
          </a:p>
        </p:txBody>
      </p:sp>
      <p:sp>
        <p:nvSpPr>
          <p:cNvPr id="60" name="Volný tvar 59"/>
          <p:cNvSpPr/>
          <p:nvPr>
            <p:custDataLst>
              <p:tags r:id="rId12"/>
            </p:custDataLst>
          </p:nvPr>
        </p:nvSpPr>
        <p:spPr>
          <a:xfrm>
            <a:off x="4045970" y="3918857"/>
            <a:ext cx="163286" cy="936172"/>
          </a:xfrm>
          <a:custGeom>
            <a:avLst/>
            <a:gdLst>
              <a:gd name="connsiteX0" fmla="*/ 163286 w 163286"/>
              <a:gd name="connsiteY0" fmla="*/ 0 h 936172"/>
              <a:gd name="connsiteX1" fmla="*/ 43543 w 163286"/>
              <a:gd name="connsiteY1" fmla="*/ 370114 h 936172"/>
              <a:gd name="connsiteX2" fmla="*/ 0 w 163286"/>
              <a:gd name="connsiteY2" fmla="*/ 936172 h 936172"/>
            </a:gdLst>
            <a:ahLst/>
            <a:cxnLst>
              <a:cxn ang="0">
                <a:pos x="connsiteX0" y="connsiteY0"/>
              </a:cxn>
              <a:cxn ang="0">
                <a:pos x="connsiteX1" y="connsiteY1"/>
              </a:cxn>
              <a:cxn ang="0">
                <a:pos x="connsiteX2" y="connsiteY2"/>
              </a:cxn>
            </a:cxnLst>
            <a:rect l="l" t="t" r="r" b="b"/>
            <a:pathLst>
              <a:path w="163286" h="936172">
                <a:moveTo>
                  <a:pt x="163286" y="0"/>
                </a:moveTo>
                <a:cubicBezTo>
                  <a:pt x="117021" y="107042"/>
                  <a:pt x="70757" y="214085"/>
                  <a:pt x="43543" y="370114"/>
                </a:cubicBezTo>
                <a:cubicBezTo>
                  <a:pt x="16329" y="526143"/>
                  <a:pt x="8164" y="731157"/>
                  <a:pt x="0" y="936172"/>
                </a:cubicBezTo>
              </a:path>
            </a:pathLst>
          </a:custGeom>
          <a:ln>
            <a:tailEnd type="arrow"/>
          </a:ln>
        </p:spPr>
        <p:style>
          <a:lnRef idx="2">
            <a:schemeClr val="dk1"/>
          </a:lnRef>
          <a:fillRef idx="0">
            <a:schemeClr val="dk1"/>
          </a:fillRef>
          <a:effectRef idx="1">
            <a:schemeClr val="dk1"/>
          </a:effectRef>
          <a:fontRef idx="minor">
            <a:schemeClr val="tx1"/>
          </a:fontRef>
        </p:style>
        <p:txBody>
          <a:bodyPr rtlCol="0" anchor="ctr"/>
          <a:lstStyle/>
          <a:p>
            <a:pPr algn="ctr"/>
            <a:endParaRPr lang="cs-CZ"/>
          </a:p>
        </p:txBody>
      </p:sp>
      <p:sp>
        <p:nvSpPr>
          <p:cNvPr id="61" name="Volný tvar 60"/>
          <p:cNvSpPr/>
          <p:nvPr>
            <p:custDataLst>
              <p:tags r:id="rId13"/>
            </p:custDataLst>
          </p:nvPr>
        </p:nvSpPr>
        <p:spPr>
          <a:xfrm>
            <a:off x="4775312" y="3832488"/>
            <a:ext cx="3108955" cy="456482"/>
          </a:xfrm>
          <a:custGeom>
            <a:avLst/>
            <a:gdLst>
              <a:gd name="connsiteX0" fmla="*/ 0 w 2275114"/>
              <a:gd name="connsiteY0" fmla="*/ 427241 h 623184"/>
              <a:gd name="connsiteX1" fmla="*/ 620486 w 2275114"/>
              <a:gd name="connsiteY1" fmla="*/ 2699 h 623184"/>
              <a:gd name="connsiteX2" fmla="*/ 1915886 w 2275114"/>
              <a:gd name="connsiteY2" fmla="*/ 263956 h 623184"/>
              <a:gd name="connsiteX3" fmla="*/ 2275114 w 2275114"/>
              <a:gd name="connsiteY3" fmla="*/ 623184 h 623184"/>
              <a:gd name="connsiteX0" fmla="*/ 0 w 2275114"/>
              <a:gd name="connsiteY0" fmla="*/ 466624 h 662567"/>
              <a:gd name="connsiteX1" fmla="*/ 620486 w 2275114"/>
              <a:gd name="connsiteY1" fmla="*/ 42082 h 662567"/>
              <a:gd name="connsiteX2" fmla="*/ 1862010 w 2275114"/>
              <a:gd name="connsiteY2" fmla="*/ 85625 h 662567"/>
              <a:gd name="connsiteX3" fmla="*/ 2275114 w 2275114"/>
              <a:gd name="connsiteY3" fmla="*/ 662567 h 662567"/>
              <a:gd name="connsiteX0" fmla="*/ 0 w 2198147"/>
              <a:gd name="connsiteY0" fmla="*/ 456482 h 456482"/>
              <a:gd name="connsiteX1" fmla="*/ 620486 w 2198147"/>
              <a:gd name="connsiteY1" fmla="*/ 31940 h 456482"/>
              <a:gd name="connsiteX2" fmla="*/ 1862010 w 2198147"/>
              <a:gd name="connsiteY2" fmla="*/ 75483 h 456482"/>
              <a:gd name="connsiteX3" fmla="*/ 2198147 w 2198147"/>
              <a:gd name="connsiteY3" fmla="*/ 434711 h 456482"/>
            </a:gdLst>
            <a:ahLst/>
            <a:cxnLst>
              <a:cxn ang="0">
                <a:pos x="connsiteX0" y="connsiteY0"/>
              </a:cxn>
              <a:cxn ang="0">
                <a:pos x="connsiteX1" y="connsiteY1"/>
              </a:cxn>
              <a:cxn ang="0">
                <a:pos x="connsiteX2" y="connsiteY2"/>
              </a:cxn>
              <a:cxn ang="0">
                <a:pos x="connsiteX3" y="connsiteY3"/>
              </a:cxn>
            </a:cxnLst>
            <a:rect l="l" t="t" r="r" b="b"/>
            <a:pathLst>
              <a:path w="2198147" h="456482">
                <a:moveTo>
                  <a:pt x="0" y="456482"/>
                </a:moveTo>
                <a:cubicBezTo>
                  <a:pt x="150586" y="257818"/>
                  <a:pt x="310151" y="95440"/>
                  <a:pt x="620486" y="31940"/>
                </a:cubicBezTo>
                <a:cubicBezTo>
                  <a:pt x="930821" y="-31560"/>
                  <a:pt x="1599067" y="8355"/>
                  <a:pt x="1862010" y="75483"/>
                </a:cubicBezTo>
                <a:cubicBezTo>
                  <a:pt x="2124953" y="142611"/>
                  <a:pt x="2156418" y="306804"/>
                  <a:pt x="2198147" y="434711"/>
                </a:cubicBezTo>
              </a:path>
            </a:pathLst>
          </a:custGeom>
          <a:ln>
            <a:tailEnd type="arrow"/>
          </a:ln>
        </p:spPr>
        <p:style>
          <a:lnRef idx="2">
            <a:schemeClr val="dk1"/>
          </a:lnRef>
          <a:fillRef idx="0">
            <a:schemeClr val="dk1"/>
          </a:fillRef>
          <a:effectRef idx="1">
            <a:schemeClr val="dk1"/>
          </a:effectRef>
          <a:fontRef idx="minor">
            <a:schemeClr val="tx1"/>
          </a:fontRef>
        </p:style>
        <p:txBody>
          <a:bodyPr rtlCol="0" anchor="ctr"/>
          <a:lstStyle/>
          <a:p>
            <a:pPr algn="ctr"/>
            <a:endParaRPr lang="cs-CZ"/>
          </a:p>
        </p:txBody>
      </p:sp>
      <p:cxnSp>
        <p:nvCxnSpPr>
          <p:cNvPr id="62" name="Přímá spojnice se šipkou 61"/>
          <p:cNvCxnSpPr/>
          <p:nvPr>
            <p:custDataLst>
              <p:tags r:id="rId14"/>
            </p:custDataLst>
          </p:nvPr>
        </p:nvCxnSpPr>
        <p:spPr>
          <a:xfrm>
            <a:off x="8050531" y="4582454"/>
            <a:ext cx="0" cy="115212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63" name="TextovéPole 62"/>
          <p:cNvSpPr txBox="1"/>
          <p:nvPr>
            <p:custDataLst>
              <p:tags r:id="rId15"/>
            </p:custDataLst>
          </p:nvPr>
        </p:nvSpPr>
        <p:spPr>
          <a:xfrm>
            <a:off x="7219073" y="5761195"/>
            <a:ext cx="1685078" cy="369332"/>
          </a:xfrm>
          <a:prstGeom prst="rect">
            <a:avLst/>
          </a:prstGeom>
          <a:noFill/>
        </p:spPr>
        <p:txBody>
          <a:bodyPr wrap="none" rtlCol="0">
            <a:spAutoFit/>
          </a:bodyPr>
          <a:lstStyle>
            <a:defPPr>
              <a:defRPr lang="cs-CZ"/>
            </a:defPPr>
            <a:lvl1pPr algn="ct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a:defRPr>
                <a:solidFill>
                  <a:schemeClr val="tx1"/>
                </a:solidFill>
                <a:latin typeface="Arial" charset="0"/>
              </a:defRPr>
            </a:lvl6pPr>
            <a:lvl7pPr>
              <a:defRPr>
                <a:solidFill>
                  <a:schemeClr val="tx1"/>
                </a:solidFill>
                <a:latin typeface="Arial" charset="0"/>
              </a:defRPr>
            </a:lvl7pPr>
            <a:lvl8pPr>
              <a:defRPr>
                <a:solidFill>
                  <a:schemeClr val="tx1"/>
                </a:solidFill>
                <a:latin typeface="Arial" charset="0"/>
              </a:defRPr>
            </a:lvl8pPr>
            <a:lvl9pPr>
              <a:defRPr>
                <a:solidFill>
                  <a:schemeClr val="tx1"/>
                </a:solidFill>
                <a:latin typeface="Arial" charset="0"/>
              </a:defRPr>
            </a:lvl9pPr>
          </a:lstStyle>
          <a:p>
            <a:r>
              <a:rPr lang="cs-CZ" dirty="0" smtClean="0"/>
              <a:t>U-</a:t>
            </a:r>
            <a:r>
              <a:rPr lang="cs-CZ" dirty="0" err="1" smtClean="0"/>
              <a:t>urobilinogen</a:t>
            </a:r>
            <a:endParaRPr lang="cs-CZ" dirty="0"/>
          </a:p>
        </p:txBody>
      </p:sp>
      <p:sp>
        <p:nvSpPr>
          <p:cNvPr id="64" name="TextovéPole 63"/>
          <p:cNvSpPr txBox="1"/>
          <p:nvPr>
            <p:custDataLst>
              <p:tags r:id="rId16"/>
            </p:custDataLst>
          </p:nvPr>
        </p:nvSpPr>
        <p:spPr>
          <a:xfrm>
            <a:off x="234307" y="3791362"/>
            <a:ext cx="2262158" cy="923330"/>
          </a:xfrm>
          <a:prstGeom prst="rect">
            <a:avLst/>
          </a:prstGeom>
          <a:noFill/>
        </p:spPr>
        <p:txBody>
          <a:bodyPr wrap="none" rtlCol="0">
            <a:spAutoFit/>
          </a:bodyPr>
          <a:lstStyle>
            <a:defPPr>
              <a:defRPr lang="cs-CZ"/>
            </a:defPPr>
            <a:lvl1pPr algn="ct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a:defRPr>
                <a:solidFill>
                  <a:schemeClr val="tx1"/>
                </a:solidFill>
                <a:latin typeface="Arial" charset="0"/>
              </a:defRPr>
            </a:lvl6pPr>
            <a:lvl7pPr>
              <a:defRPr>
                <a:solidFill>
                  <a:schemeClr val="tx1"/>
                </a:solidFill>
                <a:latin typeface="Arial" charset="0"/>
              </a:defRPr>
            </a:lvl7pPr>
            <a:lvl8pPr>
              <a:defRPr>
                <a:solidFill>
                  <a:schemeClr val="tx1"/>
                </a:solidFill>
                <a:latin typeface="Arial" charset="0"/>
              </a:defRPr>
            </a:lvl8pPr>
            <a:lvl9pPr>
              <a:defRPr>
                <a:solidFill>
                  <a:schemeClr val="tx1"/>
                </a:solidFill>
                <a:latin typeface="Arial" charset="0"/>
              </a:defRPr>
            </a:lvl9pPr>
          </a:lstStyle>
          <a:p>
            <a:r>
              <a:rPr lang="cs-CZ" dirty="0"/>
              <a:t>Nekonjugovaný</a:t>
            </a:r>
          </a:p>
          <a:p>
            <a:r>
              <a:rPr lang="cs-CZ" dirty="0"/>
              <a:t>bilirubin</a:t>
            </a:r>
          </a:p>
          <a:p>
            <a:r>
              <a:rPr lang="cs-CZ" dirty="0"/>
              <a:t>(vázaný na albumin)</a:t>
            </a:r>
          </a:p>
        </p:txBody>
      </p:sp>
      <p:sp>
        <p:nvSpPr>
          <p:cNvPr id="65" name="TextovéPole 64"/>
          <p:cNvSpPr txBox="1"/>
          <p:nvPr>
            <p:custDataLst>
              <p:tags r:id="rId17"/>
            </p:custDataLst>
          </p:nvPr>
        </p:nvSpPr>
        <p:spPr>
          <a:xfrm>
            <a:off x="60644" y="1941101"/>
            <a:ext cx="2133918" cy="523220"/>
          </a:xfrm>
          <a:prstGeom prst="rect">
            <a:avLst/>
          </a:prstGeom>
          <a:noFill/>
        </p:spPr>
        <p:txBody>
          <a:bodyPr wrap="none" rtlCol="0">
            <a:spAutoFit/>
          </a:bodyPr>
          <a:lstStyle/>
          <a:p>
            <a:pPr algn="ctr"/>
            <a:r>
              <a:rPr lang="cs-CZ" sz="1400" dirty="0" smtClean="0"/>
              <a:t>Degradace hemoglobinu</a:t>
            </a:r>
          </a:p>
          <a:p>
            <a:r>
              <a:rPr lang="cs-CZ" sz="1400" dirty="0" smtClean="0"/>
              <a:t>(RES)</a:t>
            </a:r>
            <a:endParaRPr lang="cs-CZ" sz="1400" dirty="0"/>
          </a:p>
        </p:txBody>
      </p:sp>
      <p:cxnSp>
        <p:nvCxnSpPr>
          <p:cNvPr id="67" name="Zakřivená spojnice 66"/>
          <p:cNvCxnSpPr>
            <a:stCxn id="64" idx="3"/>
            <a:endCxn id="51" idx="1"/>
          </p:cNvCxnSpPr>
          <p:nvPr>
            <p:custDataLst>
              <p:tags r:id="rId18"/>
            </p:custDataLst>
          </p:nvPr>
        </p:nvCxnSpPr>
        <p:spPr>
          <a:xfrm flipV="1">
            <a:off x="2496465" y="2143660"/>
            <a:ext cx="1924773" cy="2109367"/>
          </a:xfrm>
          <a:prstGeom prst="curved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sp>
        <p:nvSpPr>
          <p:cNvPr id="85" name="TextovéPole 84"/>
          <p:cNvSpPr txBox="1"/>
          <p:nvPr>
            <p:custDataLst>
              <p:tags r:id="rId19"/>
            </p:custDataLst>
          </p:nvPr>
        </p:nvSpPr>
        <p:spPr>
          <a:xfrm>
            <a:off x="489341" y="1560255"/>
            <a:ext cx="1114409"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pPr algn="ctr"/>
            <a:r>
              <a:rPr lang="cs-CZ" dirty="0" smtClean="0"/>
              <a:t>Hemolýza</a:t>
            </a:r>
            <a:endParaRPr lang="cs-CZ" dirty="0"/>
          </a:p>
        </p:txBody>
      </p:sp>
      <p:sp>
        <p:nvSpPr>
          <p:cNvPr id="91" name="TextovéPole 90"/>
          <p:cNvSpPr txBox="1"/>
          <p:nvPr>
            <p:custDataLst>
              <p:tags r:id="rId20"/>
            </p:custDataLst>
          </p:nvPr>
        </p:nvSpPr>
        <p:spPr>
          <a:xfrm>
            <a:off x="2683213" y="1369199"/>
            <a:ext cx="1438214" cy="523220"/>
          </a:xfrm>
          <a:prstGeom prst="rect">
            <a:avLst/>
          </a:prstGeom>
          <a:noFill/>
        </p:spPr>
        <p:txBody>
          <a:bodyPr wrap="none" rtlCol="0">
            <a:spAutoFit/>
          </a:bodyPr>
          <a:lstStyle/>
          <a:p>
            <a:pPr algn="ctr"/>
            <a:r>
              <a:rPr lang="cs-CZ" sz="1400" dirty="0" smtClean="0"/>
              <a:t>komplex</a:t>
            </a:r>
          </a:p>
          <a:p>
            <a:pPr algn="ctr"/>
            <a:r>
              <a:rPr lang="cs-CZ" sz="1400" dirty="0" err="1" smtClean="0"/>
              <a:t>Hb</a:t>
            </a:r>
            <a:r>
              <a:rPr lang="cs-CZ" sz="1400" dirty="0" smtClean="0"/>
              <a:t>/</a:t>
            </a:r>
            <a:r>
              <a:rPr lang="cs-CZ" sz="1400" dirty="0" err="1" smtClean="0"/>
              <a:t>haptoglobin</a:t>
            </a:r>
            <a:endParaRPr lang="cs-CZ" sz="1400" dirty="0"/>
          </a:p>
        </p:txBody>
      </p:sp>
      <p:sp>
        <p:nvSpPr>
          <p:cNvPr id="92" name="TextovéPole 91"/>
          <p:cNvSpPr txBox="1"/>
          <p:nvPr>
            <p:custDataLst>
              <p:tags r:id="rId21"/>
            </p:custDataLst>
          </p:nvPr>
        </p:nvSpPr>
        <p:spPr>
          <a:xfrm>
            <a:off x="395536" y="2545159"/>
            <a:ext cx="662362" cy="307777"/>
          </a:xfrm>
          <a:prstGeom prst="rect">
            <a:avLst/>
          </a:prstGeom>
          <a:noFill/>
        </p:spPr>
        <p:txBody>
          <a:bodyPr wrap="none" rtlCol="0">
            <a:spAutoFit/>
          </a:bodyPr>
          <a:lstStyle/>
          <a:p>
            <a:pPr algn="ctr"/>
            <a:r>
              <a:rPr lang="cs-CZ" sz="1400" dirty="0" smtClean="0"/>
              <a:t>globin</a:t>
            </a:r>
            <a:endParaRPr lang="cs-CZ" sz="1400" dirty="0"/>
          </a:p>
        </p:txBody>
      </p:sp>
      <p:sp>
        <p:nvSpPr>
          <p:cNvPr id="93" name="TextovéPole 92"/>
          <p:cNvSpPr txBox="1"/>
          <p:nvPr>
            <p:custDataLst>
              <p:tags r:id="rId22"/>
            </p:custDataLst>
          </p:nvPr>
        </p:nvSpPr>
        <p:spPr>
          <a:xfrm>
            <a:off x="1748292" y="2533708"/>
            <a:ext cx="532518" cy="307777"/>
          </a:xfrm>
          <a:prstGeom prst="rect">
            <a:avLst/>
          </a:prstGeom>
          <a:noFill/>
        </p:spPr>
        <p:txBody>
          <a:bodyPr wrap="none" rtlCol="0">
            <a:spAutoFit/>
          </a:bodyPr>
          <a:lstStyle/>
          <a:p>
            <a:pPr algn="ctr"/>
            <a:r>
              <a:rPr lang="cs-CZ" sz="1400" dirty="0" smtClean="0"/>
              <a:t>hem</a:t>
            </a:r>
            <a:endParaRPr lang="cs-CZ" sz="1400" dirty="0"/>
          </a:p>
        </p:txBody>
      </p:sp>
      <p:cxnSp>
        <p:nvCxnSpPr>
          <p:cNvPr id="95" name="Přímá spojnice se šipkou 94"/>
          <p:cNvCxnSpPr>
            <a:endCxn id="92" idx="0"/>
          </p:cNvCxnSpPr>
          <p:nvPr>
            <p:custDataLst>
              <p:tags r:id="rId23"/>
            </p:custDataLst>
          </p:nvPr>
        </p:nvCxnSpPr>
        <p:spPr>
          <a:xfrm flipH="1">
            <a:off x="726717" y="2276872"/>
            <a:ext cx="439403" cy="26828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8" name="Přímá spojnice se šipkou 97"/>
          <p:cNvCxnSpPr/>
          <p:nvPr>
            <p:custDataLst>
              <p:tags r:id="rId24"/>
            </p:custDataLst>
          </p:nvPr>
        </p:nvCxnSpPr>
        <p:spPr>
          <a:xfrm>
            <a:off x="1166120" y="2276872"/>
            <a:ext cx="848431" cy="25683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2" name="Zakřivená spojnice 101"/>
          <p:cNvCxnSpPr>
            <a:stCxn id="93" idx="2"/>
            <a:endCxn id="64" idx="0"/>
          </p:cNvCxnSpPr>
          <p:nvPr>
            <p:custDataLst>
              <p:tags r:id="rId25"/>
            </p:custDataLst>
          </p:nvPr>
        </p:nvCxnSpPr>
        <p:spPr>
          <a:xfrm rot="5400000">
            <a:off x="1215031" y="2991841"/>
            <a:ext cx="949877" cy="649165"/>
          </a:xfrm>
          <a:prstGeom prst="curvedConnector3">
            <a:avLst>
              <a:gd name="adj1" fmla="val 21350"/>
            </a:avLst>
          </a:prstGeom>
          <a:ln>
            <a:tailEnd type="arrow"/>
          </a:ln>
        </p:spPr>
        <p:style>
          <a:lnRef idx="2">
            <a:schemeClr val="dk1"/>
          </a:lnRef>
          <a:fillRef idx="0">
            <a:schemeClr val="dk1"/>
          </a:fillRef>
          <a:effectRef idx="1">
            <a:schemeClr val="dk1"/>
          </a:effectRef>
          <a:fontRef idx="minor">
            <a:schemeClr val="tx1"/>
          </a:fontRef>
        </p:style>
      </p:cxnSp>
      <p:cxnSp>
        <p:nvCxnSpPr>
          <p:cNvPr id="105" name="Přímá spojnice se šipkou 104"/>
          <p:cNvCxnSpPr>
            <a:stCxn id="91" idx="3"/>
            <a:endCxn id="49" idx="23"/>
          </p:cNvCxnSpPr>
          <p:nvPr>
            <p:custDataLst>
              <p:tags r:id="rId26"/>
            </p:custDataLst>
          </p:nvPr>
        </p:nvCxnSpPr>
        <p:spPr>
          <a:xfrm flipV="1">
            <a:off x="4121427" y="1427199"/>
            <a:ext cx="1093649" cy="20361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1" name="Přímá spojnice se šipkou 110"/>
          <p:cNvCxnSpPr>
            <a:stCxn id="93" idx="0"/>
            <a:endCxn id="91" idx="2"/>
          </p:cNvCxnSpPr>
          <p:nvPr>
            <p:custDataLst>
              <p:tags r:id="rId27"/>
            </p:custDataLst>
          </p:nvPr>
        </p:nvCxnSpPr>
        <p:spPr>
          <a:xfrm flipV="1">
            <a:off x="2014551" y="1892419"/>
            <a:ext cx="1387769" cy="64128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14" name="TextovéPole 113"/>
          <p:cNvSpPr txBox="1"/>
          <p:nvPr>
            <p:custDataLst>
              <p:tags r:id="rId28"/>
            </p:custDataLst>
          </p:nvPr>
        </p:nvSpPr>
        <p:spPr>
          <a:xfrm>
            <a:off x="15882" y="4822819"/>
            <a:ext cx="4458272" cy="2062103"/>
          </a:xfrm>
          <a:prstGeom prst="rect">
            <a:avLst/>
          </a:prstGeom>
          <a:noFill/>
        </p:spPr>
        <p:txBody>
          <a:bodyPr wrap="none" rtlCol="0">
            <a:spAutoFit/>
          </a:bodyPr>
          <a:lstStyle/>
          <a:p>
            <a:r>
              <a:rPr lang="cs-CZ" sz="1600" dirty="0" smtClean="0"/>
              <a:t>Příčiny:</a:t>
            </a:r>
          </a:p>
          <a:p>
            <a:pPr marL="285750" indent="-285750">
              <a:buFont typeface="Arial" pitchFamily="34" charset="0"/>
              <a:buChar char="•"/>
            </a:pPr>
            <a:r>
              <a:rPr lang="cs-CZ" sz="1600" dirty="0" smtClean="0"/>
              <a:t>autoimunní hemolytická anémie</a:t>
            </a:r>
          </a:p>
          <a:p>
            <a:pPr marL="285750" indent="-285750">
              <a:buFont typeface="Arial" pitchFamily="34" charset="0"/>
              <a:buChar char="•"/>
            </a:pPr>
            <a:r>
              <a:rPr lang="cs-CZ" sz="1600" dirty="0" smtClean="0"/>
              <a:t>vrozená </a:t>
            </a:r>
            <a:r>
              <a:rPr lang="cs-CZ" sz="1600" dirty="0" err="1" smtClean="0"/>
              <a:t>sférocytóza</a:t>
            </a:r>
            <a:endParaRPr lang="cs-CZ" sz="1600" dirty="0" smtClean="0"/>
          </a:p>
          <a:p>
            <a:pPr marL="285750" indent="-285750">
              <a:buFont typeface="Arial" pitchFamily="34" charset="0"/>
              <a:buChar char="•"/>
            </a:pPr>
            <a:r>
              <a:rPr lang="cs-CZ" sz="1600" dirty="0" smtClean="0"/>
              <a:t>inkompatibilní krevní </a:t>
            </a:r>
            <a:r>
              <a:rPr lang="cs-CZ" sz="1600" dirty="0" err="1" smtClean="0"/>
              <a:t>transf</a:t>
            </a:r>
            <a:r>
              <a:rPr lang="cs-CZ" sz="1600" dirty="0" smtClean="0"/>
              <a:t>.</a:t>
            </a:r>
          </a:p>
          <a:p>
            <a:pPr marL="285750" indent="-285750">
              <a:buFont typeface="Arial" pitchFamily="34" charset="0"/>
              <a:buChar char="•"/>
            </a:pPr>
            <a:r>
              <a:rPr lang="cs-CZ" sz="1600" dirty="0" smtClean="0"/>
              <a:t>patologický ikterus novorozenců</a:t>
            </a:r>
          </a:p>
          <a:p>
            <a:pPr marL="742950" lvl="1" indent="-285750">
              <a:buFont typeface="Arial" pitchFamily="34" charset="0"/>
              <a:buChar char="•"/>
            </a:pPr>
            <a:r>
              <a:rPr lang="cs-CZ" sz="1600" dirty="0" err="1" smtClean="0"/>
              <a:t>Rh</a:t>
            </a:r>
            <a:r>
              <a:rPr lang="cs-CZ" sz="1600" dirty="0" smtClean="0"/>
              <a:t> inkompatibilita</a:t>
            </a:r>
          </a:p>
          <a:p>
            <a:pPr marL="742950" lvl="1" indent="-285750">
              <a:buFont typeface="Arial" pitchFamily="34" charset="0"/>
              <a:buChar char="•"/>
            </a:pPr>
            <a:r>
              <a:rPr lang="cs-CZ" sz="1600" dirty="0" smtClean="0"/>
              <a:t>střevo bez baktérii (chybí </a:t>
            </a:r>
            <a:r>
              <a:rPr lang="cs-CZ" sz="1600" dirty="0" err="1" smtClean="0"/>
              <a:t>urobilinogen</a:t>
            </a:r>
            <a:r>
              <a:rPr lang="cs-CZ" sz="1600" dirty="0" smtClean="0"/>
              <a:t>)</a:t>
            </a:r>
          </a:p>
          <a:p>
            <a:pPr marL="285750" indent="-285750">
              <a:buFont typeface="Arial" pitchFamily="34" charset="0"/>
              <a:buChar char="•"/>
            </a:pPr>
            <a:r>
              <a:rPr lang="cs-CZ" sz="1600" dirty="0" smtClean="0"/>
              <a:t>…</a:t>
            </a:r>
            <a:endParaRPr lang="cs-CZ" sz="1600" dirty="0"/>
          </a:p>
        </p:txBody>
      </p:sp>
      <p:cxnSp>
        <p:nvCxnSpPr>
          <p:cNvPr id="115" name="Zakřivená spojnice 114"/>
          <p:cNvCxnSpPr>
            <a:stCxn id="93" idx="2"/>
            <a:endCxn id="64" idx="0"/>
          </p:cNvCxnSpPr>
          <p:nvPr>
            <p:custDataLst>
              <p:tags r:id="rId29"/>
            </p:custDataLst>
          </p:nvPr>
        </p:nvCxnSpPr>
        <p:spPr>
          <a:xfrm rot="5400000">
            <a:off x="1215031" y="2991841"/>
            <a:ext cx="949877" cy="649165"/>
          </a:xfrm>
          <a:prstGeom prst="curvedConnector3">
            <a:avLst>
              <a:gd name="adj1" fmla="val 19058"/>
            </a:avLst>
          </a:prstGeom>
          <a:ln w="101600">
            <a:tailEnd type="arrow"/>
          </a:ln>
        </p:spPr>
        <p:style>
          <a:lnRef idx="3">
            <a:schemeClr val="accent2"/>
          </a:lnRef>
          <a:fillRef idx="0">
            <a:schemeClr val="accent2"/>
          </a:fillRef>
          <a:effectRef idx="2">
            <a:schemeClr val="accent2"/>
          </a:effectRef>
          <a:fontRef idx="minor">
            <a:schemeClr val="tx1"/>
          </a:fontRef>
        </p:style>
      </p:cxnSp>
      <p:cxnSp>
        <p:nvCxnSpPr>
          <p:cNvPr id="116" name="Zakřivená spojnice 115"/>
          <p:cNvCxnSpPr>
            <a:stCxn id="64" idx="3"/>
            <a:endCxn id="51" idx="1"/>
          </p:cNvCxnSpPr>
          <p:nvPr>
            <p:custDataLst>
              <p:tags r:id="rId30"/>
            </p:custDataLst>
          </p:nvPr>
        </p:nvCxnSpPr>
        <p:spPr>
          <a:xfrm flipV="1">
            <a:off x="2496465" y="2143660"/>
            <a:ext cx="1924773" cy="2109367"/>
          </a:xfrm>
          <a:prstGeom prst="curvedConnector3">
            <a:avLst>
              <a:gd name="adj1" fmla="val 50000"/>
            </a:avLst>
          </a:prstGeom>
          <a:ln w="101600">
            <a:tailEnd type="arrow"/>
          </a:ln>
        </p:spPr>
        <p:style>
          <a:lnRef idx="3">
            <a:schemeClr val="accent2"/>
          </a:lnRef>
          <a:fillRef idx="0">
            <a:schemeClr val="accent2"/>
          </a:fillRef>
          <a:effectRef idx="2">
            <a:schemeClr val="accent2"/>
          </a:effectRef>
          <a:fontRef idx="minor">
            <a:schemeClr val="tx1"/>
          </a:fontRef>
        </p:style>
      </p:cxnSp>
      <p:cxnSp>
        <p:nvCxnSpPr>
          <p:cNvPr id="117" name="Přímá spojnice se šipkou 116"/>
          <p:cNvCxnSpPr/>
          <p:nvPr>
            <p:custDataLst>
              <p:tags r:id="rId31"/>
            </p:custDataLst>
          </p:nvPr>
        </p:nvCxnSpPr>
        <p:spPr>
          <a:xfrm>
            <a:off x="6203520" y="2144007"/>
            <a:ext cx="494896" cy="2757"/>
          </a:xfrm>
          <a:prstGeom prst="straightConnector1">
            <a:avLst/>
          </a:prstGeom>
          <a:ln w="57150">
            <a:prstDash val="sysDot"/>
            <a:tailEnd type="arrow"/>
          </a:ln>
        </p:spPr>
        <p:style>
          <a:lnRef idx="3">
            <a:schemeClr val="accent2"/>
          </a:lnRef>
          <a:fillRef idx="0">
            <a:schemeClr val="accent2"/>
          </a:fillRef>
          <a:effectRef idx="2">
            <a:schemeClr val="accent2"/>
          </a:effectRef>
          <a:fontRef idx="minor">
            <a:schemeClr val="tx1"/>
          </a:fontRef>
        </p:style>
      </p:cxnSp>
      <p:sp>
        <p:nvSpPr>
          <p:cNvPr id="118" name="Volný tvar 117"/>
          <p:cNvSpPr/>
          <p:nvPr>
            <p:custDataLst>
              <p:tags r:id="rId32"/>
            </p:custDataLst>
          </p:nvPr>
        </p:nvSpPr>
        <p:spPr>
          <a:xfrm>
            <a:off x="4238524" y="2510096"/>
            <a:ext cx="3166281" cy="1255594"/>
          </a:xfrm>
          <a:custGeom>
            <a:avLst/>
            <a:gdLst>
              <a:gd name="connsiteX0" fmla="*/ 3166281 w 3166281"/>
              <a:gd name="connsiteY0" fmla="*/ 0 h 1255594"/>
              <a:gd name="connsiteX1" fmla="*/ 764275 w 3166281"/>
              <a:gd name="connsiteY1" fmla="*/ 395785 h 1255594"/>
              <a:gd name="connsiteX2" fmla="*/ 0 w 3166281"/>
              <a:gd name="connsiteY2" fmla="*/ 1255594 h 1255594"/>
              <a:gd name="connsiteX3" fmla="*/ 0 w 3166281"/>
              <a:gd name="connsiteY3" fmla="*/ 1255594 h 1255594"/>
            </a:gdLst>
            <a:ahLst/>
            <a:cxnLst>
              <a:cxn ang="0">
                <a:pos x="connsiteX0" y="connsiteY0"/>
              </a:cxn>
              <a:cxn ang="0">
                <a:pos x="connsiteX1" y="connsiteY1"/>
              </a:cxn>
              <a:cxn ang="0">
                <a:pos x="connsiteX2" y="connsiteY2"/>
              </a:cxn>
              <a:cxn ang="0">
                <a:pos x="connsiteX3" y="connsiteY3"/>
              </a:cxn>
            </a:cxnLst>
            <a:rect l="l" t="t" r="r" b="b"/>
            <a:pathLst>
              <a:path w="3166281" h="1255594">
                <a:moveTo>
                  <a:pt x="3166281" y="0"/>
                </a:moveTo>
                <a:cubicBezTo>
                  <a:pt x="2229134" y="93259"/>
                  <a:pt x="1291988" y="186519"/>
                  <a:pt x="764275" y="395785"/>
                </a:cubicBezTo>
                <a:cubicBezTo>
                  <a:pt x="236562" y="605051"/>
                  <a:pt x="0" y="1255594"/>
                  <a:pt x="0" y="1255594"/>
                </a:cubicBezTo>
                <a:lnTo>
                  <a:pt x="0" y="1255594"/>
                </a:lnTo>
              </a:path>
            </a:pathLst>
          </a:custGeom>
          <a:ln w="57150">
            <a:prstDash val="sysDot"/>
            <a:tailEnd type="arrow"/>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cs-CZ"/>
          </a:p>
        </p:txBody>
      </p:sp>
      <p:sp>
        <p:nvSpPr>
          <p:cNvPr id="119" name="Volný tvar 118"/>
          <p:cNvSpPr/>
          <p:nvPr>
            <p:custDataLst>
              <p:tags r:id="rId33"/>
            </p:custDataLst>
          </p:nvPr>
        </p:nvSpPr>
        <p:spPr>
          <a:xfrm>
            <a:off x="4045642" y="3926294"/>
            <a:ext cx="163286" cy="936172"/>
          </a:xfrm>
          <a:custGeom>
            <a:avLst/>
            <a:gdLst>
              <a:gd name="connsiteX0" fmla="*/ 163286 w 163286"/>
              <a:gd name="connsiteY0" fmla="*/ 0 h 936172"/>
              <a:gd name="connsiteX1" fmla="*/ 43543 w 163286"/>
              <a:gd name="connsiteY1" fmla="*/ 370114 h 936172"/>
              <a:gd name="connsiteX2" fmla="*/ 0 w 163286"/>
              <a:gd name="connsiteY2" fmla="*/ 936172 h 936172"/>
            </a:gdLst>
            <a:ahLst/>
            <a:cxnLst>
              <a:cxn ang="0">
                <a:pos x="connsiteX0" y="connsiteY0"/>
              </a:cxn>
              <a:cxn ang="0">
                <a:pos x="connsiteX1" y="connsiteY1"/>
              </a:cxn>
              <a:cxn ang="0">
                <a:pos x="connsiteX2" y="connsiteY2"/>
              </a:cxn>
            </a:cxnLst>
            <a:rect l="l" t="t" r="r" b="b"/>
            <a:pathLst>
              <a:path w="163286" h="936172">
                <a:moveTo>
                  <a:pt x="163286" y="0"/>
                </a:moveTo>
                <a:cubicBezTo>
                  <a:pt x="117021" y="107042"/>
                  <a:pt x="70757" y="214085"/>
                  <a:pt x="43543" y="370114"/>
                </a:cubicBezTo>
                <a:cubicBezTo>
                  <a:pt x="16329" y="526143"/>
                  <a:pt x="8164" y="731157"/>
                  <a:pt x="0" y="936172"/>
                </a:cubicBezTo>
              </a:path>
            </a:pathLst>
          </a:custGeom>
          <a:ln w="57150">
            <a:prstDash val="sysDot"/>
            <a:tailEnd type="arrow"/>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cs-CZ"/>
          </a:p>
        </p:txBody>
      </p:sp>
      <p:cxnSp>
        <p:nvCxnSpPr>
          <p:cNvPr id="120" name="Přímá spojnice se šipkou 119"/>
          <p:cNvCxnSpPr/>
          <p:nvPr>
            <p:custDataLst>
              <p:tags r:id="rId34"/>
            </p:custDataLst>
          </p:nvPr>
        </p:nvCxnSpPr>
        <p:spPr>
          <a:xfrm flipV="1">
            <a:off x="4834563" y="5179494"/>
            <a:ext cx="550585" cy="1"/>
          </a:xfrm>
          <a:prstGeom prst="straightConnector1">
            <a:avLst/>
          </a:prstGeom>
          <a:ln w="57150">
            <a:prstDash val="sysDot"/>
            <a:tailEnd type="arrow"/>
          </a:ln>
        </p:spPr>
        <p:style>
          <a:lnRef idx="3">
            <a:schemeClr val="accent2"/>
          </a:lnRef>
          <a:fillRef idx="0">
            <a:schemeClr val="accent2"/>
          </a:fillRef>
          <a:effectRef idx="2">
            <a:schemeClr val="accent2"/>
          </a:effectRef>
          <a:fontRef idx="minor">
            <a:schemeClr val="tx1"/>
          </a:fontRef>
        </p:style>
      </p:cxnSp>
      <p:sp>
        <p:nvSpPr>
          <p:cNvPr id="121" name="Volný tvar 120"/>
          <p:cNvSpPr/>
          <p:nvPr>
            <p:custDataLst>
              <p:tags r:id="rId35"/>
            </p:custDataLst>
          </p:nvPr>
        </p:nvSpPr>
        <p:spPr>
          <a:xfrm>
            <a:off x="4758943" y="3838746"/>
            <a:ext cx="1363780" cy="1143000"/>
          </a:xfrm>
          <a:custGeom>
            <a:avLst/>
            <a:gdLst>
              <a:gd name="connsiteX0" fmla="*/ 1363780 w 1363780"/>
              <a:gd name="connsiteY0" fmla="*/ 1143000 h 1143000"/>
              <a:gd name="connsiteX1" fmla="*/ 863037 w 1363780"/>
              <a:gd name="connsiteY1" fmla="*/ 729343 h 1143000"/>
              <a:gd name="connsiteX2" fmla="*/ 90151 w 1363780"/>
              <a:gd name="connsiteY2" fmla="*/ 685800 h 1143000"/>
              <a:gd name="connsiteX3" fmla="*/ 46608 w 1363780"/>
              <a:gd name="connsiteY3" fmla="*/ 0 h 1143000"/>
            </a:gdLst>
            <a:ahLst/>
            <a:cxnLst>
              <a:cxn ang="0">
                <a:pos x="connsiteX0" y="connsiteY0"/>
              </a:cxn>
              <a:cxn ang="0">
                <a:pos x="connsiteX1" y="connsiteY1"/>
              </a:cxn>
              <a:cxn ang="0">
                <a:pos x="connsiteX2" y="connsiteY2"/>
              </a:cxn>
              <a:cxn ang="0">
                <a:pos x="connsiteX3" y="connsiteY3"/>
              </a:cxn>
            </a:cxnLst>
            <a:rect l="l" t="t" r="r" b="b"/>
            <a:pathLst>
              <a:path w="1363780" h="1143000">
                <a:moveTo>
                  <a:pt x="1363780" y="1143000"/>
                </a:moveTo>
                <a:cubicBezTo>
                  <a:pt x="1219544" y="974271"/>
                  <a:pt x="1075308" y="805543"/>
                  <a:pt x="863037" y="729343"/>
                </a:cubicBezTo>
                <a:cubicBezTo>
                  <a:pt x="650766" y="653143"/>
                  <a:pt x="226222" y="807357"/>
                  <a:pt x="90151" y="685800"/>
                </a:cubicBezTo>
                <a:cubicBezTo>
                  <a:pt x="-45921" y="564243"/>
                  <a:pt x="343" y="282121"/>
                  <a:pt x="46608" y="0"/>
                </a:cubicBezTo>
              </a:path>
            </a:pathLst>
          </a:custGeom>
          <a:ln w="57150">
            <a:prstDash val="sysDot"/>
            <a:tailEnd type="arrow"/>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cs-CZ"/>
          </a:p>
        </p:txBody>
      </p:sp>
      <p:sp>
        <p:nvSpPr>
          <p:cNvPr id="122" name="Volný tvar 121"/>
          <p:cNvSpPr/>
          <p:nvPr>
            <p:custDataLst>
              <p:tags r:id="rId36"/>
            </p:custDataLst>
          </p:nvPr>
        </p:nvSpPr>
        <p:spPr>
          <a:xfrm>
            <a:off x="4788024" y="3833644"/>
            <a:ext cx="3108955" cy="456482"/>
          </a:xfrm>
          <a:custGeom>
            <a:avLst/>
            <a:gdLst>
              <a:gd name="connsiteX0" fmla="*/ 0 w 2275114"/>
              <a:gd name="connsiteY0" fmla="*/ 427241 h 623184"/>
              <a:gd name="connsiteX1" fmla="*/ 620486 w 2275114"/>
              <a:gd name="connsiteY1" fmla="*/ 2699 h 623184"/>
              <a:gd name="connsiteX2" fmla="*/ 1915886 w 2275114"/>
              <a:gd name="connsiteY2" fmla="*/ 263956 h 623184"/>
              <a:gd name="connsiteX3" fmla="*/ 2275114 w 2275114"/>
              <a:gd name="connsiteY3" fmla="*/ 623184 h 623184"/>
              <a:gd name="connsiteX0" fmla="*/ 0 w 2275114"/>
              <a:gd name="connsiteY0" fmla="*/ 466624 h 662567"/>
              <a:gd name="connsiteX1" fmla="*/ 620486 w 2275114"/>
              <a:gd name="connsiteY1" fmla="*/ 42082 h 662567"/>
              <a:gd name="connsiteX2" fmla="*/ 1862010 w 2275114"/>
              <a:gd name="connsiteY2" fmla="*/ 85625 h 662567"/>
              <a:gd name="connsiteX3" fmla="*/ 2275114 w 2275114"/>
              <a:gd name="connsiteY3" fmla="*/ 662567 h 662567"/>
              <a:gd name="connsiteX0" fmla="*/ 0 w 2198147"/>
              <a:gd name="connsiteY0" fmla="*/ 456482 h 456482"/>
              <a:gd name="connsiteX1" fmla="*/ 620486 w 2198147"/>
              <a:gd name="connsiteY1" fmla="*/ 31940 h 456482"/>
              <a:gd name="connsiteX2" fmla="*/ 1862010 w 2198147"/>
              <a:gd name="connsiteY2" fmla="*/ 75483 h 456482"/>
              <a:gd name="connsiteX3" fmla="*/ 2198147 w 2198147"/>
              <a:gd name="connsiteY3" fmla="*/ 434711 h 456482"/>
            </a:gdLst>
            <a:ahLst/>
            <a:cxnLst>
              <a:cxn ang="0">
                <a:pos x="connsiteX0" y="connsiteY0"/>
              </a:cxn>
              <a:cxn ang="0">
                <a:pos x="connsiteX1" y="connsiteY1"/>
              </a:cxn>
              <a:cxn ang="0">
                <a:pos x="connsiteX2" y="connsiteY2"/>
              </a:cxn>
              <a:cxn ang="0">
                <a:pos x="connsiteX3" y="connsiteY3"/>
              </a:cxn>
            </a:cxnLst>
            <a:rect l="l" t="t" r="r" b="b"/>
            <a:pathLst>
              <a:path w="2198147" h="456482">
                <a:moveTo>
                  <a:pt x="0" y="456482"/>
                </a:moveTo>
                <a:cubicBezTo>
                  <a:pt x="150586" y="257818"/>
                  <a:pt x="310151" y="95440"/>
                  <a:pt x="620486" y="31940"/>
                </a:cubicBezTo>
                <a:cubicBezTo>
                  <a:pt x="930821" y="-31560"/>
                  <a:pt x="1599067" y="8355"/>
                  <a:pt x="1862010" y="75483"/>
                </a:cubicBezTo>
                <a:cubicBezTo>
                  <a:pt x="2124953" y="142611"/>
                  <a:pt x="2156418" y="306804"/>
                  <a:pt x="2198147" y="434711"/>
                </a:cubicBezTo>
              </a:path>
            </a:pathLst>
          </a:custGeom>
          <a:ln w="57150">
            <a:prstDash val="sysDot"/>
            <a:tailEnd type="arrow"/>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cs-CZ"/>
          </a:p>
        </p:txBody>
      </p:sp>
      <p:cxnSp>
        <p:nvCxnSpPr>
          <p:cNvPr id="123" name="Přímá spojnice se šipkou 122"/>
          <p:cNvCxnSpPr/>
          <p:nvPr>
            <p:custDataLst>
              <p:tags r:id="rId37"/>
            </p:custDataLst>
          </p:nvPr>
        </p:nvCxnSpPr>
        <p:spPr>
          <a:xfrm>
            <a:off x="8046817" y="4578740"/>
            <a:ext cx="0" cy="1152128"/>
          </a:xfrm>
          <a:prstGeom prst="straightConnector1">
            <a:avLst/>
          </a:prstGeom>
          <a:ln w="57150">
            <a:prstDash val="sysDot"/>
            <a:tailEnd type="arrow"/>
          </a:ln>
        </p:spPr>
        <p:style>
          <a:lnRef idx="3">
            <a:schemeClr val="accent2"/>
          </a:lnRef>
          <a:fillRef idx="0">
            <a:schemeClr val="accent2"/>
          </a:fillRef>
          <a:effectRef idx="2">
            <a:schemeClr val="accent2"/>
          </a:effectRef>
          <a:fontRef idx="minor">
            <a:schemeClr val="tx1"/>
          </a:fontRef>
        </p:style>
      </p:cxnSp>
      <p:sp>
        <p:nvSpPr>
          <p:cNvPr id="124" name="TextovéPole 123"/>
          <p:cNvSpPr txBox="1"/>
          <p:nvPr>
            <p:custDataLst>
              <p:tags r:id="rId38"/>
            </p:custDataLst>
          </p:nvPr>
        </p:nvSpPr>
        <p:spPr>
          <a:xfrm rot="20957342">
            <a:off x="3863867" y="1209020"/>
            <a:ext cx="1583510" cy="276999"/>
          </a:xfrm>
          <a:prstGeom prst="rect">
            <a:avLst/>
          </a:prstGeom>
          <a:noFill/>
        </p:spPr>
        <p:txBody>
          <a:bodyPr wrap="none" rtlCol="0">
            <a:spAutoFit/>
          </a:bodyPr>
          <a:lstStyle/>
          <a:p>
            <a:r>
              <a:rPr lang="cs-CZ" sz="1200" dirty="0" smtClean="0">
                <a:latin typeface="Calibri"/>
                <a:cs typeface="Calibri"/>
              </a:rPr>
              <a:t>↓ </a:t>
            </a:r>
            <a:r>
              <a:rPr lang="cs-CZ" sz="1200" dirty="0" err="1" smtClean="0">
                <a:latin typeface="Calibri"/>
                <a:cs typeface="Calibri"/>
              </a:rPr>
              <a:t>haptoglobin</a:t>
            </a:r>
            <a:r>
              <a:rPr lang="cs-CZ" sz="1200" dirty="0" smtClean="0">
                <a:latin typeface="Calibri"/>
                <a:cs typeface="Calibri"/>
              </a:rPr>
              <a:t> | ↑ LD</a:t>
            </a:r>
            <a:endParaRPr lang="cs-CZ" sz="1200" dirty="0"/>
          </a:p>
        </p:txBody>
      </p:sp>
      <p:sp>
        <p:nvSpPr>
          <p:cNvPr id="141" name="Obdélník 140"/>
          <p:cNvSpPr/>
          <p:nvPr>
            <p:custDataLst>
              <p:tags r:id="rId39"/>
            </p:custDataLst>
          </p:nvPr>
        </p:nvSpPr>
        <p:spPr>
          <a:xfrm>
            <a:off x="4834563" y="4851296"/>
            <a:ext cx="2279522" cy="646331"/>
          </a:xfrm>
          <a:prstGeom prst="rect">
            <a:avLst/>
          </a:prstGeom>
          <a:solidFill>
            <a:srgbClr val="4F81BD">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6" name="Obdélník 65"/>
          <p:cNvSpPr/>
          <p:nvPr>
            <p:custDataLst>
              <p:tags r:id="rId40"/>
            </p:custDataLst>
          </p:nvPr>
        </p:nvSpPr>
        <p:spPr>
          <a:xfrm>
            <a:off x="7219073" y="5730868"/>
            <a:ext cx="1685078" cy="506444"/>
          </a:xfrm>
          <a:prstGeom prst="rect">
            <a:avLst/>
          </a:prstGeom>
          <a:solidFill>
            <a:srgbClr val="4F81BD">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ustDataLst>
      <p:tags r:id="rId1"/>
    </p:custDataLst>
    <p:extLst>
      <p:ext uri="{BB962C8B-B14F-4D97-AF65-F5344CB8AC3E}">
        <p14:creationId xmlns:p14="http://schemas.microsoft.com/office/powerpoint/2010/main" val="3400060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mph" presetSubtype="2" fill="hold" nodeType="clickEffect">
                                  <p:stCondLst>
                                    <p:cond delay="0"/>
                                  </p:stCondLst>
                                  <p:childTnLst>
                                    <p:animClr clrSpc="rgb" dir="cw">
                                      <p:cBhvr>
                                        <p:cTn id="36" dur="2000" fill="hold"/>
                                        <p:tgtEl>
                                          <p:spTgt spid="63"/>
                                        </p:tgtEl>
                                        <p:attrNameLst>
                                          <p:attrName>fillcolor</p:attrName>
                                        </p:attrNameLst>
                                      </p:cBhvr>
                                      <p:to>
                                        <a:srgbClr val="D99694"/>
                                      </p:to>
                                    </p:animClr>
                                    <p:set>
                                      <p:cBhvr>
                                        <p:cTn id="37" dur="2000" fill="hold"/>
                                        <p:tgtEl>
                                          <p:spTgt spid="63"/>
                                        </p:tgtEl>
                                        <p:attrNameLst>
                                          <p:attrName>fill.type</p:attrName>
                                        </p:attrNameLst>
                                      </p:cBhvr>
                                      <p:to>
                                        <p:strVal val="solid"/>
                                      </p:to>
                                    </p:set>
                                    <p:set>
                                      <p:cBhvr>
                                        <p:cTn id="38" dur="2000" fill="hold"/>
                                        <p:tgtEl>
                                          <p:spTgt spid="63"/>
                                        </p:tgtEl>
                                        <p:attrNameLst>
                                          <p:attrName>fill.on</p:attrName>
                                        </p:attrNameLst>
                                      </p:cBhvr>
                                      <p:to>
                                        <p:strVal val="true"/>
                                      </p:to>
                                    </p:set>
                                  </p:childTnLst>
                                </p:cTn>
                              </p:par>
                              <p:par>
                                <p:cTn id="39" presetID="7" presetClass="emph" presetSubtype="2" fill="hold" nodeType="withEffect">
                                  <p:stCondLst>
                                    <p:cond delay="0"/>
                                  </p:stCondLst>
                                  <p:childTnLst>
                                    <p:animClr clrSpc="rgb" dir="cw">
                                      <p:cBhvr>
                                        <p:cTn id="40" dur="2000" fill="hold"/>
                                        <p:tgtEl>
                                          <p:spTgt spid="63"/>
                                        </p:tgtEl>
                                        <p:attrNameLst>
                                          <p:attrName>stroke.color</p:attrName>
                                        </p:attrNameLst>
                                      </p:cBhvr>
                                      <p:to>
                                        <a:schemeClr val="accent2"/>
                                      </p:to>
                                    </p:animClr>
                                    <p:set>
                                      <p:cBhvr>
                                        <p:cTn id="41" dur="2000" fill="hold"/>
                                        <p:tgtEl>
                                          <p:spTgt spid="63"/>
                                        </p:tgtEl>
                                        <p:attrNameLst>
                                          <p:attrName>stroke.on</p:attrName>
                                        </p:attrNameLst>
                                      </p:cBhvr>
                                      <p:to>
                                        <p:strVal val="true"/>
                                      </p:to>
                                    </p:set>
                                  </p:childTnLst>
                                </p:cTn>
                              </p:par>
                            </p:childTnLst>
                          </p:cTn>
                        </p:par>
                      </p:childTnLst>
                    </p:cTn>
                  </p:par>
                  <p:par>
                    <p:cTn id="42" fill="hold">
                      <p:stCondLst>
                        <p:cond delay="indefinite"/>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64"/>
                                        </p:tgtEl>
                                        <p:attrNameLst>
                                          <p:attrName>fillcolor</p:attrName>
                                        </p:attrNameLst>
                                      </p:cBhvr>
                                      <p:to>
                                        <a:srgbClr val="D99694"/>
                                      </p:to>
                                    </p:animClr>
                                    <p:set>
                                      <p:cBhvr>
                                        <p:cTn id="46" dur="2000" fill="hold"/>
                                        <p:tgtEl>
                                          <p:spTgt spid="64"/>
                                        </p:tgtEl>
                                        <p:attrNameLst>
                                          <p:attrName>fill.type</p:attrName>
                                        </p:attrNameLst>
                                      </p:cBhvr>
                                      <p:to>
                                        <p:strVal val="solid"/>
                                      </p:to>
                                    </p:set>
                                    <p:set>
                                      <p:cBhvr>
                                        <p:cTn id="47" dur="2000" fill="hold"/>
                                        <p:tgtEl>
                                          <p:spTgt spid="64"/>
                                        </p:tgtEl>
                                        <p:attrNameLst>
                                          <p:attrName>fill.on</p:attrName>
                                        </p:attrNameLst>
                                      </p:cBhvr>
                                      <p:to>
                                        <p:strVal val="true"/>
                                      </p:to>
                                    </p:set>
                                  </p:childTnLst>
                                </p:cTn>
                              </p:par>
                              <p:par>
                                <p:cTn id="48" presetID="7" presetClass="emph" presetSubtype="2" fill="hold" nodeType="withEffect">
                                  <p:stCondLst>
                                    <p:cond delay="0"/>
                                  </p:stCondLst>
                                  <p:childTnLst>
                                    <p:animClr clrSpc="rgb" dir="cw">
                                      <p:cBhvr>
                                        <p:cTn id="49" dur="2000" fill="hold"/>
                                        <p:tgtEl>
                                          <p:spTgt spid="64"/>
                                        </p:tgtEl>
                                        <p:attrNameLst>
                                          <p:attrName>stroke.color</p:attrName>
                                        </p:attrNameLst>
                                      </p:cBhvr>
                                      <p:to>
                                        <a:schemeClr val="accent2"/>
                                      </p:to>
                                    </p:animClr>
                                    <p:set>
                                      <p:cBhvr>
                                        <p:cTn id="50" dur="2000" fill="hold"/>
                                        <p:tgtEl>
                                          <p:spTgt spid="64"/>
                                        </p:tgtEl>
                                        <p:attrNameLst>
                                          <p:attrName>stroke.on</p:attrName>
                                        </p:attrNameLst>
                                      </p:cBhvr>
                                      <p:to>
                                        <p:strVal val="true"/>
                                      </p:to>
                                    </p:set>
                                  </p:childTnLst>
                                </p:cTn>
                              </p:par>
                            </p:childTnLst>
                          </p:cTn>
                        </p:par>
                      </p:childTnLst>
                    </p:cTn>
                  </p:par>
                  <p:par>
                    <p:cTn id="51" fill="hold">
                      <p:stCondLst>
                        <p:cond delay="indefinite"/>
                      </p:stCondLst>
                      <p:childTnLst>
                        <p:par>
                          <p:cTn id="52" fill="hold">
                            <p:stCondLst>
                              <p:cond delay="0"/>
                            </p:stCondLst>
                            <p:childTnLst>
                              <p:par>
                                <p:cTn id="53" presetID="1" presetClass="emph" presetSubtype="2" fill="hold" nodeType="clickEffect">
                                  <p:stCondLst>
                                    <p:cond delay="0"/>
                                  </p:stCondLst>
                                  <p:childTnLst>
                                    <p:animClr clrSpc="rgb" dir="cw">
                                      <p:cBhvr>
                                        <p:cTn id="54" dur="2000" fill="hold"/>
                                        <p:tgtEl>
                                          <p:spTgt spid="124"/>
                                        </p:tgtEl>
                                        <p:attrNameLst>
                                          <p:attrName>fillcolor</p:attrName>
                                        </p:attrNameLst>
                                      </p:cBhvr>
                                      <p:to>
                                        <a:srgbClr val="D99694"/>
                                      </p:to>
                                    </p:animClr>
                                    <p:set>
                                      <p:cBhvr>
                                        <p:cTn id="55" dur="2000" fill="hold"/>
                                        <p:tgtEl>
                                          <p:spTgt spid="124"/>
                                        </p:tgtEl>
                                        <p:attrNameLst>
                                          <p:attrName>fill.type</p:attrName>
                                        </p:attrNameLst>
                                      </p:cBhvr>
                                      <p:to>
                                        <p:strVal val="solid"/>
                                      </p:to>
                                    </p:set>
                                    <p:set>
                                      <p:cBhvr>
                                        <p:cTn id="56" dur="2000" fill="hold"/>
                                        <p:tgtEl>
                                          <p:spTgt spid="124"/>
                                        </p:tgtEl>
                                        <p:attrNameLst>
                                          <p:attrName>fill.on</p:attrName>
                                        </p:attrNameLst>
                                      </p:cBhvr>
                                      <p:to>
                                        <p:strVal val="true"/>
                                      </p:to>
                                    </p:set>
                                  </p:childTnLst>
                                </p:cTn>
                              </p:par>
                              <p:par>
                                <p:cTn id="57" presetID="7" presetClass="emph" presetSubtype="2" fill="hold" nodeType="withEffect">
                                  <p:stCondLst>
                                    <p:cond delay="0"/>
                                  </p:stCondLst>
                                  <p:childTnLst>
                                    <p:animClr clrSpc="rgb" dir="cw">
                                      <p:cBhvr>
                                        <p:cTn id="58" dur="2000" fill="hold"/>
                                        <p:tgtEl>
                                          <p:spTgt spid="124"/>
                                        </p:tgtEl>
                                        <p:attrNameLst>
                                          <p:attrName>stroke.color</p:attrName>
                                        </p:attrNameLst>
                                      </p:cBhvr>
                                      <p:to>
                                        <a:schemeClr val="accent2"/>
                                      </p:to>
                                    </p:animClr>
                                    <p:set>
                                      <p:cBhvr>
                                        <p:cTn id="59" dur="2000" fill="hold"/>
                                        <p:tgtEl>
                                          <p:spTgt spid="124"/>
                                        </p:tgtEl>
                                        <p:attrNameLst>
                                          <p:attrName>stroke.on</p:attrName>
                                        </p:attrNameLst>
                                      </p:cBhvr>
                                      <p:to>
                                        <p:strVal val="tru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114">
                                            <p:txEl>
                                              <p:pRg st="0" end="0"/>
                                            </p:txEl>
                                          </p:spTgt>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114">
                                            <p:txEl>
                                              <p:pRg st="1" end="1"/>
                                            </p:txEl>
                                          </p:spTgt>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114">
                                            <p:txEl>
                                              <p:pRg st="2" end="2"/>
                                            </p:txEl>
                                          </p:spTgt>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114">
                                            <p:txEl>
                                              <p:pRg st="3" end="3"/>
                                            </p:txEl>
                                          </p:spTgt>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114">
                                            <p:txEl>
                                              <p:pRg st="4" end="4"/>
                                            </p:txEl>
                                          </p:spTgt>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114">
                                            <p:txEl>
                                              <p:pRg st="5" end="5"/>
                                            </p:txEl>
                                          </p:spTgt>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114">
                                            <p:txEl>
                                              <p:pRg st="6" end="6"/>
                                            </p:txEl>
                                          </p:spTgt>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141"/>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66"/>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11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uiExpand="1" build="p"/>
      <p:bldP spid="118" grpId="0" animBg="1"/>
      <p:bldP spid="119" grpId="0" animBg="1"/>
      <p:bldP spid="121" grpId="0" animBg="1"/>
      <p:bldP spid="122" grpId="0" animBg="1"/>
      <p:bldP spid="141" grpId="0" uiExpand="1" animBg="1"/>
      <p:bldP spid="6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VIDEO_FILES_RECORD" val="&lt;Videos&gt;&lt;Video Name=&quot;African Animals Getting Drunk From Ripe Marula Fruit_1_268_1_67264.flv&quot; Position=&quot;1&quot; SlideID=&quot;268&quot;/&gt;&lt;/Videos&gt;&#10;"/>
  <p:tag name="MMPROD_NEXTUNIQUEID" val="10014"/>
  <p:tag name="MMPROD_DATA" val="&lt;object type=&quot;10002&quot; unique_id=&quot;901&quot;&gt;&lt;property id=&quot;10007&quot; value=&quot;Next&quot;/&gt;&lt;property id=&quot;10008&quot; value=&quot;Back&quot;/&gt;&lt;property id=&quot;10009&quot; value=&quot;Submit&quot;/&gt;&lt;property id=&quot;10012&quot; value=&quot;2&quot;/&gt;&lt;property id=&quot;10022&quot; value=&quot;Try again&quot;/&gt;&lt;property id=&quot;10068&quot; value=&quot;Correct - Click anywhere to continue&quot;/&gt;&lt;property id=&quot;10069&quot; value=&quot;Incorrect - Click anywhere to continue&quot;/&gt;&lt;property id=&quot;10124&quot; value=&quot;Click to continue&quot;/&gt;&lt;property id=&quot;10125&quot; value=&quot;Click to submit answer&quot;/&gt;&lt;property id=&quot;10126&quot; value=&quot;Click to go back&quot;/&gt;&lt;property id=&quot;10127&quot; value=&quot;Clear&quot;/&gt;&lt;property id=&quot;10128&quot; value=&quot;Click to clear&quot;/&gt;&lt;property id=&quot;10133&quot; value=&quot;1&quot;/&gt;&lt;property id=&quot;10134&quot; value=&quot;0&quot;/&gt;&lt;property id=&quot;10135&quot; value=&quot;,&quot;/&gt;&lt;property id=&quot;10136&quot; value=&quot;2&quot;/&gt;&lt;property id=&quot;10156&quot; value=&quot;1&quot;/&gt;&lt;property id=&quot;10157&quot; value=&quot;1&quot;/&gt;&lt;property id=&quot;10158&quot; value=&quot;1&quot;/&gt;&lt;property id=&quot;10177&quot; value=&quot;0&quot;/&gt;&lt;property id=&quot;10183&quot; value=&quot;You must answer the question before continuing&quot;/&gt;&lt;property id=&quot;10185&quot; value=&quot;1&quot;/&gt;&lt;property id=&quot;10188&quot; value=&quot;The time to answer this question has expired.&quot;/&gt;&lt;property id=&quot;10189&quot; value=&quot;1&quot;/&gt;&lt;property id=&quot;10194&quot; value=&quot;2&quot;/&gt;&lt;property id=&quot;10195&quot; value=&quot;1&quot;/&gt;&lt;property id=&quot;10196&quot; value=&quot;0&quot;/&gt;&lt;property id=&quot;10198&quot; value=&quot;100&quot;/&gt;&lt;property id=&quot;10200&quot; value=&quot;1&quot;/&gt;&lt;property id=&quot;10212&quot; value=&quot;1&quot;/&gt;&lt;property id=&quot;10213&quot; value=&quot;1&quot;/&gt;&lt;property id=&quot;10214&quot; value=&quot;0&quot;/&gt;&lt;property id=&quot;10215&quot; value=&quot;0&quot;/&gt;&lt;property id=&quot;10216&quot; value=&quot;0&quot;/&gt;&lt;property id=&quot;10217&quot; value=&quot;1&quot;/&gt;&lt;property id=&quot;10218&quot; value=&quot;0&quot;/&gt;&lt;property id=&quot;10219&quot; value=&quot;0&quot;/&gt;&lt;property id=&quot;10221&quot; value=&quot;&amp;lt;Format Name=&amp;quot;Presentation Default&amp;quot;&amp;gt;&amp;lt;Question FontName=&amp;quot;Gill Sans MT&amp;quot; IsBold=&amp;quot;0&amp;quot; IsItalic=&amp;quot;1&amp;quot; IsUnderline=&amp;quot;0&amp;quot; FontSize=&amp;quot;44&amp;quot;/&amp;gt;&amp;lt;Answer FontName=&amp;quot;Gill Sans MT&amp;quot; IsBold=&amp;quot;0&amp;quot; IsItalic=&amp;quot;0&amp;quot; IsUnderline=&amp;quot;0&amp;quot; FontSize=&amp;quot;20&amp;quot;/&amp;gt;&amp;lt;Button FontName=&amp;quot;Gill Sans MT&amp;quot; IsBold=&amp;quot;0&amp;quot; IsItalic=&amp;quot;0&amp;quot; IsUnderline=&amp;quot;0&amp;quot; FontSize=&amp;quot;14&amp;quot;/&amp;gt;&amp;lt;Message FontName=&amp;quot;Gill Sans MT&amp;quot; IsBold=&amp;quot;0&amp;quot; IsItalic=&amp;quot;0&amp;quot; IsUnderline=&amp;quot;0&amp;quot; FontSize=&amp;quot;18&amp;quot;/&amp;gt;&amp;lt;ButtonPlacement Orientation=&amp;quot;Horizontal&amp;quot; Position=&amp;quot;0&amp;quot;/&amp;gt;&amp;lt;/Format&amp;gt; &quot;/&gt;&lt;property id=&quot;10227&quot; value=&quot;1&quot;/&gt;&lt;property id=&quot;10229&quot; value=&quot;0&quot;/&gt;&lt;object type=&quot;10054&quot; unique_id=&quot;10002&quot;&gt;&lt;property id=&quot;10139&quot; value=&quot;1.0&quot;/&gt;&lt;property id=&quot;10141&quot; value=&quot;80&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object&gt;&lt;object type=&quot;10042&quot; unique_id=&quot;903&quot;&gt;&lt;object type=&quot;10003&quot; unique_id=&quot;10004&quot;&gt;&lt;property id=&quot;10002&quot; value=&quot;Quiz&quot;/&gt;&lt;property id=&quot;10003&quot; value=&quot;0&quot;/&gt;&lt;property id=&quot;10004&quot; value=&quot;0&quot;/&gt;&lt;property id=&quot;10005&quot; value=&quot;0&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1&quot;/&gt;&lt;property id=&quot;10029&quot; value=&quot;2&quot;/&gt;&lt;property id=&quot;10072&quot; value=&quot;Quiz10004&quot;/&gt;&lt;property id=&quot;10123&quot; value=&quot;1&quot;/&gt;&lt;property id=&quot;10129&quot; value=&quot;0&quot;/&gt;&lt;property id=&quot;10130&quot; value=&quot;80&quot;/&gt;&lt;property id=&quot;10160&quot; value=&quot;1&quot;/&gt;&lt;property id=&quot;10161&quot; value=&quot;1&quot;/&gt;&lt;property id=&quot;10162&quot; value=&quot;1&quot;/&gt;&lt;property id=&quot;10163&quot; value=&quot;0&quot;/&gt;&lt;property id=&quot;10164&quot; value=&quot;0&quot;/&gt;&lt;property id=&quot;10165&quot; value=&quot;Passed&quot;/&gt;&lt;property id=&quot;10166&quot; value=&quot;Failed&quot;/&gt;&lt;property id=&quot;10167&quot; value=&quot;FFFFFFFF&quot;/&gt;&lt;property id=&quot;10169&quot; value=&quot;Question %d of %d&quot;/&gt;&lt;property id=&quot;10170&quot; value=&quot;Send E-mail&quot;/&gt;&lt;property id=&quot;10171&quot; value=&quot;You answered this correctly!&quot;/&gt;&lt;property id=&quot;10172&quot; value=&quot;You did not answer this question completely&quot;/&gt;&lt;property id=&quot;10173&quot; value=&quot;Your answer:&quot;/&gt;&lt;property id=&quot;10174&quot; value=&quot;The correct answer is:&quo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0&quot;/&gt;&lt;object type=&quot;10062&quot; unique_id=&quot;10006&quot;&gt;&lt;object type=&quot;10050&quot; unique_id=&quot;10007&quot;&gt;&lt;property id=&quot;10020&quot; value=&quot;2&quot;/&gt;&lt;property id=&quot;10191&quot; value=&quot;-1&quot;/&gt;&lt;/object&gt;&lt;object type=&quot;10051&quot; unique_id=&quot;10008&quot;&gt;&lt;property id=&quot;10020&quot; value=&quot;2&quot;/&gt;&lt;property id=&quot;10191&quot; value=&quot;-1&quot;/&gt;&lt;/object&gt;&lt;/object&gt;&lt;object type=&quot;10061&quot; unique_id=&quot;20000&quot;/&gt;&lt;/object&gt;&lt;/object&gt;&lt;/object&gt;&#10;"/>
  <p:tag name="MMPROD_THEME_BG_IMAGE" val=""/>
  <p:tag name="MMPROD_25064PHOTO" val="/9j/4AAQSkZJRgABAQAAAQABAAD/2wBDAAMCAgMCAgMDAwMEAwMEBQgFBQQEBQoHBwYIDAoMDAsKCwsNDhIQDQ4RDgsLEBYQERMUFRUVDA8XGBYUGBIUFRT/2wBDAQMEBAUEBQkFBQkUDQsNFBQUFBQUFBQUFBQUFBQUFBQUFBQUFBQUFBQUFBQUFBQUFBQUFBQUFBQUFBQUFBQUFBT/wAARCAY0BRo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yW4n82T7zVX8rfMu5aoQ3+6T+HdWi10qQ7vl3bd1fGfWY8x85GPKXLiWFNu5vmqvcap/o6xp/wKsK+1RnkZt21V/hqpbzySzfNu2r95qic41JBE1JrrzV+98tVYXVW/2WqrfXi28bMrLt3fw1iya8qfxLVyoe6axid/ps8e35f4avzbZVrzqx8Wxr+7WT5vvV0em6z58bNu/4DXmwwP7zmkTykOtWf+sZa8z8RLNbszfNXsTbbj5l2tXF+MNNja1bavzV9FhsNTKjHlPIri/Zt25mSsSaf958q1NqUU0Vw0at827dUUNrNLN8y12cnKehHl5Tp/Ca7Jo2/wBqvYtJvVihryvw7atAqs1dhb3jbdqtXFOXLI5qsjc1K/Z/utVfS7eS4uG+bcv+7VONGumWuq0HTvKbc1PmlI5jas7XZG25f9qm3G3d/eq9vba277tYuqXWxflr1aXuxMJS5pFG+uFWP5lVf92uL1q/3blTc25avapqn+s+Zl+auZmuvNk3bvu1hVq83umtOPMZ7fvZPm+XdVjylijXc3zLTvl8zc3+9UNw7P8ALuZVrh+I9CMOUcsvzfKtbWmxfKv96qOm6cz/ADMv3q6K1t/KVf7tEpcsSJyjEj8hqryfKv3a2Nm1d1Zd9L8v92uCUuY5DFvpfm2qzVXt7dp2+b/ep0zr5n3quWO35V20uaUTSJat7L5V3L/DUN1Z/wDjtaUe3b92oWTfJ/wKvQoe8Tcw2stzfdqaODavzfK1bEln/wB81XktWr0+TliHMUfmbd/Ft/2aFVfL+Zvm/u7asLB/FQsTK38X3qqMRkaosW1tu2r0eotAv3qrzbtq7l3VXm3baI8oviLU2qSSt/s1Gt/ub71Ufm96bJKyttrXmFGJsR3tSR3Xzfern47ht33ttaFjul27q46tf+Udjat5ZN1aVmn96s21qT7a0Eir8v8AvV5UqnNIuMTQkRUb+HdVdfk+amLeK7M1K3zLXZT5ZCl7xNH+/b/Zq5a2qu1ZC3HlNtatnT7jcys33a7qfxGZoQ2X8W2r0drtbdUtv5daEcS7flrpjIggtU+Ztv8AdrUtU+X5qqwxKv8Ae3Vf3eUv8Vae15fiOcnWWNFrH1i8V1bbu/vVHqGqeRuw22uX1bWfvfNurzcTivslRjzFXUtWbzNu6qcd/u+83zVjzXnmzNJ/FTo90+3ateD7fmkdcYcp1FjcNcSbV+b+Gu30D7i1yGhwKqr/ALu2u40uDav+zWvtTupUjYkv1ihZUrgfFWr/AOu/irptS+dfvfLXm/i6VlhmZf7tdNOUZGFSMuY8p1DUV/tpm+826u/8C62v2rc7fxV5JqUv/E4Za7bwfZXFw25Vb5vvVvVjHlNY83KfVnh/W99rDtb5a6yHWW27VryfwnFcJDGrK23/AGq9C0+Bvl3bt1eDViKFSUpe8alxP9o21saT8n+9WGvyfK33qvWt15S7q82odEakYmpeL8teN/FDV1srOTc396vUNQ1ZUjZt3y7a+ffitcTak3lp92ujBx/ec0jlr1Ob3YnjerS+fdSSN/erDum3r8v/AI9XWSaNM0jbo2+WsnUNGkRtu1ttfX06kTshyxic/by+VcK33q77wfqK+cvzfLXHx6DN8zFWVa2NDt5LW8X7zLWFePtIhOR7to+oqyqu7b8tdRbyxyqvzbv4a4Hw3EzQq3+zXaWMTJH96vh8Zl8ubmiefP4i95S7q0rGBd1ZKz7W+arlvdbZF/2a86hzU5e8ZRmbywfLVLULVpV+Wr9reRyruqbasv3a92nS9oVL3omHp+lsnzfLWxHZ7F27d1a2n2q/d21oNpq/K1df1X+UmlGJx99Z+au1f+BVa0fw+qw+Y1aEkC+ZtrUWWOJV/uqtYyw3Maxhze8V49OjWs3UrNV/u1cvNZhiVvmWsebW45ZFXctaUsDzfEYVeWJj6lYb1bdXnfiDTWfc1esSTrLGzVyuuWavHuVa9mlQjTMoyPH49E8268zbu2rXQaLbrat83y7qsTWqxXElc7ea39gkk+aurm5Tp5jqNQv4VXarblWuB1a/WW4kZW/3ao33ihm+Xd81Y8d1v+YM27d/FWfxG9KMuYtMrSqzbdy/7VRqvlN/u1J5u1f4ttVbi4Vfu1HJKR1X/lJpL9UZVXd/tVDHrPzfebbWJdX+zdtqtDL5si/NXdToSCMP5jtLe881d33qub1lX5mrm7GfbWh9q2t8tb8h08pR1L/WMqVnR3EnnKrf3q0ZPm+aqfkfvN1axpxJ5TqNDutjfxV1S6usEa7dv+9XncN00TLUlxrcjdf/AB2uGrT9446sDrNW8V+VG2xvmrjWvbi/Zm2szN/eqbT7WS/k+bc1d1pPg3dGv8TVzS92JlGHL7xwtnFNu+b5P92t6xiZdrNXVSeElt/4fmqjNozWvzbflWuCdQnmHW8uxVarlq+/7y1lx7kZVX+KtK1/dfdrOJ6FKfMdHZIvk1FcIu5maqK3u1V20y6umdV/2vmpR+I1liox90rXz7W+Zdv92ubvJWlar2oXTbWVm3Vjwys8jb2rvj8JxzqyqFq1g3bd1akO2JqowttZdu2nTXX7771EYkyj7puQzq67fvNVy33bvl+7WDpcu6T/AGa6bT1VmjoYRocxpWMTP81a0bsq/wANR2sS/L81X2tVrCUeYmVCRkXl0yRtury3x1q7IrKjf71euXlhvjavM/GXh/dDJJ5dOnQ94wlTlE+dfEVw1xeNurn2rp/E1g1rdSbq5pkr6KlHlielR+EIW21ajnb7tU403NXQaL4cmv5FZV+XdRUlym/Nykem6dNqM21V+WvZvAPw+Xy1Z4//AB2neB/Au3y2ePb/ALy17t4X8MrawruVdy/7NeLicV/KcMqnMZ2i+DY4oV/d/Kv+zXTx6THa26qqr/3zW1DaxxRrtX7q1DdNsXbXiTnzHNOX8pztx+6b7tU/N+WtO8VZdy/xVlSRbF/2qcTCMincRK1Y81gss33a3mi+WqrRfdavcoR90kxPsaxSNt/76pF3Kta1xb/N8y1k3H7pm+avTj7MgrySturLvLpvm+bZVy6fZ8zbaw76Vd3/AMVXNVj/ACllG+vV27az1v1Rv4qZqU+5tq1lM/8AD/FXmeylKRrGJ0UN+srL93bVpbpfm+b5a5eGfZU32/Z/FUyoC9mdAt+396tjR9RaJlZZPmX+9XDrdN/DW9pcrfeojCUSZRPYND8ffY12szLUmvfFpkhZYpPm/wBqvM43bb8zMytVG4t2lk3fNXHVy+lU96UQ977Ja1zxLda9N87fL/vVmx27bf71WI4F27m/3ac275dzfKtZwj7H93TCJGu5KczN5ny1G0v3du1t1N+827/gNepS96J0xkXrOffJ8rV0FjL5X3WX7u6uThl+z1ctb9vM+9WvIZyqHoml3+3y/mrqF8QLAu1mrzGO/wDu/eps2qSbfvNVc3KYSPUF8ZR7v9ZWtpviqOVl/eV866h4gmWRtq/dqrb+Nby1kX5mqZVDL3vsn2BpurW8u35q2pPLljXbtavmDwv8TdrLvkb/AHq9d0HxpHdWat5i1PN/KTzS+0dxeaJDPCzMqt8tcDrGiKlxt+6rLXYL4ohe1X5vm21yuua9Cki/Nub/ANBonILnmviKyW1vv4aq2turfepviTWVn1RlRvl3VJay7l+WvGlze094unIuLZLto/sRbqRmb+7/ABVahiZtrN/FVn7bHbtt/u/ert5/d906I+6ZV1pMdvDu215/4mtfvMv3Vr0PVNU81W2rXDax/pG7atXSnKUjqp1Dy/VrX99uVW3VDZ+dbssn92uyXw5Jf3Cttatyz8DbvvR17NORp7eMTndH1eSJlVl2fxNtrqP7W/26G8HsrfLtpv8AY0n92tDN1Ik2ly72/wDQavXVw33Vbav8VZOk7Uj+b/x2pJLpfMZf7tfHTpy5jmqR5Zco6TdK3+9V6GJlt2X7rVHY/vdv8VdFHZebGqsqrt/u16NChy+9IyOD17dFHI237tec6tqNxFu2/d+9XtGtaG0qsrLXm/iTQdkjKi/w7tzLXqoqMjiYdXmWT5WrsNF8QTRbfmb/AGt1c2uk/vl+WtWG1+zrXPN/ymsuU9L0vxRG0LKzMrVmatqy3TNtb5a4STVPsrN/d/3qrw69vm2u3ytXRS5ohGma0egrf3TNt3Vej8LrErN5danhtI3j8zdW1I0PkttrXn5jWUuWJytnZtFu/hqa13Pcbd3y7a0Nm1ZNse5W+7TtJ01pZF/d7Wrkq/EcfNzG9odgsqq1dpZ2Cpt/u1n6HpflRru+9XTeUqrW2GXNL3jKcjLuv3W75a4/XLhkWT5f9qu6vov4tvy1wviZP3ci7q9Sr7sTOJ5zqV609x8q7qq/MjLuq81l++Zqr3FlJu3KvytXk+6epS5YxKN1e+Uzbfmb+6tTabFJeXCtt+WnQ6WzyV0mj2C267vuNWUq8Yms6hraXpu7aqr8v+1WpJarbw7dq1Jp+23VWqaT/Smrzq9f3Tz5y5jBuGZFrmdU1HarKv3m+9XUatFtjbbXnOsOytJtqaHvCiQrefvPvVt6XcfMrbq5K33PNXQaf+6213SidHKdUu5lrQs7Vpfm8vdt+Ws3T2WXa26uq0+JdtdmG90wkU2svl+7VKa13fw/Ky10skC7aoyWv975tzV6xhGRz/2X5fmX5aqzRKrL8tdJcQbV27fmWsm4Vf7u6nL3TSJmtFvpv2Dcvy7q0I/nbaq7atR261zR5eYs5+SzZfl27aozQeU3zV1lxYblrNuLBf7u1v8AarCvVjEqJhrbrL8ytuq7preVN/dqKbbA21v4f7tV1uvKavFqTlI15TpoWV2qG+2/L/eqpa39JdXDN0/hrOJUYjYZWeTbtrWjTd/FWbpsDPJtb+H5q6Bbf93XXGryj5JGHcbkZtvzLWhY3uxef92i8td/3V+Vvl21Rm/0dV2/L8v8NaQxPvGPKdVb6vs8vcy7q6Cx1ZZfvNXkcl/IrfKzf7tdNpd/Itrub7393bXbGuZ8p6It0u75W+7TZtS+X71cna643l/M3/jtTLqivu3N/D/DXNXqmlKlzFHxRq+2Nv3nzVyLat9o+9937u6rnii6WXcu6ubs/wDSptu35a4ZQlU94uNP3jSjZpZlZq3LFG3LUun6Svk/d+7/AHqv/ZVgjVmX/vqo9l/KdMVGn8RsaTKsTKtdVDqiou35a83/ALS8ptoarEeqN97dWHsJcxl9Yl9k7q81SNo68/8AFFwssMi1abWWcN/s1zPiC/Xayt/vV2UoyiEZ83xHG6Xobaz4k+X5lr6W+G/w8VbePdGv/AlryP4Y2S3WqKzL8rNX2J4B06GKzX5aqrUl8Jso/uynp/g+OBV+X7tTXUS2fy7a7K88uCP5a878UaosTf6yuGvL3Tyfa8siG8vFikWqt1rKxW/ytXPSa35slZGraz833vu1x0o+2kbyqe6dM2pfal27vvVj6l4cW8ZmZfu1R0nVlZtzNXVW9/G0Py1y4ucsPL3SY+8ee3nhmOLd8tc3faDHLJ/q69J1yddzbf7v8Nc1Giv/AL1dGFxcvtF85yP/AAj67dvl1D/wj/lSKyxr8v8As16F9jh8v+81VbiwWvQlmEYj9rIr+H18pdrfw10Ud7tVlFUbO1WBfu/NU32dmbatc0sVGoTKXMWPP+Zd33atLPWaqsn3v4adHL838TLXkVY8sjI2rO8b+9XQafL/AMCrlbFd7V1GnxMq16+X0pVJBKRvWc/lfN8vy03UvEqxR7dyq1Y99cNbrtrh9e1dkZvm/wDHa+nlQ9nEzjKR0GoeMltZNzSVl3nxKj8v5ZlavI/E2vSO21JK5mO6upZNq/drz5csTePNI9guvHnmt/rKjj8ZK0n3q4Gz064lVW+appLC4iXdtasfrMYhKnI9U0/xL9ojba1W/tqzq25vlryrR7+aKZVZm212Wm6krrtZq7aU+b3iIxIdQ2rM391q8z8YRfvvkXdXo19ua4rFuvDP2+bzG3bVq5y9464Q5jx1pW8z5tzfNV612y7a6DWvCXkXTMqttasfyPsrKv8AwGu2lGMonpUuXlC4lVV2r/drNkff/e21oXXzyLjb8q1Tk/ut/vV0RhEcYmLeO3nNUMP3quXUTPIzfLtqq3y/NWxojUsbjbu2bav/AGrfJ/u1hW8/lLuq5azt/wB9VAzY+/Uez/vmnR/P81N++zbV+ZaAIbhfm+Zvu/LWfMn+kbf4a0JH+Vt26qK/NI235ttRKJB13hd18yNWr2Tw+8KW6s+2vANP1H7LJu3V1un+PPK2xs3/AAKvIxMJcpxVeaJ7Y0UM/wDdrK1DSPl3Vzmi+LVuFX94rba6yHUY7yP5m3V8tUqSpyONHE6lpvkfN/DVCG6VG211OuIrRtXmOsaitldbm+X+GvTw0vbROmhLllynTSXCvJ95fu/dqrJdKrN823b/AHq5xdc/2vlqKTV93y11eyLnD3jR1C/Z/lWorddqtJ/D/erNhl8+T/2at61i/dqrf/tVvGPKVyxJIfk/i3VVmX98zMzbqtqiruZm+7WddXW5m2rWki4xNC3utrfN8q10Gl6zHBt+bd/vVw6z/wAXmVJHeyRL8v8Avbmauc6Yz5T1Wz16NfmZqur4jjdtu7dXky6vNEvzMtIviCSJflatohKZ7Wuoxyrt3LWDryLLbyf7tcJpvihmZdzfL/tVpXniBZbdl3M1VGRwznzHk/xA0tfMkkWvK5k2M1eueMrpZ45NrV5f9la6vPLX+Jq9OhLmNKfulnw/ozalcLuX5a9t8F+C44o42aPav8Py1j/D3wp5rQ/u2r3zw34fWCFfl2/3q5sVzGFWqTeGdBW3jXcv3a7azijT7lZi7Up9vdMv8VfL1JS5veOSUja3L/3zWXffOtN+1fws1V5rpZZG/u0RGY90jI25apzS7a2LiWP7tZF0qvJtWt6cPeAg81nb5qdH8/3VVdvy06NY9275dtDSqn3a9amP3SvdRLt+asG+T5a3LqXd/drNmi3bq05ibHM3H8W2sO+n2fe+9XVX0Xys235vu1x+oRN5m7b/ALNacwzNmVmbcVVt1EekNcN5irWha26ysu7+Fttddpekr9n8xlXbU3OiEonBXWl+R/eaqMOnNK237y13esWS/MoVah0nSVaTb/49Vkc3Mc/a6NI3y/8AoVbljpcifdX5f9quwsfD6+X935a1rXRFiX5qjl5iJSOLjstki/NU0lht2/3q6S6sPKZt1Zt9PHEvyr/DVezA5+6iWJtu5ay5mX5ty1JeX6tNt+aqcm6Xb/Ftrm9lHmNIxiSQrub5dtaEMH3v4flpum6c0u3d8q1uR2C7dqr81aRjymUjl7iBmZqltbdt3zbq6GTS1dvlX5lo+wbW+b5aZmV7eJnarU2mySr/AHVarlnAu3d96taGBZev92sp+8UjgbzQ/wC98zVzt9pbIzLtr2KTRPNX7tc/q3hzczbV/hrnjGRUjyva1qzKm5ZFauq0PxhNYKqvIzf3ttQato3lMzMrbqxobCaW62rU8suYz5T1mx8fyT267W3LVTUPE0krMyszL/d/irH0vw9I6qqq21a2rfwvJLJ8ytW/KRymXY+ZdXEkhVvmrrNNs9qqzVHY6N5EjLt21s7/ACo/4flryK/NGRUfdKV9frbrtX5q5nUtWaKTarfe+atDUp97N81czcRfaJv9mihP+YcfeLH9qNKu35tzVc0/SGvZNzrup2k2HzfdrsNLslRV/vVv7eMZG0pcsSvpvhqN9rba6KHw4qr8q/LWhYxLEq/dq99qVm2rXo0q8ZHFOqYTeGo2/hqv/wAImv8AdX/vmu50u2W4b5q2v7EFd6aexCqHxnDrP2XzF3N91qy215ZbhvmrHuLpvmbduaqMbMk21fvVyeyie1Onze8eqeHb9Zf+A13mmzq615X4XRnVdu7bXeWMvy1nzcpwz903Lxo3havP/EVqrNXUXV5+7rk9WuPtW6lzGMZcxyv2NdzN95ao3kW2Nq6CZ1t49u6ua1Sf738VaR946YnNatdKu5VrL0mVp7itC8spJZPu/L/s1Y0fSWikVtv3q7fdjE7+XlidtocrRWqqrVsW+6VttZGlp5Xyt/DW7pbr5y1586hyTj7xuWOjebGu5a6LS9E8rayr8tN03b5a/wC7urprOL5VbbWUXzHLKPKQ28SwLU0dwrt/u1T1C48pW2r8v3t1VbW8Xd/tf3a3jU9nI5viNi6dWt2rkdcgWWP7vzV0jT7o/mrHvl83d8yp/s12Tr80TWETiZtN+b7tQ/YN38NdFcRKm6qLIu5trbq8HE1+U3lL7Jmw6Wu7dVrZ9lb59vy1JI6p/d/2qz7qXc1eD7WVSRlzEy3jOyqjVrWs/lRqzMq1h2tvsXd96rEl1sX5d1evToe0j7wRG6tcfe/u15/fQNcXDbfu7q6LUrzzZNvzVnwxLu+bd/er0KVP2ZrCPNIx/sHlMrNVq3ib5djVpSWvmt92rlnpLKy7a64x5jpl/KSaXF5UfzV01neqn8X3azYdOZLddq/dp8iNEvK7f92tY+6czN37er/d+amNfqm6uca/8qNl3NuqGa/ZFrf6yEaZr3V6sv3WaqWzzWbbVFbrd8ys1a2nr+7Xd96pnWKjALW3+9vX/d21cjt2+WiNPmX+7V6PbXL7XlNadLmI1t/lb/ZrL1Cz3/N826uojt96/wC7VG+tf3bV5s6/NI6ZxjTiec6hayNcbf4Vqr9ib7q12UmnM027+GmyaX81VGcTkiuY5GOKSL73y1pWPz/e2/N/eq9eaaq/w/eqjH/osyt/CtVL3onXT5Tbs4lWT+LbWvHErr96uZbV41ZdlXI9ZVlVV/u1ySjIuU4/CbU0SvH8vzfLWBqUX7zy2rXt79fLb5v4f4qx9Sl/eK3/AAKohCXMYTjHm5iG1sFlb5vm+WtiSyWCxXb96s2xl3zfK3+zW1eS7LPb/FXXGUolSjH2Zy9xf/Z2bc1EOst821lqjqzbZPvfw7qow7tvzV1e7IwhzRHaxefaJvvNup+h7ftis1J9i81dyr8y07TYGiuFrqhH3Tb4fiPQtP8AnVdq7lpurJJ8q/w1DpN0sUK7/wCGrEjfaG/vVhKUYmNWXMYa27NI23dVqOwmZdzLtrodJ0ZpVZvvbfvVsroy+X8qrWUasTE85uPMt1/irkdalkZm/ir1DWtL2zfN8v8A7NXnuvadtkb+6zfdreNWPwijI7P4XrsaFtv92vqvwnf7LFfmr5X+G7/NGqt935a+iPD955Vmq/xV5WLq8sj0JSj7M67WNU/d/LXmfiK682Zv7tdFqmorK23d8u2uTvtrzNub/gNefKr7Q8bk945uZ2T+L5a5nWrpvMVtzbVrrtSRUX5VrkdStWb/ANCr0cDS973jflKdnqzRSLtZq6vTdekePbu+WuKtbVtzblrc09dm1aWOpRkveIjE6KadmVpG/u1Ts/mZfmp1xOu3arLRY7v7q7q+dl7vuxD7RoR/I21qsR2q3Dc/w1X8hm+arUN15Xy1h7KpL3pEXNS1sN7fMtWvsa7mX5flqHTb3zWrSPzKzV30aUpHVHlOZ1JlRvlrJW8Xd95ab4ivfKZqw7G9Wdvlrq9hKUuWRmeiaD/pDLXdWcCrDXCeE937vNdy14sUP/Aa+uy6hGnEiRh+Ipfs8bNXk/iS/wB80m37v96u48UayrM0e5flrzubbeyM27+KtcVVN6VOMjkrq1aeTctbnhPw1JdTLuVvmrXs9GWWRfl3V6B4R0Rbdmbb83/oNfM16/N7sTup0P5hul+Eo0Xasf3avXnguGVdqx7q6qxij8tV+9urSjgV/l215fNL2h08sZRPBdY8NNZXjRr8v+zVPT5fst02/wDh/hr0jxRYK2pTfLXnepRfZ5m2rtr6GhLliefyxLUatPdKv/Aq6BbNYrVl2/N/erD0m4Xzo66iRGS33L91qiVX3jqhKPLynC6lZLLI3y7v+A15/wCLLdbdo/4Vr1jULVot26vLfHjb5IY1X+LdXr4WfMae7E5XfuZWVqjZG/u06OX5vu05m3t8teobIqyRfK3y1Ra12/8AxNbUi/L8v3vu1n3CqrMzVY4mTNuWb5vu1atWZm+9TWi835v4amtV2SVAGxZ/Iu2pNmyTdtX+7t3VVWXYtWo33/w7qCCrMvzVH5Xy7W+b+KrVwmz/AHqryMv3lXa22guJRmf5fl+7Wa100UnzNVy4l8r+KsuSXdIzfNWco8xMoxkdRoviWSBlXc23/wBCr0jw74tWWNf3n+yyt/DXhKuyybg22u48E3TTzLvZv7rLXjYnBxqHJOn/ACnrt5dNPG1ebeLLOSWTcteoaTpzXUKqy7mqnrXh9dzfLXNQpexObl948hjtZF/4DWlZ6XNLHu2/LXUNoKoy1oR6csUaqu3/AIDXX7SJ3xic3Y6W0Uf3vm/2q2I0VFar00CxRs21flrPa6j+as3LmM2ZuoSsistZPmt/FVy+ut7Mqr93+Ks2SXa33q2jHmJiWll/hqTcvzbV/wC+az1uNlH2rd92nyAWppVdflqq0q7qZJcfK1Zl1frFGyq33aOQo0vtvlSfN8rVa/tRpY2XdXDzaszzfeqRdW2R1UqRTjEm8RXW6PatZfhXS/tWobtu5qbcTteyfKtdV4Ft1STd/tV2UPdMJyke1+AdEWKOPcu3bXpsbLBDtX5a4nwvLHFZx/8As1al9q2xW27adfllE8+RpXWqLFJtX/x6mw6l/wCPVyrX7S3DfNWravuVfmr5urS94iJrtdf3qqtf+V8v3aga6WJfvbqzLi62fdb5aqEIllyS/wB7NuqGOdm/3qz/ALRubdU0b7/utXTTiANdKjfxVHJe/e+aq9021tzVj3F+yybq7Ix5Q5jc+272+X7tNaXe1YcN6rfxfNVyO4+VvmquUkdfMu1q5fVNqq1bF1Kz/wC7WTNtlX5v+BLtrCRoirYr/Ey/LXVWt+sVuyt/Cvy1ykjeU21fmX+6tULzWWT5WbdVxNeU6C61JWk+78v96tLR5VluF+7Xn/2+S4b+Hb975a6DQdRaKbc33a05SOU9etdvkr92p/PXbtriIfEflL8zfLU0PiHc23durOJma2pP975vu1xOsXrRbvmrem1RZVZfvf7tcvrkW9mbdWnOaRMeN/Nmq9boqfM3yq1U7Xy/vfNVyP7ys3zVhzGsomxYsyN8vzbWrctf738VYNnKu5vvVqfao4l+9WdSoT7pofKjVXuGX+L+Gs2TXFRdqt8tVft/mx7a4fbmVzatbr+8v3a2tN/esuFrkrdm3LubbXe+FbXzWj/vV2U/eK5jfs9IZ4flVm/vVBfaD+7ZmWu60mwj8n5vvf3ah1LTV2t/drplDlJ5jw/XNE3eZ8u6snR/D3+kbljavSNetY/mX+Ko/DukLLMrfdXd/wB9VEI80jGUy5o/hn92u5VrcuNEjtYV2x7flra0+KO32/L8tN1qVf4f7tenGhETkcPMixNJurm9WvPI+VWre1CX94zVxOuN5rNXi4qnGIcxl3Go+a22nW+1/wCGs6T73zLVmzf5vvNXztSfL8JR0mnts+781dBZz7Ntc7Y7t3y/drpNPsGlVa4ZRrVJe6RKRsW915qr/d21pWaKzfM1Z8cXlLR9v8rd81ethYVKcveMviO00ueO3Zd21q3P7Uj/AL1eUt4lW3X5pFWqn/Cdx/8APZa+opS90rlPmz+y2lk+6tbml+F923d96t6PS44o1+Vd1aFnFtb7tTKR7dWr9mJc0fSFgj+6v+7Wg1v5VQx3sduqtWbqGuMrfe/75rA8+XvBqF18q7a5m8uF+b5v+A0ahqLIzbv/AB2sWS8aXdWPxFU6fMF5Luk2pVP7A0vzfeq9DZSS/wALVpw2bL/u10R906oRjEwP7LXb/q1ojtVgrWupVtVb+9Watx5rfeq5SOmUo8pajl+Vf9la0NPl2zK275ay96r92nfaFT7rNWHLzHJ9o9E0m/Wdo9rLXaWt0u3/AGtteU6DdfKu2u+0NWuPmZvlqPhOeUZDtUdmk+X+9Ve1Vopvm21vx2DSszN91f4aoX1r9l+b7tYSkc/s+UZNP5Tfw1QvLr5fvfLWfqmorEzNu3Vjyav5q7d3yrUyq+6bRkas0qtHVDf/ALFV/tm/pTpLj5fvfN/tV41fmlIn4iG8lVflqhuVGVv4agvL9YtzN/vVlrf/AL5v7rVpSw3NLmHGJ0TT/LtX7tU9SultYVb725az21aNV2/NWXdXrTzfer6GlS5YnRGnzRCS4/eVet5VbburJX71Xo93yqrVUo8pr7PlOgs4N0m5fu/d+Wuy0nRlaNW27t1YPh+3Xy1+bdurvtHVVj/4DVQkYVJcpRk0lYo9u3+H+Guf1Sz8rdXeXDx+XXG69KsSt81byOOPvSOLvv3TfN8tYslxuk+Zqm1q/wD3jKrbttZK3DOy/N/tVhynq04+6bkLbNvzL/drahuvs8f3q5uz+ddyr8tS3F55Ue1mrNmUqcjdbXl3bdy1qWusq22vMZr9lk3K3y1e03Wfutu/4DWcomtKXKet2t+rR7v4afcTxy/3a4Wz1xdq/Mv96rcmvbl+98q1yypFV5RkdHI8a7mqPdG3zNtrmf7cWX7rf+PVNDqX/Aq45c0ZHAWtQTe25f4f71c7qDKq/eWtq4vVZWX+Kuf1K43ttVvl3f3a1hUkXHml7piySybvlqS1vJIpl+arEluu3c1DWao26umEjWMS9Dq0iL/eqveal5s0a7qp/NFJ8v3aNn75W/h+9XTGESuU6LS5du3/AGvvVt6g0jxxs23bt+XbWVo6rKqtXRal5a2K/d/3qwnH3jqlH92cHeNvuG/2a0NPgjl3R7V2tVVrBnmZtta2j2EkUnmN93bW8TmjEsSWEdvDt/i/vVThgVJGbd8v8Nal5E27d/DWXM6qv+1W8QlzS+IuLdL5a7adZ6ivmbaxftDPG237tOsbeR5lasalP2hieueHdr2ca/xN81dVJpuz+H7q/wAVcL4dn+yxr/drsv7U3x7d1eNXjKmKcjkfECx+Y25fmrznxBa+b/D92vVtW07zY5G+bdXB6tYMrNu/u1x0qspVDliQ+CX+y3m2vatJ1lYrP5pPm214bo/7q4Zvmrso9b8qNVVq6a1OVSRrL4TvLjV938VZ82pK827dXI3GuN/eqG31bezKzVVLDfzGUTrpHWX7zVl3lqu5ttR2upKqq26mtdKyyfN/tV7dPljEszWgXzvmXb/wKnRz+VJUdxKqMqqy/NVWZm8zcrV5WJ5qgGotx5sny/drcsV2eXXOWLK8i/erqdNXft/2a8+hQ9pIiRpKu2PdtrH1K6W3b71bF0/lR/L/AHd1cLr11I8n3mr6F4H3TnOk0fWV8xvu10kOqK33m/76rynS7yS3m3NXUW+o+b/tLUwwnszaJX8ZSrLG2xqydFtW3RrWtqVq14yr95dtT2Nr9lXaq/LUTfLI3R0uh3H2eNf9mrmoa9thbbXP/aNq7Vas3Urpnj2tXdSr8sRSiZOsao09wyq3ys1SaXa/aJF/u1jyJ590q/3a7bwzZ7Nua87E1ZVJe6bUKkafxG1p+nLAu5lWtzTbr7O3zKu1qbHbr5f3lqu0W5vl/wDHa8nlkdNXEx5fdOi02fdN975a3PNW3t2bd81cjZ+ZbrTrjVm+61be79o8z28iHVpVbzGf7zV5f4knX7ZtVl2122raoqxyMzV5lrV15szNt/4FWftyY1JSJdP1TbMu1v8AvqusXXP3K/vPmrz3T3826/3a6CGJpay9rLmNS5qmrsytt+avMfEjNLJuP3t1epW+gyXHzKu6sHxB4Ikbb8rL826vocJU/mOunU5fiPLbe1knk+RdzVoLpbRfNtrsLPwq1vJubd8tWptGbb91a9N4s7I1eY87uIv3n92sW6+9tWu+1LSf3jbfvVx9xYNFcNuVvlrrp14yNYT5iGGLcq/7tRrbsjbavKv7v+H5f7tJHuf5W21sbkEny7V3VYtdzru+ap9N0tr2baiq3zV3Oi+C2urdf3dRKXKc058p53eOyVntLu+Zm216NrngOSBvutXD32gzW7Mqr93+9RGfMRGrGRgzO0rbqjkt/lrWt9Nbdufc1SSWHyt/do5jpjE53yP3nzV3HguJU8v+GubW3XdWtoc7QSL827a1ZcwSifQHhmWPy1Zv7tO1ydZWZv4Vrj9H17yrP5ai1DXmaPdurhqxOKcfeF1LUY4plVWoj1SPy9ytXG3140txuZqkhum8tt3+7XN7M3pc0Ym3qmr722qzbVrEkvP4qjmdvL+VmqnI/wB6t4xM5fETSStLuVW/3qrSN822jdTFT5fu/NWooxGtuqHzf4dtWmiqtIu1m/vf3aZUSC4utqttrmdSvWaRvmrWvJf71c3qDNLJuropx941tEo3F03mVH9sb+9Ucys/3ajjtZGk+7XTKMRGpp8u/wDir0jwbEqNGu3/AGq4XQ9OZ9u6vRtBgaJl2rXHOXL8JzTjzHpGn3+23Vd33atNeM/8W6uZtZWatS3dkauXm5jk5TSjZvMVq27VmRd38NYEcuz7zfNUy6lt+WuWUOYzNiR9vzM1Zt1cfN8v3aryXbP/AHqq3DMi/L89EaY4lhW3t8talnE23+7WLYz7938S7q1lv1Ra6acQkR6ltVfu/Lurk9QZtzV0GpX6utczcSq0jfNXS4xMOUbby7ZPvVpx3W1awPNWKRvl+apvtmxdv8LViaxiX7q63/xfdrMuNR8rdt+9TWuN67v7tY95dbWb5qjl5jXl5R11f/8AfTVi3l797a1JcXm9vm+6tUJJ/Nb5fu1pGPKbRNKxlZv4vvV0Wnv5S/K38Nc5p8TRL8392tm1baqsvzVoBpXF193a1Ns9RZLj73+8tQr8y/NTVg2yeYy1nKMTP2Z0lvdfNu/vVT1S4aWNvlpsKs23/dq9HpzTr91t1Ycpmc6r7Y23UNf/AHdtdBN4e2r92sW60Nl3bf7tTIJSI4dZaJvmanNqzS/MzVmtYNE3zLSqrI23+GuRxlIyLbXjN93dV6zl3/NurCVtjVo2su1d1EaBpGB1dvtZVbdur0XwzOsEatu/2q8ptdRVLVdzLW9pfihVWNVb5a9KhT5ZFSj7p75o+oqzKu6pNUvNysqt/tV5zofiPzZlVWrrLdmva7q8YxickveMnULVrpmZ/u1Np/7iRV/hrUukjWNlXbWSsqxM1eT73NzEs3Ib9YvvNWTqWottb+Ko2naVflrPuomZq9SnV90nlM26+eFttcvqUDfNurqrjcn/AAFaybzy5Y2avJxkeYInEzRKkjfLU2nruk2rVy+g37tq/wC7Uemp5Un3f/Ha8WFDml7x08vMdhounfd3LursLVVghVty/d/hrj9NvFWNf/iq2G1eNY/mb/gK179DDR5fdMuXlL2oXSxR/wB2uF17xQsDMu77tHijxR5UP3l2r/31XmWoXrXl4zGRtv8ADU1eWmT8UvdNXUPFc1x8qfNWR/a9x/ealt7dWZdtXf7NX+6tc/tToSijrbiJVb5v4aoyXXlM38NXbyXd91lrMmi3f/FVVepyi5veKN9q7Kvy1k/b2uJvm/hqxrFvsXdVO1t/tCrt+Xd96nSlzRNIlia3+1Qrs+aix0GRpF3Lu/3q6LRdG2KzffWuo0nRllmjX/2WtSpT5fhMWz8P7LdVZahvNJZF+X5f+A16VHpaou1V+X/aqO60HzY2+X5f9mq5eY5JVfePCde0uRFbcv8AtVzELfNu217L4q0byoZP7u2vHZoNl1Iq05R5TqpVOb3SRrptv96q81/8u1WWo5mZF/2qob901VE6+WJ2/h+6+61epeHb+PyVXdXiem3v2XbXUaf4qW1X/arLl946YRj9o9uW/jihX+D+KuZ8SazH5bbWrz//AIT5pdy7t1QNrzXu75vl/wBqsKtMwrx9p8IupajJcNIp+8vy1n28+6Tbu+7WTfaltaT5maqlvqjLN8rfLXLGhI4Y0zrft+1fl21T1DVP3e1fvL826sX7fu+6zVDI7S/Lu+Vq2jhQ9mR32pb5NzN8zVHbzyM3+zUn2Bmari2Gxd1dsaUYxOinGJCzb13VXaVfM+VfurU0nyblWqsMTSzfe+WtbnXGnzE0LNurUt5dirn5v92q/kM7fd+7Qvy7mqZe8a+z5Tq9L1Rbfb83y/7tdfpeufd+avJ47j5tq7q3tJv5PlVmrGMeU5atLmPSrjWd67d26uP8UaovzbGokvGaP+7XK65dM0n8TVtGXMcUafLIyb6VXZt1Q2qb5NtVbyf7qorN/eq1p8u3/wCJp/ZPUpxOgs08qFm/vfw1n3z7Fbb96rn2r/R1jWsXUrpVjba1YxiVOcYxMe+n/eNVe3lkT7v96nx27XUi7VZmrTh0lnX7tEvdPP5fe5iKPUpE/vU9tUkRadJprIu3bVOS1ZW+b+GsucyLUeqMnzbm/wB2tG31dlX71YS27bt1TQqyNt+8u2sJRjIR0Ueqf3m/4FVdZ/Nkb+KstfM/4DtqSFGWRWVflqY0om0fdNhmV41WnTbdytVSHc0nz/d/2aW8l3r8q1lzcsih0m16mhX5d27+Gs3z9q/7VaFjKvksv3q74/CXE2tLnW3X+Kugt3/tGPyz/DXI277VXc1dBod1+8/ho5Tf2sfhL1vpP7xtv/Aq3o9JaK1Xavy1teHdG+1L5jL81dhJ4fX7PGqLu/vVlyyMeePKeR6hBtXatctNZNLcN8rV6Xr2kNbySfL+7rn7fTt0jNt+WtIy5fiOadTm+EwLPRmlZdy1s2ug7G3MtdNZ6Wqqu5dtXvscaV3R94x9oYdn/o67a0be/wBvzfNt/u0y6iVd2ysiZmVflrCvQjUiFzqZNXjlhrj9cuI2kZVb/aps1/JF97/vmub1TUm3SfN8zf3a8WOF5ZFP3ib7Rsb5WqNtRbzNq1m28u9V27vu7fmqSNG8z5a6OXlJlE0/NZ227qswystMhtWSPcfmq3Z2G5V+9/s0SlynTye6aFnP8u5qVrxvMar9rpe23b+9/eqGTTvmqKVWUpHMyjHunk3f3Vqvdfxbd1bENh8rNu+X/ZrL1D5JG2tXoRphzDrGf94q7q7fQ7hW+63+zXnUe5Zl2tXVaTfrBGvzVdClHmJkd9NbxywtXJ6lpPmyMv8ADWlZ62sv7vdVxvLn/u/dr6Oly8vKc0jh5tNWLay/wtVrT4v3i/3a6C8sN33dtUVs2ibcq/LUV6UZEly3iXbuaq98yxLuX71RzXX2dflrn9S1dnb5m2tXzGJhynRGRsNdblqrJun3fNWfayyXUi/3a6jTdIadl+X/AL5rz4ykXIxdP0Znm3bfm3V22k2flbdy/wCzVzT/AA4zfMq10FvpLRL8y/NWkISM+SRRWJl27v4akjt13f7Nai6TNt+7TV06RfvLWFXmiR7ORTZV21h6l+6Vm3ferpprORF+VWrHvLCR1bctcMvaVCpUzzvXLqRN23/x6uNvH3SNXceJLJlkZlrhbqJmm27fvVzxoSjL3ggTaTb7l8zb8zV2GhwfaNvy/LWDY2u1VVfvfdrtvDMSxSfNXRCnLmN4nYeH9EVtu5avat4fjlX7q1oafdR29urN/DTbrV4VVtzV6lPmjEqRwOqaNHFJt+5WHeWEar/tV0GsatDLJtFYsk6ztt+Xb/erjxNWUSIyOdvNJ3q3y1xeuaQqeY391a9QvHj8v5flrk9YRZf9qurA16kpHVSnI8zuF8rctQwrsXdurS1Zdl1UKxfL8zV9hT+E9OMvdOm8D6Wt1cL8u1d27/er6A8K+F45YY8qteN+AdsXltXunh3Vo4rdctXLXPKr1DN8TeHIdv3V+WvJ/FHh63VpPl+781epeJvEcbLIu6vLfE2vRy7v3i1yRlI5qUjzm+tVimasm4+WNfl+X+9WpqWpLukZf71YNxOsq/M1d9L+8e5TlLlIWRf4av6bFtb7tUrdWdttXoZdrfKyrtpSkaSOgtbrZ+7/AIahvr39233mWs9rj5tytU0cTSr/AHq5jIprPub+9VqFt9Sf2ayL/tVNb2sjMqqvy0E80Rqq1RzW/wDdrWj0uT5vvU5tIkf5trLSiHumBDEz7flrThtVZV/2qvWujM3zMv8A3zVr+zm3Kvzf3qZjzGRNar822sprNm3bV+au7XSG8vcq1Lb6CrfNtrSMSeeMTy+60aR/9qqa+EmuPlavZofC6y/8s/8AvqtK18Hw/L8q7v8AdrpjHlMZVzw6PwAz7flarS+Btrf6tm/3a95j8NRr96P+GmXnhyOKP7tORPtjxCHQfsbfMu2ug02BYl3Mq/drc1iwjibaq7dvzfNWD5uxtq/KtcFQqFTmNS3uI4vu7atLeKzfK1c7JdLF8qqzN/E1XtPuPN+9trONMuUTf3s6/wB6rNvprM3/AI9TbGJWZdv3q6nT7NW/2qqxxsoQ2G9du2obqwba3yt/3zXTfZ1WP5aq3ES/ereMfdMXM4xka1mbbt2rUcl/s3fd+atW+RYt33fmrnrq337l+bdXJKXKacxSutXZm27m21myX6qu3+KlvLVlZm/9mrMklZeu3bWkZ8xvTLU1593bTYL1v422/wC0tZ7O0vzKv+1TvtiqrM1VH3jTlL0l0qLu3bq53Ur1k3Nu+WpLi/3L96sW8uPN+Wr5Q5feD7Q0taFnA3ys1U7GJX+atqDb/wABpmvLylq3irSt0+Vd26q8fyMu2r1qrOysvzLS5iZe6Wlt221NDas235atRxN97bVmGD5l+9tqInL7Qfp9r93/AHfmrqNNsF2qzfNWPaxKv3V+9XRabtSuqFMwlIuSaau35ayrzRF+bctdHbtvb7tTXESvtqJ0ohGR5fqWg/e+Xd/FXM3UHkM3y7Vr1DWFXb8q/drh9SsleRtyr/s1h7PlNUcxs/eM38NLDKyq1XprD5qqzW6pt/vVfszWMiFrxl+XdTrG9k+0Ls3VH5DOzNu+arVna7WXbVR90qR3nhu/bzo91ekWOvRxQ7Ukrxuzl8qFdrMtbFnrLI21maiU+aJzyieqf2vvh+Zl3VXjl+0Sfe/i+9XE2+veau3dWtp+qfxbvlrLk5hcp2kcSxLRNArszVl2upea396rk1+qx/K1TKXKEombqSKv+7XJX1wsTf3/AOKtPWNRZdzVweqakzNuVtv8NYSlzEcpcuL1Xm+Vd38VR29wqSSMtZse5v4a1tP02R1+VfvVPs+U6qZat9S8hdzf3f4aq32szSr8rMu75vlatBdJbd827/vmobrSFiVmVfm2/wANa80jSnCNT4jj9UnaeTczbqw5p1WRd1dBq1q0DNt3fd/irjdSl2UuT2hu6Efsm5pt0vmLtZq3vtS+grzmx1HZIrVsf2zH/dqlhjD2B6H9o+0XH3V27aSaXyvurT4YFRWasy4ulVmY/erCpS9oYcpDqDfaPlqvp8HlSbv/AB2nLP58i7V+9/eqZpVtV/2f9quaPNH3SZROk0m8WJfmrpNP1mOJl+b/AHlryG88Sra/caobfxqyN/6FWsYyJ5eY+hbPWYWVdzVfbVI/Lb5lrwrT/G6v95q0ZvHXy/6yuyBn7E6jxdqUflyKrfwtXjN5LG1xIy/d3Voa94ta/kkjST/gVczJf7m/h/vUVPeNqUCa421T+Vl3L96hp5JW/wDiapyXH8K1MYnoRiaULLt+ZvmWs++vJNzbWakjlbaytUEyea25W/2a0jH3jYktbyRW+9Wzb6n97733a5ZpdrNViPUW2/LtrXl5jSMomhqE/mtt+8tR2aMvzLuaqsl79oZVrW02127W+8q/3qrlOWUeWRdt7WR/vK1aNvp2/btVttTafErR1uQqqR/LWkYnJKUira6bGiyf7P8AeqnqDxxfdrSur1dvy7a5fUr1fMb+7Wc4l0+aRXkf+7VixRWasv7V8y7fmrasZf8AgNYnrUvdNKO1X727+GqtxZfL8u6rVvP/AHvvf7VF46+Xu3LUHWZsaqrbW+9WhYp8235qzd3zfe+WtK1ulg/3ttRL3jnkbLf6va392uS1q4+Zq0LjVlZqxbydWrSMTllEyG3SzbtvzVds4mSTc3y06GBXb5f4q1rGwaXd8v8ADTlIuJX3sy/K1ZdxbtLJ93/ZrrodBbbUn/CPNub5VrLmJnDmOZ03Tf3m35q6610tUVdy/LTbfS/s7Rrt210Fvb/7Py/NXNUkLljExZtGVv4az7jw981dd8rqy7ac0S7flrl5pGfs4/ZOBk0HY33d1UW0vypFZvlr0Ca1V/lX7235qydQsl2rTjKRhKny+8YMNnvZfu7a1l0Zdvy/N/wGo4f3TL8v3a3LeXdHRKUjDmMf+xlT+9/u1l3lgyfNXXSbVWsu6iVt1ZoqMjkZLVt1bGm2H3d33f4qtfYFWZvm+7WtYwfKu7btp+35SpSMtoPKk2/eq9o/yXkf93dtovPlZmVfu1DZzqt1G21l+avQjU5omR7p4V2xRx/d3V3ljF58bSMu2vJvDesr+5+avQbHW44rf5W+98tHMZ/CZHiTTluGZVrnpNEWDb8v3a7KFFvJGZvu1HfWu7cu35a4p1feMonJq6qtRyP96repWDW7fxVhTXTedtrqpVTOMveHXXzLWfGu75WrQVty7ajki2t8q/NtrtlL3TcwdUtWaP5Frh9ai+zybW/3q9I1BlWFd33q898RS7mauZfEbwlyhpK+bHt+9W9Y6Xub5lXb/tVzfhmf99tau+j8vyV/vf3dtcdWXLI6fd+IdZ2Hmt/Cq1rR2SxbaLNVSH+GrEcq+YzfL8tedKrzS5TCrU/lLsaLFG1UpG+b5vu7az7zVFeTburNutWVI/4t3+zXsYWlE4+bmNK8v44o23Ntrj9S1ZfOba3y/wB6ob3UZLhm3NXN310yt/6FXZP3RxidNDfq/wA33qkk1Tyv4q5OG/Z/uttrSt91197b92ojPlNOU6jSdZkaZfmr0DR7zz1jVq8r0mLZMrfNuruNFvdjLt/iraGJ5ZBKmd8qK38Py05rBZY22rWXY3TS7VrqtPi/c/NXrQq+0iRGhzSON1LRm2tXMt4fklm/vLXrWpQR7d21aw47eFJP9r+9Xm16HtJHdSwcvtGToPhqOKFdy7mrvNF0SOJd1ZcN1HF93btWrkOvRxfxVEMGevTwcYnYWtlGi/w1ehs42b5lriV8UL/C1WrXxQrNu3V1/VonVHDU4/EegW9lDKv+zUjaXG/3Vrm7HxKu1d26tiHW12r81YywkZGjo05FxdBjlX7tV7rwlG6/d+WtCz1dflataG6jl27f7tZfVIxM/qlOR5H4g+HzXEMm1d1eb3nw0kimZvLavqhrCOes288Mw/N8q/NR9UjI5qmXR+yfMcPhKaBt22tSz0mS3b7v+1XuUnhCFm3LGtU7jwgqK37taz+qcplDB+zPKbrUZLe1/iVttcrqXiFk3fM1eleIPCkiK21flryPxVpc1rJIu1qj2XKcFelyyMtdZae4k+996rS6lsX5m/75rn4UaJWZvvf3aja6bd8q/LXn1MLGpI5Y0+Y2ptUXa25v+AtWHdXm6q900jsu5m2/3aktbNn+bd8tdlKhTonXCPKY9xZ+azSN9371VWstrfLXVNa7V+Vd1Z9wsaN/tLXoRq83um8ZcxpeG2+zx/3a7P8A4SH7Lbs3zV57a3DfMq1b1CeZ7do933v7taSjzM56tLmK/iDxbJP5mxt38O3dXJ3F/Jcbt7VoXGmttXdVObTmRf4vmq40uUdOnTpmLMjP8tQtasq/Kq/LXTWujNL8u2r3/CMs6/KtE5cp2RnE42NGVW3L/tU37QzMqp8tdBqWgzWq/d2r/C1YMdqyTbmWsubmCUol61Xe3zLXTabZfKv3azdFsPNkVtvy11Fvb7PurtrGRlKUYliPS45f9qtG18Pxuy/LUFnKqt8zV0Wmzxs1BxSmV4/Dmxflp3/CPru27d1dZatCyr8tTMsf8K1UYnP7WRycegqn3V/8dqb/AIR9d392utjt1/hp/wBlVlXav3q3p0uYzlUOPj0hVZtq/LVqHTliVdy7a6JrNU+YLVeS3+bbt3V2+zMuczY7dd3zVbh27v4f+BU9oG21Gqbfm2/dq+WIuaRcjT5ao6xtWPbUk16sX/fNc/rmpL5bfN92oBHI+ImXczLXGfaP3jbmbburZ1bUln3Ksn/Aa59WXd826uCr8R30okcm5m/irQ03zF/75qv9/av8K1vaXZtLtVV+9WXMb/CbGkyttVq7LTZf3aq1c/Y6W0X/AAGt61gZF+aolI4ahe+0MjL/AHdtVby6WobiXyl+b+78tYOoap8rfvKz5zCMSa8uo/m3VhtKssjfNWXqGsruZVb/AL5qvb6ku771YyjzHTCJoahAvzN8q1y99t+ata+1RXj+b5q5bUr/AHL/AHV/iropw5TeMSCS8WJfvVSmvfN+992qkibpt33v4ak+zs67q3+E6CGS4+b71Qr975qna12MrVWVtjUg5TShlVY/vKrVoW8vy/3qw43ZP4vl/wBqr1rLSkP7R0FrPu/u/LW9paebIu37tcnavtauk026WKNfmrJnLP3TqrW1/d/NVr7OqbazbPUfuqzLV5r2P+H5q3pSicpaj+VvlrYs22/7u2uZa/VacuuLF8u6un2kSDuIb9VX71U7zXlij+ZlribrxUsUbfMv/Aq5HWPGTfdrKVXmDlO91DxBG+75vlrAa/Web73y/wC1Xn//AAkEk8n3mrSsb9nkXe1ckpGsYnaKqt/u/e+Ws24i81vm/hptne7l/irQjVZf97bWkZcwIx/K+b7u1Vq9Zr/eWrElrUcjKq/J91axqS5SuYkkbb/F/vbaqtesjfM3y1BcXm3dhqyGutzbvl3VEZDjCUjqrO//ANqum0m8by1XdXn9jPv2/NXRWN/5Ua/3a6IyNox5TurfUvK3MzVHca5u+XdXL/2p5rVJG7M1ZSMS5qV/5sfLVgx2bXTbl+7W/Da+btVlVq17XQ12rtWt6VDmIZl6Ton95a67T9E+Xc0dP0+wW3+9W9bou37u6uuOGMpTMKTTl3N8u2snUrXbCy/xLXX3zqu5v7v8Vc1qE6srfdrCrS9mb06nKee65a742/2a838QQMnzf3a9Y1J1fzFrznxJb7VZmrmpnqxnzHGw/M27+GrNQN95v7tLuP8AdrvWxueytebIdv8As1y+qakrN8rL81VdQ1zyFb5q5S61xpW3fdrihE86MPtHT2+oqnys33abcX/msu1t1ca2rMtWLe/ZpF2t96n7IcoGleRNO3y1Rawkik3N8v8A7NXQWturfeqvqDRrtVW+asH8RLjGJmq0kX3WqO8upFXcrbqtNtf71V5FWVW3VUTTl5omb5rOy7qsRoz1ItmySfL/AHavLEqR1E3IwM9tqhVWs+T/AGt26tKRF3NWfMn7yrgawJLf5221oeRvj+78396jTbWNPmathUjWH/ZqpfEE5HJ3Vkyt/wChVVWJkb5a6i6t45ZFZf4aozWH97+9WsZGUZ8plwrs+atizvY0ZV3NVdYFbdtqGZPKb5ajnNObmOkj1RU/5aVoQ6yvlsrNtrz1r+Rf4qI9Ukdf9ZW8R+ykdteayvlt833f71c79sa4mb7zbmrPW4a6ZdzVqWdhuZW/iZqmUuU6YRjEjkRVZdv3q3tPn2Rru3VntpzPtpV8y1b5VbbWXtIyH7SJtNc7NrUyS/8Al+b+7WLJe/8AfNU5r9vm21NjT2prXGqRo1V21dm+7WWs7XUi/NW5p9mrt/e+Wp+EIy5iu0sjyfN97bUkcEk7bv4q6Kx8P/aPmZflrYh8K7Y/utUc4jlbWw+b71dloenfKq7fur/FTYfD8kX8NdNo9htXcy/NWdSY4k1vpHm7V21aj0RW+VV+7WxYwM7f/E1rQ2H8W2uKVQ1ODutD3Sf7NNbTmib5VruprDf/AA1X/stf7vzUubmI5eY8/vImt2+Vdu6q8d0qN/tV1+qaWrs3yq1cdqFhJBN8v3W+7WkYhykjXS7mZfvNWHqk7fN/sttpzNIs3zVVut0/3W3bflq+U5KnMY8l/tm3L92r1rq3+1VG406Td92pLXSJFb5lauaZw+zNb+1N61DJfqzVTvLWS3XctYsl03nbValy8wcp1UM8bN95f71Xvt8ax/7VcTHefNVpdRb5W3fd/hrCVKXMa8vumvqmo7pNq7drfw1mLdb7hdu1WrLur/e27+Lb/DU1i7M27b8td1KEjSFM9I0PUfKWPa1ddp+rzXDKysrLu2151o77tq/+PV2umusFruVdzbampGRvLDRl7x6Bper7fl3bq2llV4/mb71eV2et+RNu3V01n4mVl27vu1hToSl8RwVKXszotSihdWrkbqKNWbbWhda8rx/w1hyXSzs0jNXoU6fKckok1uu+iZ1Rf9qi3lVY2qreXCpuZWrssBR1La0bV534ki8pmrtri6Zlb5q5XxFb71Zdv3V3VySq8sjWJzOg3X2e65r0jTZ/tSqy7tteTrui1Bf96vUvDMu+FVWuevDmibyn7pvbm+6tOuN3lru3ba2tP05XXcy/w0XFh/drghhuWXMcfxHH3m5F+bbXM6tO3y7WbburttUsNkbbm+auH1K3bzPlXdXrUgiZt5O0UfytWLeS/u2bc1a9wjfxfw1hXm6VvlrWR0DbN9zLurqNLfzfu/3fmWsXSdNkl2qnzf7teieFfCTS7WZW2tS5eY3p05SJtH0OS42yKvy/7Vd1pfhz5VbbtZa6bw/4QWKzX9392ti8ih063+7XVDDHpQw38xzcdl9lZfu/LU0mvLar95a5fxJ4vjgZsSf8BrzvUPGTTyfK3y16NOHszfljH4T1bUPFuf8Alp/3zWX/AG3u+bdXmdvrLSyN8zMy/wB6tqzvd/zbq05jaEDuF1RnXcrN/FTo79masexl81V3NW9YxKrK1ETq5TStYpJf9mtCzgk3feanWfloq/drSj21siyxaq3yqrVtWKt/EzVlxuqtVyO/VNu75f8AdpSiKPKdFZuyr96tyzumXbuauTsb9XVt26tKO82/db5axNjuLG9Xb96tBpVlribG/wDmrct7/etL4QNyPbu/hqSS1jdayY7r+61WFuvl+9TAp6lo0bK37vd/s15n4s8DQ3SyMsdesebvqndWa3S/MtYzjzHPUoRqRPk/xF4Nmgkb93t/3a4W8t2s2ZXX7vy7a+wta8IQ3S/6v71eN+OvhvJ8zJG3/Aa8+VPlPErYaVP3oniDSs7L83y/3a07Nl2/eqPVPDN1ZyMvltt/2qqw+dEu1l+Za5KkZcpze99otXV75Hy/w/3q5u4v2lmZV2/722rmpbpV+Vty1Ts7JriT5avDRkRCXLI0NNRm+9XSW9g07bd1QaXYeU25l+aujs/Likb+FvvV7sfdiEqvvGXJoa7dzLUMmhq3y7a3Lq8jSP725qz5NRj21EqhyyqEdro0at/DWlDYR1jza4sTfK38NNh8Sx/dZq4qs+YI1C9q2lrcLtrkbjwpumZlVlrro9UW4+b5avWsSyt827bXDGrLmNY1ZHM6T4faKNdq7tv+zW1/Yknl7kX/AL6rrtN02Ntvy1tf2XHL8u35a6ef3TKVQ8lk0mZJNy7qtabbzRN/FXpUnh9f7vy06Hwuqfw/+O1lzmfMc1byyRf6xmpW1TZ95q3rzRmiX7tcTr0DWrSV00pcxB01vrMe7bu+81a1rqUb/wAVeMzeIJIJNu7bViz8eeV1k+7Xo05SL5T2z7VG0e35dtQM0bV5rZ+PI/8Ant/31Vv/AITRW/5aLtrXmMpRO2klj/3mrKurxV/2a5qTxRuX5WWqNxrasv8AFXLVq8ocprahqi/e3VyOsX7S7trfLTry/wDtFUZtrLtauH28jaMTAmiklm3fw1A0Tbmrcjt1Ztu6o7q1jiVty1pFcx2x/umTCrNMvy16B4dsl+Vmrg7WVVmVmrvPDt/Gnl/NupSphM7y10tfL3UXyx2qq27dVePxDHFGq/7Ncz4g8SqiybZP4axlE8+XxFbxFrKwblVfmrzjWPE3ytt/75Wm+Iteafdsb5q4uZ2eRtrbmanCmdMKX2jW/tRpW+983+zU0d+1YMNuyN8u6r0MEjK1a8p1x+E0Pt+/+Kq8krOrKv8AF/s1JHYN/dqwsCrUhGJlw2/+z8tWpmWJdqtTpNqtuXd/dqrdNvWo5hSkZ9xK0rMrfdqrI/zf7NXpE+Vaz7j7zbfu1vAqI5ZauWr7WZvlqhsb1pVbZ/erXkNOU3I735fvVaj1Rvl+ZmWua+0t71LZyt51ZSpmUqfMdxY6s33d1akOqb1+9XL2b7a1I0+Vdu6sPhOSVMsXmssu75qx5tebb96jUIGdvvVjzQN/wH/ZojIjlJrrVJJfutWa3mStubdu/wBqr0Nv/ebd/vVOtuv3vutR8RvGmVre1+atCFNrLUe8/wB6nw9aUomvKa+ny/Mq11lmy7Vri7Hc8i/3ttdVZ7kh3HdXNGXKc/L7xoSPHtbdWHdXS7dy/e+781WLy6bb96sWZN7bm+alL3hRjzFWaffVdpdi1a+xtR/ZzfxK22tIS5TaI2zum3bf4a3re682Nf7tZcOls0f8Vblrpf7td1VzGvLzEkMuxvlrUs7r94u37v8Aeqt9l2L8q0W/y7a0ic1WPKdXpLq7LXUWartXc3y1wel3XlSL/drqLHUVeP71e1RjHlOOUjoN/lblFL/aO2siS8/2qzbq/wBjferqlKMYmcYm1eaorR/e/wCA1zeoaoqbqp3F+38LVls0ksm5q8DEVeaR004cxHeS7lZt1cP4iuN27/Zrrr75Y2rgde3fM38LVjSkenE5tm+b73+8tG5qb/FupeP71eijqubfiKJvmauPuLjym+9XoHjBFt45G/vV5fNL5slZUvhOKlImW4Z2rY037y1mWqbm+7WrDtiX5aGdMonQW9591d1NuN0rfMu6sm3vdrVrWs6yyfe/4DXLKJjOI3a21f8A2amqreZ91WrQWLcvy1Yt9OVm3bVahERkU1i+Vajmi3/Lurc+yrEv3ay7iXZI1HLzBKmYtw2zcv3qq7f4q1Wtdzbty7qzr59jbfu1rGJfL7MkhutrL8u6ry3W7rXOeayN96p7e6bzF+aqlTI5eY3d/wA27+Goprj5fmWnL88f/j1Zt4+1W2s1ZmHJ7w6a4+981Z8103zbW3f7NVZrxl+9VeS43VXsjqjAbM+9vlZqdbrsaoVerVv96tOXlOg0LH/WLXWafF80a/w/xNXN2MS+Yu6uosZVRVrza8jknI1o7VWXaq1TvLNVj+Zd392rkd4qLtqreXkcq/K1cEZS5jk5uY5nUolt/wCGsGR2eT5a6a+gW4+ZmrLt9LklmZlavZpS933jrpe8O0uy3Ku6uy0ey2sqsvyrWXo+nNuVdv8AvV01uqxSbVX5VrnqzOr+GdJpLx/3dtdRZrG6/dribG6VW+9W1Z6uqLu3Kv8AwKpp+8cNSvI6RrONdu5VpkcS+d/s1jNryuu5W3U9dW+ZVqpxJpVJcx2um7flXbu+Wugt7Xeu7+GuH0XUVbb83y121rfx/Z1+avKlH3j2Yx93mC4iVWWqNxB/darkl0rMv/stDbZVVt1OxJz99b79rfd21yetW+2u6voF3fK1c3q1r5q7dq/NXRTNOU87W3ZpKuQ6NvXcy7v/AEGtBtO8qRf3bbW+XctXmt9saqrbttay94OWJjw6Nvk3NWjNoyxW7Mq/drR0+Le3zLVrUpV+yqtefKMuYwlTiee6xZebbyNu+ZVrzW6ZkmZdteta1KsVvMq7dzLXmd9a75G+X5q66UTz6kfe90zVuNu75f8Ax2l+2/7W1v8AZqdrX938q7aoNb/vK6oxiOMeUVmb73zbq09NlVm+ZvlqhHa/e2/dWp7f5VZdtdHunbHljE7nRbj5W/vV032qT7PtVv4a4vQZdu3d81dhZ/vf3e37tY8seYmdT3fdK7StF93+GrC6jIiq26tKHS1b+Fqp32lt/Cu6t40+b4ThlPm+IzZPFEnmbd1WrfW5GVV+8v8AFXI30DW8zbvl+9Ulne+U3zfd21MzCVP+U9Aj1Fv73y1RvtU/hVqwf7ZWKPczfLt+Vqp3Gr+bt/3aI+8VGlzHRQ3i7v71RXyefGzM25VWsTT73fJ8zLXRN81u397bXn1YSlIJ0uU891S18q8Zv9qvSPAMSyxxs1cbq21pNy113w9uGl2qv8NdcY/uzM9ajiXy41X5fl+ao5rXavzK1aWn2TPCrMv8NF9a7fu/w0RickqnKcTrEX3lVa5e+0vezMtd5eWvzMzVjzaczN/q6mXuke0POb6wZt3y1j/2MqtXqlxoyp96suTSFdm2rWHvSNoy94x/COjLcTL8vy7vvLXvnhPwvDFHG3lq23/ZrgfCugstxG235f4q9q0NFt7Vf92vUw1P3uY+lwsY8vvDrjy7OzZflX5d1eP+PvFf2VZFVvu16J4q1Lyo5lDfLtr5r8fao1xfMqs235q9iUeWJvN8xzOteIJLq4ba38VZ9u8lxIrNu206z0uS6k+61dVpfhxotqtXOb06ZWs7CRF/3q041aD/AHa37XTV3fd/hpZtOV2+WrjE1fKQ6bqnlKqs1dXp94rruWuNbTWikVlrZsWaKP5vvf3q0MrHdWd+qqqs1a1vqMbLXBrdSfL81Wre6kdl2tVl8x3H21X2qrVbh3O33t1c1YvJurptLX+9UGkYmtY28jNu/hrWtbdv4qr26KkdTLPsoK+0a1uuxq0rdvmrn479U+83zVYh1FXasi+Y6iOXatSfavrXN/2t/tVYhv8AzaBnRW86s1alr+9rlbef5vlrpNJl30AXJLVXX7tYOseHFulb5VrsI4leOnNart+7UcvMB4frXwyhnZm+zr/3zXA698KNu5kjavqhtNjl/hrLvvDMdwvzR1lKJjOhTqRPiLxB4IuLBm8uH5awLfTvs8nzL8v+zX2B4k+H0d0rfu68r8QfC9oNzIrVMIxieDiMHKn70TydbhYoV+aqdxq237rNurQ8RaDdaX5m2PatcJeXUyN5bbqyq1ZfCeN73MaN5rbbvmk/4DWXJ4hk+b5qx7iVm+81Z8kuxmrkjzSNI0pSNi61uT+JqzW1Zt27zPu1kzS/M25mqFVmlbai7v8AdreNLmOyFCJ2+k+IPmXczV3Oj+KF2qzfd+7XktvZzW8a7lZv4vu1q2N7JAv3m+7/AHqJUCpUoxPfdL1yNmVlbctdVY6pHu2/xLXz3pviaSLbu3V2Gk+K9/8AF/49WXIefKPvHs0d7GzfN96rkN0u1f71ec6frbSsv3a3rXVNy/K1b08NzGHKdFeeTLHt/iride0jz/u/dreXUvu7mokZZVZa9CnQjTKieJ+JvDUkSs23ZXlOtRXFhIzLI3l19Ra1pC3S15j4m8GrL5m6OteU6IyPD4/FF1BIq+ZWxpviuaVvvNUmqeC2t5Gby9u3/ZrOtdIktZKyl7ptyxkdfZ69NK3+s+XbWpDqSt95q5aN1iVfmp8N181ebNcxn7M66O6V2+apJLxUWuX/ALU2/wAXy1BNrir/AMtKiMCox5TqVv40/iXbVW+1RZflX7tcm2t72+XdUkd00rfxNXTH3S4mp5u75tzbq0tP1KSCTb/D96s6GBnX5V/75rTt9OZ/map9oaTibS65I0e5t25qx9SvWnX5mqxJasq7Vaq/2D+FfvbfmqeY5o0zl7i33yMzbqqta5+6tdJdWCxfMayZIlSpNIv7JXt7P5vvVqW9urt8v3qrwv8AN/DWpYov3qs1jGRKtv8AKv8Ae27qqTIqN838NazSqsbbmrn9Svfm+98tQb8nKZ9w/wA33qiZFfczMq/7NRXF0r/3W/hqv9q+Zlb71Vyk8o5vu7VqPyFf733alVd7N8zU+SL5W21UTRR5TPaLYzfdao9tWJIqhb5K1jIIyjzDWiqS3+Vt3+192mr8y/xVIv8As/eqi5cptafPujX7rfNW5a38cS/Mq/7tclHdeVt2/wANL/aLbq5pRMGb15dR7m21nrLub5qz/tTM33vlqPz28z726o5SIwNBpVSSjz9m7/aqFf8Aeq1DZNK3y/Oq/LRylldUb71aljatK3yrR9l2R/LW9ocEabdzUyTQ0vRFSNd27d96taSy2Qt8vy1Yt5Y/L2rRNKrR7VrlnH3iZOPKc3fRbGbd92s+T/ZrS1aXY3zVjs+6Rq5zni+YvW8XmyferRhtd21VWqtj93/arRhbYy7aDWMS7b2a7VX5ana38r5VXbt/hos2WVv9qrDTqn3W+WtkaRl7xRkT5flqtI3y/LVm4n+bc1Zt5cfe2tWkSavvFi3umWT733a0LO/bdu3bqw7e1kdd33lq9bxMi10xxPKcnszpFuml6N91abMv9771Z9u2xV3NWlv37dtY1cTKRUaUij5W+SnNErK38P8AvVaWLbIv3WWpvK+Xd/erz+fmkdMYRicrqC7o2+b7tcXrkW6Nmr0LUrVm3K1cbrlrsj2tXXSOmPLynAsm1qKsXXyzN8tM4969mnsaI1fiBe/K0a/drzuGJmk3bf8AZrsPEW7UpPm/vUyHQ/l+WuL2vLE8+hLlM6xsN8e7b8v8VWbiDym2/eXbWnDa+R8tSLpbXTMyx1l7UqdXmOdZmVqvaXcN5n8W6tpfC7fe21paR4X2TLuWjm5iXVHafbtKvzVvWtg0UPzLtrSsdD+zruVflqxdReUtZSMfaHN6kyxK277q1zE11H5i/wB2t/XpW27f71cXNu+0M1a0zrjPmNJpd33NtZeoRbvm/iqxG+35qjml81lXb/tVUZe8XKRl+V83zbauWsUafe205rdd22q+7Y3y/drq5uY0j8Jqb9i/7O2obr96tWrGBriPdtqSbTW2/drCUuUzl7sjmrq3Xd/8TWYybWZa3r61aL5qz47VpZN1aRmaRkVY7ff/AA1sWOm/Mu371TWunfN838NbUNqqx/Ku5tv3qxnMmVQpQ2rI3+zWvZqy/dWiOLavzL81a2lwfN81eTVlI4ZSKckUm2qckTM22uyhsNzf6v71Nk0P73y1NIyj7xwc25W+ZauaXt3MzLWpqlgsUbM3/AawWvVRvl/h+WvT+ydtOXKdVpfkxN81ai2/mrI275q42z1Rl+b+Ja6KHVtkLfxbq4qsJSO+XvRHNug/vVm3WpNbt83/AH1Tv7RWVvnbb/u1Vm2ysv8Atf3qdOEonJKl7pesb+SVvnZm/wB2uq0eJmVd3zVg6Ppqv8u5flrtNH03Yu5mqpSNqVCMS19o+yruX5dtTWfijYqxtJVe+t/lZfmrlbhJEmba33W2/do5YyLlKUT1Cx1Tz/4q1Pt+1fmavO9B1Fol+dmroI7rz/m3fLXHL3ZETq8puNeblrPun3s3zfLUtujS/wC1Uslmq29OEi6VWUjn7hf7v8NNXy3Xa7fLtqS6i2N/eWo/srSt8v3f4q0lI3uV/P2t+7+6tQ3l40vy/wB1avf2Q3zNtqrcWG2Nm/iWlzRkZfEczqy7l+Zt1crJZb5Gb738VdZqn8W2ufkZV3fdrrpxDlM26stkLN9zd/DWT9jXczV0Fw3mrtVazmi/2VX5f4q05SZ0ytb267dtNkiVW+WtFYlRf7zbf4ao3Uu1v9muZzkefLmia+gsqXC769A0vy2j+WvL7O4aKRdrLXdaPcMqqzNRzBGUjtrNPlWnXUUe35l+bbuWodNvVf8A3atXF0rL/s13U5mFQ4vXNI81vkrH/sFk/hrtLhV3Nu+aoYbXzZP4dtTOXMEZSicjNozND/s1i3GlyRTNuVtteqfYF27dvy7az9Q0lfvbVaqiXGfLI89ht2ik+792uiV99r8277u6rH9lruX+9TmtdkbVXLGR0SnzHJ6o7RKy/wDAq7b4YqqeW33q4XXImSZmre8E62tlcKv3aJR905JH09pqxtar/srUepRKvRf9qud0nxRG1rGu75ttTXGvRt/EtZxPMnH3iG8tV8xqrSIqrub71VNQ8Qqm79596ud1TxQvlsqtt2rWUokxial5Orsyr/DTdLsFupNrfPXM6feSXkn8VeheE9O27WdfvVVKHNI9fB0uaXNI6zw74fWKPdtroJl8i3bZ8tOsXVIVqS8eOVa+hpQjGJ9By/ynmvi6dvLkrwvVtOkvdSb/AHq988TQeasn+1XntxpKpN5m2tZBGPvGXoPhyNY/u/71bUmlxov3fu1asdtrHt3UXl0vl/wrtWs7HdzcsTMkRYm3fw1BHdK0n3VqneS7mk2/xVTtZf3n8X/AqcTklL3jqobOOVt38O2rsOl7m+7VKxulWPd/s1pW+or8u2rNIyNKz0ZXX5lX5auW+jRxfw/8BqK11JV/urV9b3/a+9USNbxLdrZRqy/Ltrf01I9396udjl37cNWxprMjLuqDWMjqLe33fw/LUN1Ay/w1JYz7tu6tJVWX/boK5eY5WZJF3fxLupqztE25q6KawV6y7iwZJKXKMprdTMvy1cs7qSJv9mnWtmu77taUem7o/lWolEcS9p07d66zSZfmWuPhgaJq3NNutsi7qy96JR3lvL+7WpvN+as3T7jcq1pNF/FUxnzBYtW+1qvLZrLHWTav5TVuWcu6mQZ91oyz/eWsHVPCEdwrbV/4DXeKu/5qGt1esZAfOPjT4Xx3ittj2t/u186+O/hRNYTSSRRsrf7NfoFqmlxzq26OvO/E3gOG/Vv3at838VZ8v8xxV8HTqe9E/OW88OXUE3l7WZqSPwHqF/Iu2F/73+zX2TrHwet5brzFj/4DtrpvB/wdt5dq/Z1/75r2cLg6db3jxa8ZUdD4z0f4H6hfsrPG1ekeGf2c2+VmjavtzQfgpDEqs0a/9813Wk/C21t9v7lf++a9qGDo0zg9rUPjPS/2dleNV+z/APjtYPir9lppY2a3h8qT/Zr9GtP8A26Ku2Ff++atTfDy3nXa1urf8BolDD/DJD96X2j8cvFXwl8ReF2bfZySwr/FH81c/p/nWsm19yt/u7a/YHxF8E9P1KFle12/8Br59+I37I1jf+dJBbru/vKu1q8+rl1Op71KRzynUj8UT450O9Zo13NXX2s+6H5a29e+AureEmbyFZo4/wCFq5uO1uLXdHLHJHt/vLXm+wrUJe9EIzjL4S5HdbJPvfLVqO/3qq1l7G+Xb8y1Nb7lb5q0jIDY3LLH83zbqo3lhHcKy7akjZkX7tTblT71UQcLrnhrzfur/wB815r4g0FreRvl2171dPG25l+WuB8YWayq33dzfxVzTlynZTjKXwnjNxEzt8u75ajXctb15pzWvzMrbapra1w8x2RpfzGXdRSbZP7u2qP2dnZa3rq3+6tVVs2/hZqRpGEStb2a7tzbm/2a1dPt13bm+Wq8cTfeb+GpIXaJvmoJ5Y8x1Gn+T8u6tCS9hiX71cuuo7fmaqd5qjPJ8zNtrPlCUeb3TrZL+N/u1FJfqi/L92uTXVmb+KnNqPm/xVfKZRgaGoXiurbWaufuLxt3+zVqa4VqyZlb/wCxrSPKXHlj7xYh1L95ub5V/wBmtq31ddq1x/zfw1JHcSJ/FV8hUZROwuNUXy91c7qGpee3+zVVrpt33qpzNRGIcwSXjbv9n+GnQ3Dbqz2nVadDP83zVXIRyyNyGf8AvVYXc+6sm3nX71XIbr+Hd8tZSjyky5iSRv7rVTZmZvl21aml3f7K02OL5fmojImPMVWZk3badG/zL8tTNF5Xysv96oG2pVcxY/eq7qh83b92jzV3VVmuPm+7VRjzFRiTNP8A3amt5d8n+7VFX3t/s1ch+TbupyiPl5Tes9qKrbq04b+GD7qqzVzluzfN/CtTRu3mblrDlMubmNdbpriTd/DW7pt0qMu6uZhl/hWtCznZPm+Wsxcp3VvL8q0XV5HFH8rLurn4dUby/lo81rhvmasqkuUy96Xujbx/PbctNjt/m27d0n+9VhUby9u77tEabI/9quIuEQhdkqz9t/u/+hVSkl27dtQqm75mWrjEqRrQ6p8zLu+b/ZqT7fuj+9/wFqxfm/76p0jsy/7NXGJMYl6S8+bbuqWPbP8Ae+7trIj+9/D8tbFjFvbaq/LVSNTa0+JVj2r92tSG1V2+aqemp81bMKsjVhIrlIvsau22po4Ni7f7tT7fm3UxvvbaylICNkXdTt3yrtqrL96nRv8AdrOZlL3iPUE+X/arjdet9+75a7S8/wBXuauT1yX5dq1tRkaxPM9UXZI277q1Q3P7Vsa71rD+X/ar3qUvdNlI6mHTVuG3ba0G0tUh/wBr71aUNnHbxxr/ABVDfS+VH/D81eQ480jzZf3TFjg82Tatdp4d8MrLH91t23dWD4dgW4vlZq9o8M6Mv2XzB/wLdXVSp8xhL3TlZPC8e356bb6XHbttC13GoQKqttWsH7EzyN/drSrD2Zye0KjRKqsq/wB35qxL6Jv7tdpb6Xv/ANqnSeH9yt8tefKRpE8T1S3knmb/AGa5m8g23H8Ve1ax4ZWJW2r81ef6p4faKTc392iNU6YzONVP71O+zrWpcabIq/KtUbhGi/h+arjI1jIp3G6LbmpLGy+0SLVSaXdIq/erpfDdvuZdy1tKp7OPMdkZe6bmj6N+53bf+BNV660bZCzKq/8AAq2rOKOCNd1SX06+TIqrurx5YqUpHLKfvHmutaaq7t22sezsvm+Zfu11HiSXzfl+WsuzgZ13V3wqS5SY1B0duqr/AHavW8SvTZLVlj3Kv/fVEPyLtb5Wq4+8VzcxoR2qtHu27mq5DEsSr/D/AHqowy7Y/mbd/wACps1+q7fu/M22olEw+0dRpd1u/hrQklXy/l21xdjqjKzbW/hroLW63bd33ax/hly90z9ct/3LM33ttcTNZt822u61LdKrbv7tYslr+7b/AGq3jXiXCpE5m1Vlq957VaWwZpNtWF0ltu6l7WPMdcapktK396iG6ZJG3fNVq402Tb92s+bTpNy/K26uqMoyCNU67w/qkfmbfmr0jS23Rrtrynw/ayLJur0zR3ZY1/3awnEr2/KbFxErr8y/7Nc/fW+6T/d/hrUur/bu21Rt389v92uGdXlOeVf2nuxIbGwk/g/3q1lVoP4flrU0u1jb5W/hrQksI3Xci1yc3tJD9nL4pDdJlXy1ZqsXV1Gm3Ztqu0DRfL8q7VrHvr3ym+Zq3hTkdcZxiTXm2VW27flq5pdqrbVb7v3q51tWV5G3NWpa655Ef3qirzfCXzxOsXTVaPdtrn/E1rHb2u1du7d96pI/Fqorbmrl/FXiuN49vmLt/u1NKMuYly5TmdcuF2yfwrXItKvmfNVjWtc82Rl/h21jw3itJ8392vepR902ga33/wCJqjb5N3y/8CqFr9UWqs17vVm+bbWpvLlJprrZ8tYt9df981YuJ1Zflasm4+aTa33ayjTOKcOY0NJuP3itXomjyq+35vlrzPTVZ2XbXaWdw0G1qqVMqMfdO8+1LBHu+7VZtZVmb5vu1zVxqkjK235VrPkv/m3bqIwMJU+Y6qbVt7bdy7a0NP1eNdu5m/4DXBrdbm+9U0eoyRNxtosV7CJ6R/aMbfxfepsl/HL8tcLa6oy/3auLq/8AFu2/7tV8JyVaXKdUzxt92qt1tVW3f+O1jx6p/tN/31VfUNU2L8zVnzHIYfiSVV+b+9XIWustZXStub71bXiC9WXd/driJPnuF/3q0jLmNoR5j2jQfGTfZ41DM21a15vF+yP5mavOvB9nJLtULXUahocjx/Mu5v7tYv4jKdIj1DxhJLN8rNt/h3VLpt1Jqlwu5vlrnF0SbzlXa3zfwtXZeF9Ga1mj3fdrU3pU4noHhnQVnVW216NY2S2sa1j+GYo4LVd1a1xfxr8u5v8AgNdtCn9o9qNOMY+6aEd15TfK3y0641TevzN81c7Nqi7vlaqcmos7fM1ehE0iWtQuPNasOa1Xd92rXntLJVqO13x/dq/iLiczdReUvy/LXO6pOyL8rf7NdprFvtX5l+Va5O8svtG5aUoiMGFvNk2/w/71XlgVW3VJHpbRf7tTXi7V27amMQI4Z/K+7V2zdnb+LbWJHK3nba2LOXZQXE2rVmaNV+apPtjRTbdzK1Q2suxfvVDcS/NQU/7p1mk36sq7q6a1uF27v4q850+8WL+Ktq11dfu7qg3jI7q3v9kn3vlrcsdS31xdnL5qq1XI7/yGX5qC/hO6jZWWpPsu/wC7WLpOorP97bXUW+1loLM37Ay/drQtYN+1a0re182po7DympSHEbHpav8A7tSR6Q275a1LBPl+7Wxa2atWBuV9JtWSukjtd6r8tQ29ns/hrWt0+7U8pkzNawZWZttWLNWT733q1vs6stVZotrVqQWI6c235utV4Zf71SSS1lygRt86tVG4t1ZfmWrHnrup0n3flrnlEDmbqwjSb7vy12HgvToVkVtv3q5vUImra8H6l9nkVWb7tejga/s58sjgxlL2lM9q0nRo5UVttblvpMafw1k+G9RWWNdzV1CtXp1py5j56NOJHDaqn3VqcRqKbvphuFXvXJ70jeLp0yV7aOQcrWNqPh+G6VvlWrjapGv8VQtq8f8AerWCqR+EmdWnI8z8WfDy1v45N8K/98187/Eb4Iwy+Yy26/3vlr7KunhulrjfEGjR3Ebbl+WvVpz548sjinSjL3on50694DutGuGxCzR/w1lw6b97d8rV9YfETwbGnmMsdeB65pf2C8b93t/h21jVwkfipmEfd92RzseifLuaobrSWijZlXdXSWt1Gsm16tTRRyr8i/LXnSpyidsaUanwnlOoM0XytXL6htnZlb5lX+GvRPEmjL80if7u2vO7yJorhl2tXHXpc0eY6qEZU5csjHutIWWP/V/LXP32g7Vbyv8Ax6u8t081aG02OX71eVH4uU66qjy80TzNdDkdtzLub7tEmjbV+ZW216NJpcadF+WqV5ax7dqr/wB813RjGJ5/OedtZ7Y/u1Smt2X+HbXW31usSq21drVlSLHu3My0e6TznNzbvlWqMySbvl+Za6C6t1aRtq/xbqryQL/wKsfhKjKJz6wSeZ83zLV6O1arUcSr8yru/wB6pNyrtrKRfMQx2u2P5arXkS7tu7/gNWWuFikbdWfcXSrI3/oNTGIEMkSr/u/7NQtEu6nSS76VXX71aD+yVmZVaqc0q1ambfu/9CrPuE+78zVrAaKsj01dy07ym3U5YtzV0Fkkcrf3quQ3Hy/NVP7K1PWJlWokKXvGn5+/azNVxXXbtasVX21PDdf8CWsuUz5S7Jcb1qlSM+6lbqlEY8pUYkf3v9iq0n3hU2z5qk8qtbmnwkMPWrkaVHGqq1WF2rH8zfNUSkIdGzVNCzfN8zfLTF6fw0m/+KspEF63VpV3VoW7bP8AdVay7e62fK3+9Vr7au2s5EmxDcVct565tb9d33vlqwt//drOUSDomuv71WI5Vda5uPVKmXUfmrllAuJuSOrN8tWLfay/drFt7rzZF21rW8v3ttPlKjEmmVaryRbG27asSStK27d8q06Zd+5q0LM+NdrfKtaljcbZFbdVO3gWWStOOz/vUD5Ym7pt1G//ANlW1HKrx7q5OziZVXbu/wCBVqLPIir8vyrWEohI2t3zfdq15W7d8v3lrDt7zfJ/s1srPvhX5lrkqbmaK32f5vl/hqrN8tXfvMrVFcRNtbbtrKPvBKJTk+aP5q5nXNv8P3dtdM0Em1ttc/rFqzR/N92uunDlKjE8z1y3+Zvm+Wsnym/2a6rVrJtzbl/irD+xV7NL4TSJ3d83lM26uW1bVP3jbW212vjC1+zq0irXj+rXDedJXJCJ5FL3jv8AwXfq8y/NX0B4Xnjls9rfe218qeDb9orqPd91a+gvCOrb7eP5vl+7WvNyyCrE7O8t/NqvDar/ABLVu1lWerN1Btjbb92tox9sef8ACVV8u3bnbtq5DLC0f96uD8TeJfsE27cqfw1X0fxV58irurxsTCUZGtP3juNS02O4Xd8tc3eeElvG+7XQWd+s6ru2/wB2t7TbeOVt38NcVLmlL3hykea3Hw+j8n5Y64/xB8PvKjb5W2/7VfSzaXG8e5vlWud1zw9HLG21a+kp0I8vMR7Q+N9Y0GSyuPl+7u21teHZfK8vd/CtereLPCke1mVV3V53caS1rMzLXFiYx5Ttp1Tem1H5fl+7trFutWbzGXd/wGpo1k8tvl3Lt/75rJkgbzGavEhCPMIjmRr24+622um0fRleNWZay9P2q26uitb+G3h+8v8AwGu2P8pRHqFhHFC395a4+6lWKZv7tbmsa9GkbbWWuNa4+33Sru/2ty120omkPeNRrhpY9q7mXbUf2OZ/uqzLXReH9JWWRdy12tv4VjaGNtqt/eaqlKJMo8p5xpNhM838Xy/w12Wk6RJO27btrprHwpHE33a6DTdB8rc3/stc8qfMRzcxwOoaMqRtuVmX+GuV1KD7O21f4a9q1TRvNXbt+XbXC614f3q37v5qiVAzOFtZf3n3d1aVuis21d1Nm0nyJm+Vl2/LVixTypN22ub2UomsZGhb6Mtwu5lqG68ORp8qq3/Aq6TS3Xav92pNQaNY2Zq6Y+6RzHM2emratW5DOsUf935axbq/2VVXUmdvvNWEqvMHvSNi8vd33an0uVd23dWRDulX5WqS3dlbdu+7WHLzHTCny+8egaXcKn3q1I5/Nb73y1wNnqkiN95ttdJpeo+a1Ze7Kp7prKv7p0DWu9WZvm3VzOuWWxWb+6vzV1lvdKy7mbbXM+IJ1aFmVq9ynDlicXtOaR53eTyRMzKzf3qq/wBvSKv8S1eut1xM0aVRk0Zpd23d8tZxpxlLmketSoc0SnN4jk+bburJvr+bUW+996thvD7bt1TR6C0TbttaRjGJ1ww/8xy7WW9dzf3f4qzbiJlZa7q60vbH5a/MtZsmjM/8Nbxkaukcu0rf3qbuZ1/vV0Unh5lX7tQrozRVfMZ8vvGFHEzL91qgmtWrqI9Oom03+Lb8tHMV7M52z/dSRs33a6aOVfJX5t1Zs1rsarFu/wAv3vmqSSdrhfmqt9o+8u7/AIDUd022Tav3f9qq/m/N975qA5TQh2/xM1WliXbu/hrPhl/y1W1noNPdJ22xVG07VG0u6olf7u6oZzV/hJ2vGiqjeX7Ss1STfN/sVRkgklb5VrA8aRTvJWddu3+GsdYv3y7l+bdXbWfhmafbuVv96prrwhIi7mX/AL5reMoxKjLlN/wHYKyqzV6XDpayr92vMfC95/Z03l/+hV6JouvQy7V3VlL4uYJT5olObQVW+/1e7/2WtT7EtrJHtWrDSq1x93/aqPVLj99GyfwrXRTjzSOyhH3TWh1b7LDt3VRm8QM7f/E1kyM21l+b5vmqrtbzF+8v+ytepE9SPMbX9pNK3yyVYhumlb7zbaw4VZGbdWtpsDSybmreJRu2MHmt/E38X3a6G3RfL21l2qxwR7m/8dqxZ3SpJ8393dW8S/hKuvRfK391a53T7JZVZm/vV0Wpf6Urfxbv4aw1lW1X5f8Aeq5R90z5uWQXFkv95ay7qy3L/eWrTal5rNTftCt92ojEiUjFj01kbd821qtLEsUfzttrUjWN/wCGs/UPlZdtTY1jLliWrdd/zKv8NVbqJt38TVa024WXb/FWhdW6/K3y/wDAak05uYx49y/L/eWoYbqSK4XP3d1aTPGjfdWqckS7qiQf3juvDt79oXbWveWrOvy1xXh+9+zyR7q9G0uWO6j+b5qg6l+8iZ+k3UlnJ8/3a7TTdU3qq1zN5Zqu7b91vmosbpoJvm+7QRH3fdPVtFn81vmrqo7VZV3V574bv/8AV7q9G0OX7RtrGU/eOkatmyVpae3zfNWtHpqywt8tZ62vlM1HKXzGtDKrVNHLsasuOXbVqOXzVrKUg5TUhuKLj5vmrPj3LVyNty1PORYh2/Wo2b5W3VN/FVe6+WjmCxX/AIt1XIdstZP2rbViG/VW/wDiqylIvlLV1bqy/d+asuPzLO43J/49Wwtwsq/w1n3S/N/eoUuX3omUonfeD/E3yxqzV6lpuqLLCvzV876PdNZXS/3a9K0XXv3f3q+gw844iPKz5vGUPZy5onolxqKxr96sG+17Z/FXP6l4hVF+9XH6x4wji3fvPmr2KOEifP1Kp1194mWLd81ZLeNY/M/1leS6543VJGVJK4+68ct5nyyV6EaETilXl9k+ntP8VR3H8VazX63C18y+H/HzRSKryV6Zo/jmGWNf3ytXJOlynoUa38xueLNNjuoW+WvnXx14U2zMyrXv154ht7iNv3i15n4wv7e4VvmXdRT5i5xjL3j591Swa1+YLWBN4gks5PvfL/FXouuWHm+Yy/drzfxJo0kW5lWqnQjIiFSVOXulS615b+Tydy7mbaq17j8LfgfpN/bw3F/Zx3jSLuZf7tfHfiDWbjw9qUd0zboYZlkZa/Rj9nnVLHxv4Z0/VtGmjuY2jVZFVt21q+NzSNSj8J9Rl9WlVl+8Mnxl+xb4d8Vab52iM+kagvzKv8LNXyv8Rvg94m+F980Or6e62/8ADdr/AKtq/UrTYo1t9rfK1ZniXwhpvizS5tP1a3S8s5F+61eFSqyj8R14ihGpzcp+Ql5Kvl/LWPfXXlbt33f71fVXx8/ZTt/B63V14cvHlhX94sEn3lr4p17UZFuJIfmRlb5l/utXV7U+bq05UZcshuqXvmyKqfdWseSX94yrtpqy7t3+zUcn3uF3bq05uYiK5SbdsX/aqP77UrP/AN81DRKRQyT5ZKqyXGP722i6ulVf9qsW4uGZvvfLSNYkl1db2Vvm/wC+qqebvb71RNUO/wDu1Zqix5v91qkjl/u1T3rt+Wjf/FV8vMEokzNvZv4abs3VH5q7f92o1l+b/ZrSMQRMsS/8CqWOD5vlWmQvV6Hb/CtTIiUxsdqu35qbJEq/KtWlbdt+7TZPmb5V/wBmsuYjmM2Rdu1qjZP96tBrfc3/AAGlaD5fu/LW0ZGnMU1pdlXo4F/i+7UrRL/DS5g5igqrTm27W21L/C1QM3+zQa845U+VaZvXdtX+Gk3bNvy/LVdpVVqOUcZFnzfm+7tpWeqLXHzfLTVuG3f7NVyF8vMaG7fR5+z5apxzr/ep25W/iqeTlMuUueezNQtw26q6v/dqRUZ/u0coSiWI7pt1WIZ2T5lZWqjGv97dV+3t5Hb/AGaylGJJt6fLuXctbVq+3durD01Pm210Fn975l+7/erCRpGJZt+tSs3/AH1To9vy/wB6mzfJuZt33qzM5e6TWqM+1tv8Va9v83y1mWM6rt+b73zVrW7LLt+7QTzF23t1+996kkX5dq05f7tE21FX5qOY2j7xHHuWtGOXeu1WrEkn2/xU2PUWi3fNWEqfMTKPKdJbuqSfNWp5UbL92uRh1Rfvfere029aVV/u1l7MqPvGlHZbvvVi+ILNVt2rpFuFRdtc74gl3RstaRNDy3XIlVmrm/NWun8Qf69q5f5f9mvVpfCSeseKII7i1mVfm+avJL7w81xM1eiXWvLPHtZlrNt4o5Wb7tcnNynkU4nH2OjSWsy7fnr0bwzftax7W+X/AGaht9OjdvlVa2IdOVW+WsufmJqS5jttF1RVjXczVrXmqfuW2tXER3TWrfL92n3GrySrtSumFX2ZynJ+OpWnkbb93dWL4blmS4Vm3N8u371dwvhybVm3Mu5W/hrc0vwCtrtYKq/8Brmqz9oax92I3SbqZGWuw0vVtv3v4azY/DnlfdVvloktWtY64Yx9nLmM5S5jrG8TKkbbmrFvPFEb7v3lcXrWrSWrfxN8v3VrhdS8TSRTf6xq7I4n7JEYcx6BrF/HOv3q4vUvL3Nt2tWT/wAJMz/e3f8AfNNuNU3LuX5q5Ks5SN4w5SabakbferFvJ1X7rVHfavvXarbqy5nkl3fxVlSpS5jqjHmLEmorFHu3Mu2s268RybfLVqz9QZl3fN96qMf3vmr1Y0jpjDmL0l1NdK3zNWtodh/pEf3v9paz7NNsnzf+PV02musX+9VS9015YxieheFbKP5d33a9Es4rdVVV2/8AAq8n0nV47Vf9Z8v8NdBb+KlVdzNWB50z0pVj/wBlatQ3UcSttrzmHxWryL+8rSh8TLK3yyVujD3jsGZZf92sfUNOjZW3LUMOrK+35lqSbUVeNvmolKIHF6xpypXO+V5E33d3+7XWater/FXI3Db5mauOrOJpGRrW97tVaq314zyNt2stZ8l78rRr81V5p/3e37v8Vc3vVCoU+aRXuLr5qq/aPRmp8nz/AHvmpm1VrpjS5T0Y0IxNrT2+X7zNV5du3dtrHs5WT7tXPNb5Vrmq0pBUpfymhC33fm+7W9pNw25a49rrbt+X7rferc0263bW3baypUuWXMcXspRidhJqO232rXN61f8A8LNu+Wp2uv3LbW+b+61c5eS/aLjlfu/xV6/N7oUKXNImhiV2bd96rUbKy7mb+Gq8KN95akjTe27/AIDUxPdjPljykkm1I/u/7VQ7llZsU2b7u1m+ambPu/e3LV8o/bitFv3blqxa6WsvzeXu/wBpqkht2lrqNF0v7RCu7dWXNymkanMc+ujLVO+8PKisyrXokOh/M3y0XmiKtu3y0RqFy+E8nhsF/j/9BqO603923y11k2l7ZmZdy/w1XutO/dszLu+WtObmKjL3Tzu6tfvfdqvZ2DNu2/d+9W3qFh5W7b/e21oaTpzXELVrzGUZc0jir63k875l/hqnHa/vPn3V3F5oLFqqNobK33aOYmPxGJDa/Kvy0NF/s1vLpv8AstT/ALArVNzWUYnNNbtL92rFvZ1tyaX/ALNXbPRm/wCBUpSMuTmOfk01nX/arW0fwqzyLuVd275q6Kx0FZ5F/d/KtddpukRxKv8A6FXHUqcp5Vely+8UdH8NKkK7l+VaNa0iO1h3Kv8Au12McS2tr8v3a5bxNdM6sq1wxr80jzTxvxA7Wd5uX5f71bHhXUWaZW3NWb4mt5Gum3L/AHak8P8A7qb5q9ml70T0MNS973j1Kznbau5qdNcL5m5vm/hrm/7ZWKNV3bVWqsfiBWm+9ur0qUeU9WPLE65drf8A2VWobJX+81Yun6ivl/NWtDqkaKrK27/gNdZ0RLHlKkladnt+XbWJJe7m+WrVvefZ4/mb5quIub7RvXF18vy7flrN+3/vl+aqrXjeW0m6sS4v1Sbbu/2t1amUpHardb1b5qwdal2N8tVY79lX/ZouEa4Xc38VacxLMa1uG+0f+hf71a32lveqS2eybd/DWlDa7o938TUgI1vNn3ttV7q4aX/7KppLX5qrzRUALpc7W821q6CS6/c7q56OLaysq1dZv3fzVBpEoSXEnnMy/dpf7RVPvf8Aj1Sw2vm/eX71VdQsG/hVmqeUtS/lNKxv9zbl+Wuu0XWWVlXdXnels0Uiqy10tnO3mbqylE3hI9P0+8W9jVS25q1v7L3KrKvzVxvhu62TLXp1jtlhX5v4ag64+8Q6CrRSKv8Adr1Twu/y153axKlx8td54bl2ba5anxGsfhPSLV9tvtrJ1DaklSQ36rH96sW+1L/SPvVfN7oRj7xYZ9tXNPlV221g/avlbc1TWeorFIq1ySkdHKdUyLRH95qyf7XXb96mw6iv97dRzGfszaVfmp1xB+7qjDeq38VWLq8XbVc3MTynN3zbZGVazWuJErSmXz5Gb+9Ve8sv3f3WrORrGJJZ6p/erWhl83bXF/NFJ/u10Wkz71Xc1RzFSgazL5XzVoW+reRH96s+Z/3f3qwdQv2i3bWrqw1f2MuY8+vQ9pHlNTxJ4v8AKt2bd/DXi/iD4m7ZpI/M+b7v3queONUk+xzMn3ttfLHjDXr6y1RpJdzQt/dr7fCYyMqZ8HjMLKnVPdZPFTX7f6z5f9mo/wC0f4t1eK+G/Gu9l/efLXXL4h82Pdu/4DXcqvMcfs+X4Ttm8QSW/wAytV6x+Iclq3yyN8teX3GuN/erNm1RvMbazf8AAarmJ5T3pfi03l/NJ/49VNvG7apJ8sm6vD7eW4upF2/NXpXgfRmdo9y1jH4jS0j0bRdOkv1+Zflar2qfD77RCzbfvL/druvBegq8Me5Vr0q18Lxyw/6vdWkp8pcYH5+/FT4S3Dw3HkR15D8P/H/jj4FeImuvD19c6e27c1t96OT/AIDX6ieIvhfb6jG26Ffu/wB2vDfHn7OcN0szfZ1Zdv8AdrhxWFp4yJpTlUpyOu/Z7/bz0n4h3VvofjC3XRdab5Vu1/1Mjf8AstfUk2tx+TuWRZI2+6y/xV+UfjL4H32gyNJaq0UkbblZf4a6bwb+1Z48+HNuumzrFqEMK7V+118Pi8vqUZf3T38Lj+X3Ze8fcXxi1G1Xw7NdSyKscas25q/IvxNcR3mvapcJ/q5LqRl/3d1e3fFT9o7xR8TbNre9mis7Xb/qrZtteB6pt/h+7XHSpcsSMTVlXqc3LaJnRyqm7+7TN/zf/E1CqfM33qjuH8iTatbROblL6z1BNP8AxLVFrjeu6o2uGXcrbdq1XLzFckQuP3v8VZ8lvtqxJL5rbUokib5d38P8K1Pwlmbt+aqsn3lbdWlNFt3bvlrLmf5ttaQjzFRI/NZN21V+98rNUbSt81DfPULfcrsjE0HebT93zfeqsyN/DQv3vmrQC9HcbflqxDefNWbHuqSP5GqZRJlTNhbypvtS/wC192sVX/u0iztu+asvZmHIbfm/NUiurbayY5fu7mq1DPtVdtRKI+U1GlX/AMdqu0vzbVqHz121C1x/FRGJBY83a1N/iZvu1XVt7M1Hm/L8tL4S4kkjb6ozK26rSfx1HIu5tu75aqMikVGpG/h21MsXzfeqKT5W+X7ta8xYqp83zVMv3qZF9w1Zhi+bavzUSkOUiaOL/vmr8NrvVW/iqCFGStSx+9/tVxykYkcNl8q7v4q1LWw3Lt2/dqxa2u9vu7v96tqxsG+VUX5awlULjHmM23svmVf4q0o4mib+9tq8uneU25fm/h+7Un2Jl+9WfMT7xRXduqT5n/i21YayZPmqxDZMy7mX5aOYcpFFYv3m5Wq5aysvy7m21ah0tXb+KpI7BvO/9lo5g5OYct038TMtTLK38XzUfYmi+Vl+WhrfZIv+1UcxUY8pG0TSt8zfLVOa1Za3I4vKjZmVqJLJpfm2tU8wfEc3H5iSfKvy1uWOpeVHtamyacy/My1R8hnk+Wq5ioxOps9Z3ferM1y8V/M2t/31TbGzZWX5ty0appbfe2/LU8wc3vHG6tErxs38Vc19n/3a6PVpfmZawv3f96u+l8JRhWeuN5y7m+Wug0/Wd7LXB2bbNtbemtJLMtRUic/sj03S7xZdrba6S1l+Vd3zf8BrgdJnaL7tdRZ3XzL/AA/7tebKXLIidA6L7P8AbZNqLXRaL4P81tzqzNVXwjAs8i7vmr2rw/oMfkq3+zT5uY8yceUw9H8IRxRr+7ra/wCEfhVfu/NXQSLDaxrWLqWtxxblVlq/hOSUjJvLCGJWb5flrideuI4F+WtbXvEqxRtuZVryrxR4w/1m1q5ZyCPMZ3iK981m/hVa891qVXmb5vmq5qniBriRm3bv96uduJ90jN96ppQkd0CaGXa396nTT7vus1U1nXb/AHahkuv3ddnLzG/xFhpVdvl+arSfdaufhv8Ab96rkOqLtXd92t4wN6cZDtSgV49y1lwrsZv9mrl1f72bbWa0+7722unlOunE0Ibz5q0o9R2r96uchfY1WVl3LWcohUj7ptrrzK3ytT116b+Fqy7eD+KnSWW6Td81ZcpxezN6z8QSeZ8zfLXVaPrLN8y/e/3q4Ox01t25t3y11WnwNEqt/DQVGlE76x1L5fm+9Vq41Hav3q4+3v8AYtTNfqy/NXLV5jlnT5ZE15es+5vl+Wsma93KzM1Uby8XzmXd81U5Lpvl+aohS5viNaVLmLi3TbqPN837zVDD8zVoQ2TfLu+WuqMOU9CnCMSuqfLu/wDHaayb2+ar3kbPl3fdqONf9n5mrYuUokkKbNu3+7/DVpdyR7m/8eqSOKPd8tOk/ut/FUSiHtYmfcbnZV/hrQ026ZPlXbVGaJfl+Zt1R2900U392o5COaMjsIf3q7v7v96oZNN3NuqPTbpdq10ELLKvzVpGJivd+ExYbPZ/D81SLaqq1ufZVeq80Cr937q11QpnLUqS5jDmg/iot4PNkXb/AHd1WplVm+7U1qqq3y1nVlGmTGUi5p9rsZf/AGWuw0mJVVf4qxbNV27v4q3tPbYy148sRHmPSoVDcht9u35abfRL5O0VatfmX/gNUbyX+Hd8tXGXMd0qhzN9ZfNu2/LWPqFnthb/AHa6a4ZW3Vk3yr5bVrzE8xwtxpvm/eWug8M6N5qt8rfL/e/u1H9n3tu/8drp/C6L8y1UqnumlL4jMvPDis27b81Zsnh75vu/w16ctmr/AN2oZNDV9zbay9oXynklxoflSNGq7lrKmslt5N22vUtW0PbJuVf++a5u+0TzVb5fu7qqNQwlI5m3gWdvmrotLsPNVf7tZtnZNE3zV1mm2v3flrHnlzExmSQ6cqruWtCzg+Vdy/w1b+yr8v8AF/u1JHF83+zXDiZSkcmIfMMktGlX/ZrJvvDjT7q9A03S1lVa2F8Nb1+7XBGfs/ekKnSieE6l4FWWPdtZq4vVvDzaXNuVWVV/hr6ivvC+2P7teS/ELRmWGT5a9XB4nmlymvwyPB9W1loqzbXXN8y7m21F4oRrWbbXOLcbWr62nLmidMfePTLPXF+WPd93+7XRWOos+1WkZv8AeryvS71mk+b5q67T9RWJV3NWnMacvMd9a3G3/wCypzXrecu37tc7Z6vvZd235f8Aaq9HKrMzbvlrWMgkbzXS7fmZt1Z2zz7r+8v+1UEdxWhYqu7zPlrSMhFrbs/+xq9Z/NHtrMuLpValsb/ZI22tYi5veLWobYo93zVa0+4VoWZfm21l6lPvjb5t275abZz+Uu3+KiUiY+7I0Li6XdWfNdfK1NmlZm+98q1Wl+9TA1bedWjVfvVY+V227qwfP8r/APZp1vq+1tpb7tQVF8x0UcWxvl+ZakkVZVX+Fqr2dwrR7l2srVHNdLF975dtTzG/wk0dgu7dUjI1qytVnSZVnZdzfK33at31qrKv/stEgj/MTaPqmxlr07QdU3wrtkryOxi2LuX+Guu0HVPs7L/d/wBmuWfunZTlI9c091lk3V1WluqLurzPR9bXctdlZ6lsVa4eY64HYf2l96sua83SNurN+272qncXjeZUykdVOJqSaptaoY9U2tu3ViyXTNVdrr5q5pSO2MDrIdZ3fxVcj1L+JWrh47/Z/FVyHVN6/eqIyL9md9Z6ozsvzVqLcfaG4rgdPv8A9596uu0u6VvvVrGRlKgdBY2v+zVi4sNy02xuFdflrSXa61scko8pxuoaX8zNtqnby/ZZq66+gXa1cnqUW1mrGZvCPMaS3++OsPUn83dUMd02771SSfvVpU5cxFWlynI65pf2pW+XdXl/jD4aLfws3lrXvX2Vfl3UXmjQ3Fu3y/w/3a+7yylGNP3j4DM5c0j4T8QeAbrQbiSS33Iv92o9N1SaJtr7v92vp7xh4NjnaT5a8h1bwD5U25V/i3V69WnH4onz8JSicrHPJcbdvzVpWelyXDfdZq2tN8ISeYvy/LXdaD4P+622sPeNfdMfwv4VkaSNmX733q9o8G+F9u35aPDPhfymX5a9U8O6IsSrtjrX4RG14X0vyFX5a9K0mBdqq1c7o9nsVa6yxXbWFSRcS9/Zscq/drN1DwzHOrblVq3reWrS7WX5q872konTE8V8XfCy11SOTdCu7/dr5T+MnwC8pZpoofm/3a/RC5sI7hfu1wfi7whDqNvJG67l/wB2t41I1VyyFOl9qJ+OvizQbrw5cSQyq3ytt+auPkRrrd956+7Pj78FFlWZkt93zblbbXxprXh6TQZpIZFVZN33du2vn8dgvZ/vKfwlUK8py5ZHNLBsb/aqvdWvmq3+7WkrL3+9Ve6l/wBFkavBjI9lx905Nm/eNt/vUjS/8CpjS723f7VK396uuJhIWHd/CrVYXam3dUNruXr8tHn/AC/K3y/3WrOXvEojumV2/wBmsWR1Zm21p3Eu9d33azv4q3pRKiR01Yty1N5X+8y1NHE27+Gug0IPs+z+Gk8rZ/DV7/2WneUtKMiDP8r/AGabsrQ8pdv3agkT+FaOYfMVdtMapNv8NRyfNTKBW2f7VO+0fe+aov4qP4aCfiJVuGpzSs/8VVVenb6A5S1DLtqZp1T5d1Z/m7VpqytS5QlE1I7hd1OZ9y1lrL83/wATViNt3+9UezJ5S4qq38O6mtBsb5V+WpIfkWpN2/71LmJ5uUhhiq9bxLuX+GmxxfNVyGD+9UykHxFqG1/u1as4tszN8rU21TdVy3g/i21xhY2NP+eT5q6rT7L5V+981c3pMG+Ra7/RbNdsbN8zVyzNILlFh07dt+WrEmhq61vW9kv/AALb/FVpbXdXNKoEpHJx6Iv3mWr1vpMax7dtbk1qqLu+WnWsC+Z92qjLmJiY8ejbW3Kvy1Iuk/7NdNbxbd33flp0kSu3y/dqjY5RtOV2+7S/2Wrt/q1roJrNfvVXaD94tPmM5SKMelq38PzVIukfK1bVvF8zVfW1V65ZVCYyOSuNIXyWZlrHh0hdzMu35a7y+sv3fH3aybWy+9u/iq41P5g9ryxMezsPmVdtW9U0lkhrds7BfM+Vfu1a1S1/ctuqPae8VzRlHmPAfFVg1vM21fvfNXGfaG/u16j46tfvMq15ttX/AGa9elL3TJTPPref94v3q6bR/vfLXL28H7xa6rSV+6zVrVOk6izZl+61bFve7drblrn7Vl+apGlb/dry5RMatU9g8C6pH5i/NXu2g+IIYrP5mX7tfIvh3XJLBtu75Vr0S18c+VCvzLurKMZHkzPYNe8WxxK21v8Ax6vNda8dKrN+8rhfE3jqSVm2SVwsmrzXDbn3f99Vry8xxRpS5jste8ZSTsypJ81cTqGotdTM0rNu2/w1Xafe33qr7vNVt1LlOuMOUhk+eT/4qk8pttTqiy/eqaOJWatDWMeYwbx/K+8tZM10yf7tdBrUS+X/AA1yN03zNtau+lT5j0aUIg11ub71SR3Dbf7tUY/vfwtV63tWauvljE6eWJL9o+VqSNmZf/iquW+kSMv3Wq2unbV+7WEpE3iZCs277tWLd9rfd+9Vv7KyR1U8rZIq7qz5uYJy906rR4PtC/d+WrzWC+Zt/hrP0d2Ra6BUX5W21lI45S5Q0+w/2a3PsUiw7dq7vvVJpKK38K1uSQL5f3aKfvGc5+6cXcI0TNVNriRvl3fNXQalb/K395ayWtfutt+796plHmkZKRl3DN95vm3VVhZvM+ata6t9y7v4d1ZzLskquXlOmEjTs23yVuQuvkr92uftfl+b7tXPtuzb93dVRN2Xrh933W3f3qrxv+83VTa4bdu/8dqRXZvu1rykxhKRt2rq1StF/nbVXTfl/hrYjg3L81c0pcpUqHMYl5Eyf71Yd1O0UjNurrb612L975f9muP1SL958u6qjIycZRL+m65sb+8v8NdTp+uK/Vq81/1W3bVq31GRf4vu1UTVxPX49WhZflaoLi/Vq8/sde3t975quNq275mq+aRzzpcxvTXi7m/iq1Y3W5q5Nb9pZP8AZ/2a19PuPmVf/Ha4MTKUomPspRO5sbpdv3vlatixuNjferkbG6+793bW1Z3G/b96vlqs5U5E+0lGR3Fndbl20t1FvVmrIs5fut/s1rRyr5dehhq/MehCftDDuv3X+7UMiK9u3/oVWtQlXd8v3tu6slr1fmX71d0pFxqRKcjqrfLWl4Zl/wBKaOuXvtUWKWRfvVa8O6p/pi/Nuo5vdNI1PePWrFN1a0dqsvy1g6TKrR7q6bTf9Z81YSlym8JGbqGibl+7XI3WjeUzfe216xJarLG33mWuf1DS1dm+VflrP2xMjymbRlt5JGVf9qrunuqM21a2dYijgWTdurkbe92TMqbfvV30/eiedKryyOshlX7tTW6Kzbt1YNvdbpPl+7VyO6bb8vy1TpcxhUr8x6BobK7KrV6Bptksq/MteW+E5/NuI938NevaKu9VrxMdD2Z6OD/eE1xoyyw/dryP4keHFSGb5f4a+gFi/d/8Brzf4jWS/ZWbb822vLw1WUah11Ycp8D/ABQ0v+zbjd93c1ecru87/Zr1z46f8fi7V+Va8lb52r9Fwkuan7xlS940IZVt1Vlq9Dqm3d/d21is2yOofN3NXYdX+E7jS9S3N97/AL6rqre/Xyf7rV5rpd0qbfmb/daumtb/AHx7fu1pEOaJ1FrPv+ZW3f3q6GO6VIf3bf7NedW+peVM3zVrNrey1Vfl+7u3VvGQjcvr9fOVdu6o7O//AH3y/d2/erkZtb3zblarVrf7JFZmq5SMPtHaNeq38S7qkt5fm27q5VtUV5Plataxv/l3M33v4aOYvlNhX+b5ttQ+ereZuqrcTsqs3y1n3F5+8/ib5qok1Jpfl+81c/JK0TfebdVhr3fI23dTfK3RszLQBoabrLfLub5q2FuGuvvN92uMmbyvu/w1s6Pfq0a7m/hrKRpGX2TsNNuvKk+Zm/2a35rjev8ADt/vVwUOpf6R97+Kus02VbqP5W+7Uykbw973S0txtWpYdR8pvl+Vazbx/K3fN8tZ321fl27qwqG8D0jRdXbzI/mr0bS7/cq/N/DXh+i3/wAy/Nur1Dw3eNLCteZzHdA7xr2sm4vN0zfNtpv2hmWsu4l+Zs1MpHZTND7bR9q3t96sf7R81SQy/erlPSjI0mlVakhn2L/FWesv/Aqkjf5floNYm9Z3mzbtrpNJ1bZt+auDjuNnzVqafdbKmMi/iPWNJ1He3zNXUWs6steW6bqSrtrstN1TftXdXXGRx1aZuX3zLXN6pFu/75roGlVl/wBmsPUmXbSmTD4jmZPkb73y1ctfmqncfK1WLF/3n+9WVGXLI2rx5qZeb723/gVNZm2/eq0sX3W/2actrur9LwUeanGR+TZjLlrSicvqVmt03zrurm7rwusrM22vSm0vf/u0R6Mrfw16UpHjxkea2fhL5v8AV11Gk+F1Vl+Wuyt9EX+7WxZ6Wqt92sizP0XQViZflrtNNs9lQ2dns21uWsX3azkaI0LGLZWtC22suH5KtLLWEijWjuKtR3VYq3HzVIt1XO6fMVGXKdFHOrVDfQrOjbqzYbqrUd1vrn9nys3jLmPN/iB4Sh1SxmjaPdXwH+0V8KJLNri4t4/mX5vu1+mmrQLcQtXz38ZvBcepWczMv/jtdsYxrR9nIxqx5f3kT8ob6VrW4aN1ZWWsXVNR3Q+Srbd3zNXrXxw8AyaJqlxcQLtWvD2SRvvV8li8L9XqHfSxPtY8o5VX+H7tSKyotNWL5V/iWjZu21xGwbvlX+7ULO1TSRfL/s1XZdv/AAKnT94OYrybW+8tR+VtZW/8dqx/vVH/AA7q6TaI1f7tP3bKi+VF+Wo2lqyi/G3+1S7l/hqisvy07zfm+Vvl21FiCxJLs+8zVVklok+bbUMnWqjEfKNZ6Z/HStR9/wC7TKI2T5aPu06RWWo/71AC7qYzfwr/AA1H/u0KtAEn36T+Onr935qXbQAyNP8AZq1bt8y1Cq1Iv3t1AF63bd95qtR7az45dm2rCy7axlEz5TSh+TbWta/vV+Zf9qsKF22rWvpsrM23722uaRJtW8H8NWrW1Z1b5fm+8q1Fa963dLg3t92ueUjLmL2l2W1Vb7rV3GjxfKv+zWLptnv2r8tdhpNh833a45SL5jSt4leOnbNjfLVyO321HcJsWuIjnKVw67aitbhUZajvN27buqKP+Ct6cuU1jI6CGdfm3VLCu9d275az7VPu/wB2taPy0X5d1a8xUqhXuGX7v8VVVVd3+7Vpl3zf+zVGq/vP9molM5pTLFum5v4a0IYtny/LVe1i3bf7tbVvaqn8NcVSQRqlaSz3w7m/8drnJoPs8n3flrupIN8LNtrl9QgZWaiEveDm5olaznXctXdUi/0dqoWcW+Za3b6DZZruX7q1bJhPlieM+NrfdDJ/ery/yv8ApnHXsHjZNu75d1eSSKvmN9TXrUZe6LmPOLeD5t1dTYxbNtZ1rpc25W8tq6Cz06Z4+Vat6taMjWdUa0qp/dWq6ztuX5l+Wn3lu0TNu3baji+4awjyyMo+9ItrLs+63y1I2pSfdVmrJkuti7aqyXv7z/Zq+U19iazS+btbdualqtZ3W9f4auSM2371YTlymE48pTk+98tMX5futT2Tb/eqvMyp8q1EfeJjT5ibzdm3dUklwvl7t1Y8l197bVNrxt3zfdruhSO6NPlNLUJ1lXd/dWuYvPmkZqv3V0235f4qyZpa7qceU2jEksbXzZlrvNF0GP7zL/wGuR0ll8yvQtJvI4rdWasaspE1Bs1gsW7b8tZN0iqvzVpaprMf/Af7tcrqWqeb937tc/LKRhHmkTXDLtbbWfHt8zdVNryiG6/ebauEDdwkdhpf3a0IbxmmVd3y1z+n36xL81TR3i+Z8zVjOJlKl7x6Bot1/eropLpWVfm/hrg9JuN21V/3q3vtjeS3zbfl+7ThLlM6tKXKF9dL81Za3vzbf4ap3lwzf7W3+Ks+G6bdu3fdreMonHyyNq8b93/erJkT95UjXW5du75ahVt7feqpz5om9OPvFpdzLUK7t22pre4VttWreBXkWuQ9IhWJdqrt3Vet4tv3aPsrbty/dqxGu1m3VpzAXrFtv+9W5DKqxr8vy1yUdwyTf7tbdne+au2s5xLjItXT/u65XVrdd39+uqkT7rL81ZGpW/m/Kv8AD81ZRkEjjpE+b7tQyfKrLW1cWvlSLtqncWTOrZreMhMz7WXZMvzVsQszf8CrHaD7PIrNurYt3/dr/s1MpHPKRch+Vvl21qW7bV3L8zVlx/Mu6rEN1823dXLKXMZOXMdRp91uXb/wKtazuvmX5lrkYb3Yysv+7W9Z3S7Vbcu77teVXw3tJGE6fN7x6Bp774d1WLq9+yr97/gNc7Z6p5S7ao6lravu+ataGG5SYylTLmqaztjkrn21n+Jm+WsHVNWa6maNd22s/wDePuX5vlru9mZ+9It6hq7ec33ttaWg36pcfe+b/drlLizmlbcFatbS7WSJlb+9WfIdNKXL8R7p4b1Ffs8fzfLXcafcfu12tub/AGq8V0PUmt1+98v8Ndxo/iNfl3t81csonXzHp1rdfL96m3zqsLbf4q5mx1td3zNWldatHLH97d8tcUvdD2hw/iqXyo2rznT5f+JhJ/vV2ni68j+ZVZa8yt7zZqDNu2tu/irupS908+XLKodn5/lN/vVoR3S7VVd1cbJra+Yv8S1rWN007f8Ajvy161CcTBnoHhe8aK6X5vlr2rRb9fLj+b+GvA/D7+VMvzV6to9/5VuvzV5GO/eSPWwsvZxPVob+N1X5v4a43x4vn2sn8VFnrK/dZqy/E2sxvbt8y/drzKGFlzHRVxMZRPjH9oiD7LND/eZvu14msu9vlr2b9oi8W81ZWX+H7teLr95q+2wkeWmThZcxJNLuqOL71NVGeSppNtutd52ky3SxN81aFvqjIv3q51pd7VIsrLGvzUGfN73unQR6u3mfL/49TrjV22/7Nc/9o3sy05pfl+98u2gr7JrQ37M1akOo/dbd8v8AFXJQytu3fdrRjl2Lt3bqsInTWd+0sn3q6axn2KrV57pdxtk+Vq6az1FVj+992tEUdQ118rM21v8A2Wsq4vF3f7VUJtU2/wAW6subVN0zN/s1pzGJ01rOqyfM1XFuo9rbWbbXHw37eYv3a0V1TbC38VRGRZLeX/7z+KptL1H95u+Vq5W8uvNk3LU1jftu+9UykKHxHcf2jvuGbzGX+Kuw0HWVavIZNU/ef7Nb2i6z5S/xf3vvVhKXKdUD0y+v1aNmrG+2b5NrLuWsRtZaWP5mqTTbjzZNzf3qwnLmOuJ3Gky/vF216h4dl2rtry/SXX5WruNHv/KVf4flriOuB6BHfrt+aqs0+/7rVjx3/wC73f3qcs7O3y1B0RLjS05Zf7tRRvvpNlZSO6EjShf5vvVNu2Vmxy7W/vVJHdVidBoLL81WLWXZJurH+1K9TLdUFxkdVZ3+xflrqtH1T5lVmrze1v1rYs9W8rb81aRlymvxHrVrqitH96obi682uN03W/Nj+9Wot/v/AIqqUuYz5Ca4+dqLP/WLVfd5v8VTWrfvlX+7Tp/ETU+E6q1X5avRw/3qp2bfu1rQjZdy1+k5b/Bifkmcf7wTR2q1ahtV/u1HHL81XIZVr0JHixHQwKjfdrQt4lqrHKtWEnqbGvMaUKVejfbWTHcVYW6rORUZGssq05bj/arL+1UfaqjlKNbz/epFnrF+1VJ9q+tHKBtRz1ahuq5+O6/2qtR3X+1UyiETekn3xturh/GVgt1ayfxV0S3W9aydYfzYWWso+6b/ABHw/wDHzwRHdW9w3l/MtfDfiTRv7N1SZVXau6v06+L2lrcQzfLXwH8WtD+xapMyqtefmMPaU+YzpS5ZHlqqtNk/dM1WmRUqnMyt93+9XyUT1RrL+73N861Vk27fvVJNKu1vvVTaWt6cQCRlSq+/+GmySq8m6mK7V0RibRiSUu1tzUtu29vm/hqVfm+7TDmIPKbdSxxfN81W9v8As03+KlzBzEWzZ81Q+Uzs1WP4qds/efeo5ieYp+V83zU5Yl2/d+WrTJ8tRsv+1UykTcha3/i3VXa33VobPlqFv9ZRGRUZFFbfZ/epywVcaLdTlT+9Ve0K5inHF81TLatu/wDHquRxKi05k3VMpE+0Ky2/3srTGiXd8vzVcVaNm6p5iblPyGqaO3+7u+arUNuvy7mqxDArru/9BqZSCUxtuu1f71bFiv8A31VGGD95/wAB3Vs2MX/fVcspGUpGrp8G/wD2a67SbVty/LWPo8CvH83zNXbaPa7FWuKpL3jO5paTZ/d/2VrrNPg+VazdLtfm3bVroobf5VrgnIRIq7F27flqOeD5auQxf3t22pvK+X/ZrEOY52ayZ1qOGy2VutBS/wBnmr5i37xnQwNuWr8MH/AauR2a7fu7akjt/wDx2olIylIoyQfN92oVi31uR2DS/wC7R/Zn+zWMqhhcq2MXzVrR/wAO2o4bNYm2sv8AtVejg21zyqk8xNG37nburm9Ui3TSV0U37qOuT1C6XzG3NW1P3pGsZDLFNkn+zWjqE+632tt+7XP/ANpRrJtT5l21JeXv7lq63H3jSPw8xxfjbb5cleXm15r0LxBLJdMyrXNf2U39+u+k7RNo0edXOmj+H0KL8sbf8CWmXnhKO1h3RrXo2pXlvFI1c3fXscu5l/hr4qli61Q4zynxBomyNm2/d/irk5IF3N/7LXpHiSVWXanzfxVwF43lSSLX0+ElKUfeNqEZcxz1xF95tv8AwKs9kZK3Lja/yrWXdbVVmr2YnpxJLOVfu7a1oZf3PzVzsMuxvlrSt7rftqZw5iJ0uYtSN8rVl3kvzNWhI67f+A1l3CbaqlAqFLlKrfd+7VVk/eVcVflb71Qqm3cv8NdcTXlK8y/L81ZcnStqZPlrLuvur8tbwkBFb3X2dlrXh16RYflaudkXY1WIelOUeYz5eY1mv5J2XdUc3zVHD9771Fwyo1TGMSuXlIW27qavySfLTWZd1Eb/ADVtylGlDKzt8taFmrPJ8tZ9jtZq3rO3/eVyTiXGJ0mi/KqszVtN+9hb5f4qw7FWij/vVpR3XlQtuavOnGRE5cxn6gyp/erJZvmb+7VzUrpdrfNWTDOs7feq6cZHNGmXlb5fvULu27qWOL5vl21KyfN975a6OUnmjEdatsk+bbW1prru3f7VYK/LJ8tXre62NSlT5SY1feOvtbeN23Uy4tV+ZqybXV1i2/N92pLrW43X5vlrj5Zcx088SFtqSM38VWLOdUm27tv+9WXcXjPHu+Wo4b/5lZ63jHmGdta3CtHu+WoZkV5mWsOx1RV/iqRtX81vvKvzVhKn7xVyZbVXmZmp0lnHu27fl/vVHZzrK33t3+1urUVFf+Kq+ExlI5HWrBbdo2WqtvKqrtatjXImlk21gtayRfN/DWEzilL3i8t6sS/3lqOS82LurP2ybm3fd/u1ehsJJdrfw7f4qzhHlKjEkj1Jn+Vm+Xb/AHa6PTb9ZVX71c1HYNFJ92t7SbNvu/xNWsjSMTo21Hyv4mrGvL2SVtzN8tXrywZbVWbctU/se9V/u/7NKMjCUSrbq0rM23zd1aUNr/stVyx035l+Wugh0b5V+XatZ1KvKXy+6ZMOlrKtaEeh7V3ba6Gx0nYv/wAVWnb6bvXbtrhlXKhys43yGt/4flp1rqUiSN95dtdZfaNsj+Vay7fwy3zbf4v71bxqx5feKlH3iSz1mRdreY1XZvEcnl/eb/gNQf2DIn3P/Hqr3mjTeX/FtrnlKMg5JSOZ8SazI+7bHuri5L1kk8xvvV3WpaDM25v4dtcrqmhtErMq10U4RJjQl8Rkx6v+++f+9/FXZeG9SWX5VZdu77v92vN7q1mVtyq25a3NB1L7HMqu22uvl5Y+6a+yjGR7do8u2uutdU2r96vKdL8Qx+WreYrbq1JvEqpG3zV58oSlI6fdlHlPRpPFq26/LJtrm/EHjppbeT95Xm+ueLfIVvm/8erzXWvH7XDNGsjf7VehQpHnzpe8Q/FDVP7UvlZf4flrz1l/75/irU1C6a8kZm+as/ZXtUT1aFPliSWsW1t1V9QlXzNq1obdtvurDuH3TV0Gkv5R2z727+7UbP8Au13f+O01n21H5tWSyxG6/wAVG7f/ABfLUKvQv3qALELL/FVpZaqL/rKnjX+7UGkS3DLsbdVmO82fdas3evy/NTVf5qBy5TYW93N8zf7VEk+7b8u2s2F2qRpWVfmqxRNL7V/dqNr+R/l3bap+f5v3aey7v733aA5RGuNy1Ja3Gxmb+GqK/eFTQps+9WcjWPulySf94u371aFrfsq1ir88m5qvR/I1ZyNYnQQ3jbV+ZlWug0Wdvl+b5a423l/u1vaXLtZV3ferlkbR+I9M0/UvmXbXYaPe/d/3a8t0uf5l+98q7a7TR52+6tYM7InpFi/2j7vzba0I1+b5fu1g6PP/APZba6K1daZvEmV/l27aP4tq7qGao/m+X5qxkdkJDpG/ytQ/aNu2hn+VqqyPWRvGRY+0n+9TvtXy7VaslpfmWjz9y/LQa8xuQ3mz/dq5Dfr/AHq5dZ9rVahuvmqCuY77Sb3b/F/s10EN/wDL96vPdNvNq/erpLe983aq0GvMdda3S1etZf3i1zNncf8AfNbWny7mVlb+Kt4bmEtjuLWX92tWluFX7vy1k27bIVamtdfN96v0XLpfuT8qzmP+0HQR3n+1VqG8X+9XLx3Tf3qsR3nzV6h857x1Ed5/tVMt7XNrert+81SLf/7VBodJHef7VWFv/wDark11H/ppTl1T/aqSuY6xbz/apy3v+1XMx6l/tVIuorRYrmOi+2077dXOtf8Ay01tR2VPKVGR00d/81Wo7+uPXUfm+9ViHUv9qsuUu52kN/VXULr921YsOo1DeX+6P5azOiMjz/4jItxbyV8P/GzS1+1SNtr7Y8bXSvHJ/u18g/GhVbzmrlxceanyhy+8fNNxtRm/u1k3DMlaGoSsszf3d22qMnzdd1fG8vLI9aMeaJl3Dt8392qbPWlJFvqvNZtXXGRUY8pSZv8AapFfbU32XZQsTUyh0fzLVyH+633qprVpX20EyJl+Wmbl3VF5v7z/AGdtR+b975qiMTOxNuX+9TWl/u1X835qdv8Amb+Kq5SuUm8393TVn3ttZf8AgVRt93+9Ue5lo5SbFpv97dQrLtqur7NrfxVMu1Y9zVNiR275W/8AQqcu3+9Ufmtt+X7tM81dv3qnlKJ9zbdtOjb+9Wes/wAv+1TlumRqXIHKaG/a3zU1ZV3VRafdUiyqjbqfKVympG2xdtWof7ysu2seOfay/wB2r1vL5TfKu6spRM5GpC3zLu/u1r2vzyLXNLP833a2dPn+6tcsjHlO50WvQNFi3qtedeH7hfOj3NXp/h1Fdlb+GuCqZyOosbP5V2rWx5TLHu21HYxfLWssW+GvLlInl5jLVm+7VlPutStB+8qaO1anEkjhXc1WvIV2VmqaG1Vf96rDRfL93bS5ioyKbRLu+X5ttWLe1Zvmpywbm/hrQtYv7tTKQSCG1q0tl8v3a1LWz83ov3VrQh0v/ZrhnIj2fu8xy8lhs/hpvlbP4a6i407/AGay7iz+b7u2szCUfeMHUPlhavOfEF75SybWr0LxBKsUe7dXlevN9o3bf4a7aPxB8Jm6bdSS3Hyt/vV0km5odu3duqn4d0ZpVVtu5mrtI/D+2Pc392u6dXlNYyPPbzS9n31rG8r2rvdctdkbLtrkvsy/3a6aU/dNPayOU8SeP1W48kN81UYfEbXCs3mferz+83T33nMzO26tC3vfK+7/AL1csMDTpx90dKl/MdPNdeezNXM6k/8ApDf7VWY9S3NuqCT5pGkZflrqpU+U9CMYxMST5d3zVmXk/wDeWtO6ZvM+WsW8iZ2/4DXpwNuYhjb5l3VqW6rtrKjgZWX71a8KrtVfu1rI6l8JI0q/N8v8NU5l3Ve8hnjqFotv3m+ZqmJLKa/8CqOSL0Vq0PKXd8tNaJUXc1bxjzGUpGTJF8tZt1F/F/drebbWbcKr/wC7VRIMWSLfVm3t922p2iXd/DU0ar8qrWrL5gWL5fm/hqndI27+9Wsu1V+9/wCO1XkT+FqmIGO0TbqI0+arzRf3f+BVCu1ZP9mtSC9pvySfNXUafLGy7m/hauRhdVbdurYsbzZt+aueZcZHWLdKiqq1Vvr/AMpWb71V7eVZ/urTrqzaVfl3VzSlEynPlMO6vWl3bmZt3zU7TUZ2/u7asf2d+8+ataHS/Kj+VaqMomfNzR5ia3i+WpNvy1qafYMy1VvIvKkZdrfL96qjI4ZRlzGfJt3fJ96qbXDbl/vbd1Wrj5m+X7tUWX+796icuYunCUiGTUWWqratJ/DVlrKSVvlp8fh9v9pqz906/Zlf+2W2/wC9R/aTblZWarEnhyZV+7UMehyJ95d1aRlE0BdUZf8A9qnLrMm773/fNH9hyIv3ajXS5Ek+7/3zU81MfumtpuqMrfP8y10lrrLMqrXJ2du0S/Mv/Aa2rP5awlKJN4yNyOX7Q33Wb/aq5DYRvH91azYZV3f3Vq811sb5f4a4Zr3vdIlGMSH+w1e4b/vqtK00tdvzbaoyaosTfeXdUceufNuX/wAdrWMSoyiazWCrJu2q22tbT7Bdrbv++a52PWY5V+626tW11ZdvzUezJ5jR1BV27VqrDZbZFZl2/wAVDaor/f8AlpY9UV5PvN8tEoGBs6Xa72rrNPsP3as33f8Aari9L1eP+JvlrorXxNDEu3zNy1w1acpHXHlj8R0sNqqt83zLWjawKn8NcmviaFN21qlj8Xx/wtXFKlIf7s6uSBZZK0rXSY0+8rbv92uP0/xHHcTfMy11Vnr0bbawlGUSYqJcXSY3/h3U2bRlb7y1cs9Rjlb/AFi/71XJLhXb7y1h7SQzj77QY9zNt2rXD+ItBj3fKv8AtV69cW6yrXG+IrJUjb+7XdQqmsTxPVtIWKNd23+L/vquC1i4a1mbazbVr0vxdL9lVq8d8Taj+82179L3ipF6z8XyWfy7m/3d1aTeOd67vMb/AL6rzG6vPNb5KfbrcS/7tdnsIyMf8J1uueKpLpW2SfNXNw7pZGZmarEenTMq/K1aVrozfxVUYxiVGHvGa33f7tRwrvkWr2qRfZ/3e2s+OXY27dW8Dr/uly6byo6wW+eRv7tWry63fdrPkf5dq1sZykRzP81RrTfmdqkVKskdH1qxClRrEystSR/M1BRMsS/xU5vvVHJL8tOt/wB61QacxMsS/wAS1J5H91asQrtXdUbN97/aoL5SFU20bPNprSruq1Zou75mWrDlJLO33Nu+6v8AtVoNart3U63+Vfurtqbd8rbVV6gRjyRbG+7Vdvnkq9dL8zbaqxxb/wDgNBrEsW9qu7/aq00WyprWL5f9qjZvkXb/AA/3qykaxHWq72rodNiZWWsqzt/3m5fu10mnr935awZrE2NPX5q6vSW2ba5zT4q6CxSsDpidtpd6qKu6ugtbzc27ctcbYuyqq1tWstSaxOohulb/AL5p0lwrfd21jx3TL826pftXtWMjspmjt3/N/wChVXmi+X5Wp1vKv8X3akZPl/3qyOmxkyJtquzLu+9Vy8X+H+GqOz5qCxyt833quW/zstV4Yt7fLWta2e6lzDiT2O5WWuh01JNy1n2dg3yqv3VrqNN03Yy/LUmqLljF8y10FiuySobG12VpW9r81axiEjYhf/R6z2uPmq9H8sbLt/hrn7qfypK+4yyr+75T82zuly1eY1Fut33WqSO6/wBquf8AtnzVJ9tSvd5j5U6L7bu/ipzalXOrf1G2pf7VHMPlOik1H5artqm1vlaufkv/APaqrJft/C1VGQcp10erf7VWIdZ/2q4X+0trfeoj1Rv71ac0RHoC6su771H29f71cTHqjNVpdSoA6r+0fm+9Vy3v91cbHf8A3a0ra9+b5azkanbW958vytTby4byW+asfT73e3zVcuG+WsToicD4yvPlk+b+GvlH4wXW/wC0fN8tfVHjKLdG22vkn4xI0Ukzf71ceI+Ek+e9Sl/0iRl+aqLMzN83+9UmofJM3+9urPkl8r5q+UlH3j1KUvdL38NNl+7VH7aq/wB6o2v6XKdMZFzZ/dpvkb6qx3tWobpW2rupcsomnuh9l2tuprQN/tVa++1TKi7v71TzfzEyiYskUifNUbJ81bkkUf8ADVWSJd1aRmZyMtvlpqt8zVeaBW/hpv2X5ttXzB/iK6/M1Sxp83zVZWwZ9vytUn2CRdrfL/wGp9pEnmKaxf3qsR2DXDL8tCxfvNrV02k2a+Wrbf4axnUI5jn/AOxm27lX/wAeqjeaW1vur0SOw/2V/wC+aqahpG5W+Vfu/wAVYxr+8Xy8p5r9xqXstaF9ZeVMy7arxwLuWu6MuYIyK/8Au06PpVxbX5vu1Itr83+zS5oxDmHabZtO3+zurpbfSN3+7VvwvobXFuu1a77S/Diuqrtrzq9flOulS9oeczaG0XzKyt/s1Xs1ZZtq16xeeEt6thfurXnupWH2LUG/3vlrKnV5jGvS9mbWittaP/vmvYPCKbvLX/x2vGdJ+Vl/3q9g8Dy7drVzV4nHyHqGn2v7tW/hrajiXy/92s3S23Rr83y1rM6xLXhcvvFSj7pm3Xy/7tSWr7lXb92qupS/3V+Wls5W/h+Wu6MfdOSJqqi7aP4tv8NNhb5dtTR1hKJJJDBu+9trQs7X5tzLUNrtZvu/NW5axfLWbNI+8aWm2/8AdX+GtiO1/vVV0+KtqGLdXHP4jeMTNmta53WIvK3V11wlcv4gl2K1a06ZlKmeV+MrrYrKtcHaxfbZtvzN81dJ4uut11JWf4Xt1uLhW/2q9R0uWPMcnLzSO68L6IqRx/L8tdFNZKysu2pNHg8qzWtLyPlVq8ypL3irHn+vaX+7Zl+auL/sVP7tetaxar5bVx7Wbbjx3rSFTQLHx3cSqnzVRa8+8vzVJNL+73NWPdSs7bVr672R6Xszbtb/AH9Pm21p+a0/yqvy1yemo3mKrf7tdZY7YlWs40PeL5JEclqqr/tVmtbqknzLu/hrSurqNdzfxLWDdaiu5q6/ZxCMeWRJJEqfN/DUcdx833apteLL92m/aP4V+7RI6TW+1fu6haWqkcrM33qRmb5qzYEzS/3qb5q/NVVnaoua0jIglkl/irPuJfl3fw1LM26qUkUkrVUZAQtL+8+WpoJ/mqNrKT+7UkNgzf3q1c4j5iwsrfw1DJPt21ct9NkVfu02bTmb+GuX2seYylL3jNmuF2/7VQtP/dqa6s2X5v4ay2VkZvmrohPmLjLmLS3W+r2mszzLWKrbGroNHTcytU1RneeH9NZtrN838Vdhb+H1lj+Zf9r5qyfDKLthX/ZrvrOBvLVv9mvFnL3jOpH3Tz/VtD+y3G5V+X/Zq5YwLLGsf92um1S183d92uZjla3uvnrSJxqry+6aUNusS/drH1q3/ebl+7Wx561m6pdL97azURkax94wbi1/d7lqOOy3f7LVeaXzWbbUkNvRKZcfdJLHSFaT+H/erctdNj/uqtVbGL92u35a6DT7X7uxd1c05nTEhh0SOVfuq9VZvD8e77tdVb26xR/N8rU5rdWVs7a5/ayMqhw9xpMaR/drFuLWNG+7truNWg2/drj9aTaystTGvI8+VWRksiptqxDtdlUVlzPIqs25qLXUfKk+b71a+8VTq8vxHUw2quy/LVxtLmnj3KrUvhllum3f8Bau6tbWF4d237v8VYyqy5jo/iHlOqaXcWvzLuZay1dlb/a+7Xr2qWUctvI3y/3a4GTS1+0Nt212xq+6RGEoyM+3ikcf7VdBa2TeWvzfNVjS9L/76rqLfRo0Vav2p18hyM0Uy/dqnM0luvy/3q7qTTl3bdu6q83h5Zf7rVpzk+zOLjvJl2srNVq3urjc27crV2Fr4VVmX93/AN81am8LrE3zLWcpxKjS/mON+23Tf71TQy3DqrfNXVLoMLN8yrV6PQY9v3d1YTnyj9lEwdPuriKPdurQXxLNat8zVtN4e/c/d+WsPUtBbdu21x88eYwnSl9k3NJ8b7Ou7/gVdRp/i3f1Za8jk0ua1bdt+atC1eZdv3vu1hKFORH7yJ7Ivihdv3q5vXvEcMsLfNXA6hq11bw/L/d+7XD694wkVWVmataWFNYVf5ix8QPEEe5lVq8T1q/a6um21oeKPEEl7cNurBs4muJt1fS0KXs4msXzGloultdSf3q77SfCvmqv7tv+A03wb4fXcrba9Qs7BbVV+XbSq1T0KVKP2jlLXwuq7ty0y40lbeORlVvlWuzuNqR/My/N92ue1L+Jf4axjKUjSXLGXLE8x8TOy3TVzskuzdXWeKIt0m5q5G6T5m216NE5uYqyN83y1Vl+9Vjaz1G0VdBmQqlXIbf5d1Jb2/zfxNWh93/bqDSMSpIv7xajZvm+Vanf/XN/7LSMq7vlqxFWT5m+78tWrN1qNotldN4N8IXHiC8VVX93uqZS5TanTlKXLEq2thNeLtijZv4flrcs/hpqV0u7y5Pm/wBmvobwP8I7eCGNnhXcv+zXp1n4DtYI1/dqtYSqxPapZfKXvSPi+b4Vahb/ADNGzVn3Hhe607dujZf96vtbUvCVmqsu1fl/2a828XeELfbIu1aXt4mk8u5fhPmKa6ZNqt/u1Pbu23la6HxN4aW1vPl+Vd26smG18r71dEZc3wnizhKMuWRSkgZ2+7T1gWL71OuJ1ib733aoyXjOtIg1oZf++qPN/eKu35aox3DNH/eqazRnk+aoZtGRtWPzNurqNNX7tc7ZqqKv96uk03am2uWRvTOgs4q37GBtu5vu1laaittbdXQWKKlc0pHXGJoWsW/bWpD1rLjl2fxVYhuG/wB6suY6IxNZX/3adG6s1Zfnsy/dq1bt825qk64m1by7a0IW8371Y8PzKtalmrVBvGQs0Hmr/eql9gbd/s10UcG5fu1N/Z2/5mWgm5z9vZMu35a2LWJf4vvbqmks9n3VqPzVip2C5vWKqm2t6z2ptrjbfUVStS31b+81FjSMjurOVflrUj21xOm6yv8AerpLW/8Alqolyl7psNL8tcnqUv77/wAereaXetYc0Xmzf7NfX5VGXKfAZ1L3uUotL81N81tv8VWmtab9lz/tV9PGPMfGlXzTTWlZKsNEqVCyVfIBXkn+b5WqORty/L/DTpHWq80v+7USiA2R23feXbTY2bdTd38O6nRutI2jEtK7ItXIZW+61Z8cqrVqOdfu1nzFchpW71oW8rf3qw47pU/u1ct79d33vmo5jb2Z1lnLs/i+WtD7V8u2uZs79dq/NV5r1XWsJVDpp0TH8VPuhkavlX40W++ObbX054guv3MlfN3xaVZ45mrhq1Y8pE6UonyhqW6K4ZfvVls+6t/XrfbeSbfu1iSRfNXgylHmOmn8JT3VH8zMzVa8ptv3aPI2fNU8x080SrUiy/N8rVLt+VvlqJk+amVGRchvNknzM1aEd0rVi/d/hp0bMrUpRKNvz120R/Ozbayllb+Gt7RbVZ1+ZfvfMtc0vdJGw2TS/dWpI7Bkk+dV212FjpCsu0LU02iNt+Va5valHMraqq/KtSNaqit92tJtLkRmZtzVXksJH/hZVpcwuXmMWaw3srJXUaHZN9nXdWKytbttbbXTaHOsW3cy05SIjT5TatbJXXay1U1bTlihkbd/D/FW/az26L8rK1ZfiK9WWP5f7v8Adrhj8RrP4TyXVov9KaqO1d3y7flrQ1Zf9Iasvdsk+b+7Xq0zkiTLU0aq0nzfdqrG6t/urUiyr/C33acgPUPAvlywtu+8telabaxxRr/FXiPg/W/Kk+Ztrf3a9Q0/XP3a/Mu3bXkV4SPXwtTlOukaOJf4d1eU+LIFS+ZV27q7C41zyo2bctee69qKu0kjNU0IyiXipRkR6fL+8Va9c8GyqirXg+k6jvuv4vm/ir17wXf71X5q3qx908XmPbtNuP3a/wC7WxuZl3f7Ncp4fZpVj+aur2t5f3a8OfuyKl8Jk3ktNtZWWpprJpZqsR2bKv8AD8taxqnFGEiaGdvlWrlu25tzVVhg2f3q0rWL+FqpT5hyiWrP/WV0ln867qx7WKtS3fZWUuUI+6b1m2z+KtiGVfLrnbeXZ8taVvdfLXJOJvGXMTXU/wArVxPiq82QyNXVXUu2Nq838cX/AJULba0ofEEjynxJftPdSKrLW54NgXdHXGXk7T3zZ/iau98IqqtHXq1f4Zxx+I9QtU2xrWl9+Gudh1JYv4qk/tgf3lrw5fEMk1j5IW3VyXH96tXWtZVrf73/AAGuV/tP/aFdEYSaM+Y+O4bXdHt/hp8ekq38K1s2+nb2ZmXdurW03Tl/3a+q9qe/D4jl/wCxvs67m+9TZHa3X71d1cWa+W3yr/d+auR1rTWXd/DTjV5i5x5Tm9Uvd7N5TViyKz/N81b0dl97etQ3Fn/Cq/KtP2hlGJiw7vM2/LV6OLdt+9VXyvKmq9D/AOO0zdE0MUf8X3qkZI93y0L8sm7+LbTZGVP96oAryLUP8TVYbbtbLfeqFU3SNVkkLJuqeO1VP4alWyZ13fNUnlMv8LU+cxJIbNXX5tv+9Vi3sFamxz/u13bWapre9XzGZt3+7WE5SOWUi1b6d/s1JJp3y/d/75rQsXX5c/xV0Gn2Ed0rfdrzJzlGRzykeZ6lpG9W2r/3zXH6hYNFI21dy171deFfNhbbHtX/AGa5HVPCDMzbY66sNiRwrnlK2rbvu11Gg2Em2Nq2YfCDeZ937tdLo/hzymX5a7atf3TrjVNbwzZMjK3/AAGu8heNI412/wC9WTpNmsEdTXE/lNu3V4iq80jKrPmHattTdtrh9YZYm3JXSalfqy/e/wBmuVvH83dXoQkcnLzSCG//AHa1JcP5qrt/u1Tjt23K3zVak/dL81YTlynXGJDbpt3bquQxM7Nt27VqGFPNZdv8Vb1jp33d22iHNI0jEpw/LIv+7XRabdKrLWfcWXkf7v8AeqG3lWKT71FSI5VIxOzVlZfvVK23y/m+9WVp918vzfMtaPmr5e5q5Y8pxTqmPqnzs1cnqkW9fl+ausvrrc33flrJmiWXdtVa0hCMpHKcdNZ+av3WrKXTWim+Wu8bSP4ttUZtJ81a7eU35Yk3hFPKXazba7ZZdq1xVm32WRfu7f4q0bzXNiqqf+O1hKnGR1Rn7OJrahqKxQsv96sOOJZZGZf4qz5rqa6kba1amjr8zb1+Wp/uxGpSl70jSs08rbWwt/vj3bay2Xevy/dqNopIt22tIxLlV90049RVpq3dP2uq/wC01cXZo3mbmrsNH2v96tZe6KhKUviOmtYo0X5VqPUEj8tvlWiG48pdrfKy1Rvrr738Vef73Mdhj3F15Un8NWrW/V2Vd1YN9dfvGqnZ3jed8vy108nNESPQPt8bx/w1C0scv92udhvWaNc7abJeSeZuWuOVAiR0k1hDLt+X5qks/DMcvzLurJ0/UWl611mj3vzVwTpyjIyhPl+I5/XPC6tbyfL/AN815H4q8KSJu+XfH/FX0dNF9ojZa898aWccVrM23+GvSwkpRN5cp8i+LLVrC+8tvvVc8L2fmzL8v8VO8ef8hpm/h+7W14JtfNaNm/vV9E5fuyaEj1bwrYLFa7tvzVsTXH3vmX5adotrts6bdWv3mWNq83m5pHfKrymfdT7pNqr92qs0TfwqrNUlxEy/M1Lb/e+98ta8xjzc3vHCeKrXZHu+9XCzLvZq9O8XQK8Mm37y15qyfN838Nd1KQo/EUZE2LuVvlquq/NVi8bY22oY9u75q64jLVvFt+anTP8ALTfN+XatQr+93UjYF+838VSQr/s1JHb7VpG3bafMTGJe0PRpNW1COFF3K33q+p/hb4GjsLeFmh/8dryP4Q+HleZZnX71fT2ntHpOnrJ/dWuGvU+yfTYDDR/iSOgW6t9Gh27l8ysW+8aRr8qtXB654ja9umVd21ay/Pkdd26vP5j12dpdeL/N3fdrkde8QrKrbmX5qydSvWijb5q5C+1GSW4b722iJhUnKJF4gRbxm2rXE3kTRbl/irvIYGnjaud1jTW3N8vzV6FKrynh14cxwF5u8yoFi3/eraurBvOb5ah+yqnzNW8anMcPIV4Yvm+9WhbvtaqezZJuq5Gv7v7tWZGlZs26uo0tPNZdtczYxfMrf8BruNDt1+X5flrlqnZSidBpsTLW1C7bar2dr8u7/Zq5HFsrz5SPVjEdHuZvmq1Gv/fNRwp81XIVrE0iSRp/D81XrWL5lqO3i+Zq0IU21ZfMXrODetblra/Lu2/NWPZyqrVvWcq7l+ar5S+Y1rO1/vfeq15Spu/9mqrDdKq1Ddakq/eZa15SJTJptu1v4a5/UpVVW20288QL821l21zmra+v96q9mYSqFtr/AMpvvVYh1f8A2q4mTXFSRtzVJb6yrt/s0pRCNQ9I03Vm87+Kuy03Ut+35q8n0m/+bdurrLHVFi2/eqI/Ebyl7p6ZHebo9u7dR5qo27+GuVs9Z/dr8y1NNrK/wtX3OX8saZ8HmfNWqHRSXCpVWS6V/wCL5a52TXF/vVXk1lf71d31mMTyqeBqVDckulX7tVZL9VrBk1ldtUZtW27vmrCWOid0Mqkb01//ALu6s+S//wBpawZtU/2qpyX/AM1Yyx0TeOVSOik1Hb/FR/ai1ysl426o1v23fM1c/wBfOmOVnaQ6ou371WF1Ff71cTHf/N95qm/tL7y7mo+uG8MujE7D+2V3f7v/AI9RHrnzbt1cLNqn+1VFtcb73zf8CrOWMNfqET1i38Rxp91q0P8AhJY1X5mrxP8A4SGRF3K1QzeLZIv4mrCeL5jKWG9mepa14jVoZFVq8I+ImqLP5y7lq3qXjRXjZmkavNfE3iNZ2k2yKy/e+9XDOrKRw1VHlOB1iLfM22sdrL5vlramlW4ZtrUfZd7L/erj5jzebl+EybfSGnb7u1akk0Nl/wB2u40/Rv3attbbVybQWdW2rt+WsJVTSMJSPKbiyaBfu/LVGSLZ822u+1zSfKt5m2t8v8Vcn9i3t93dXVCqOPuy5TJkiZWpqp8v8VdEuktLVW60tovvLWvtTfmM+1X5vlr0DwzZ+aqqm1vlrg7VNsn3a9J8Gp8y/LXLXkPm946/TdL/ALqt/u/xVrf2Jvj+ZdtXNNVfl2r/AA1uMqpD96vFlU943ly8pwt5paxSKrx1SuNJjlX5f/Hq63ULXzWqxY6H5q/M1X7XlJgeWato21vu/MvzblrKhbypGX/0KvVte0HarKqqzK1ee6po0lrM3y/eZq6YVeYmQW955S/K1VdQ1TduX+LbWYvnLdMrfd3fe/hqdbCSX5vm2tW8eUq/Mc3fJ58m7bWfJF/DXYf2H8rfxVm3WjSI3yr8tdEZxJ5TmWt2/wCA1H5TK1bzabJ/do+wfNWvtIhymXYtJbssm7bXXWPiNoo/mb+GsVrX5tq/dpy2/wAqt/D/ALNZy5ZBH3Tcm8S74/maud1TV2vadNas3zbd9QrYM7VMYRiVKQ3SZf8ASI9rNXsng3cvl/7u6vLdH0v/AEpV/u17N4Lt1VVZvvVy4mfKckj1rwunyx/99V3lvEsq/LXG+HYP9X/dr0DTbddtfMVavNImMiGPTl3fdqSSwXbWw0SrHVORlZfmrOPMUZf2XbVqFFRf9qpG+61Nhb5a6YyOeXxF63RkWrkafL81U4ZasNPtWsObmkQWoZf3lalrL8tcyt5tb71Tf23Hbx/eq+XmNKcja1K9VF+9XkfjK681pNrfLXSax4jjZW+avOfEWrrK21W+Zq0pe7LmNKsvd905W3t/Nvmb/arvNBb7KqtXK6bAvnNJWxNqMcUKqG+auqU/ae6YcnLE3rzW1Td83y1lSeJl3fK3y1zV9fs/zfxVmrulmVt1c/szmlGR1V94haddu6sn7Z/tVnxrNLcbfm/3qtfYJP7v/j1a89hKJ5LasqTbW/76rTtZVVt396uYmvNt1t3bG3Vft79UVf8AZr1+U+jhI6VdssLfeqjeWC3Ubf7v8VTWtx5sP/Aamt/n+Wp+E6fiOJ1DRmVtyrWLdQSRbt1epXVhGy/OqtXLaxpG1W/iX71aRkc0vdPMLptlx92rVu1R6xA0V1Jt+7u+Wm2crbV+7/wKuz7I4S5jR81d1QSPu20L87UN97bUFEcj7lqS1T5t1Qt/s1NauvzZ3VcjI3rOLd/D/DTbyJV3bfmp1jex/wDjtF5L8zL/ALNccebmM5e8YVwzRNUUdwyNS3ku6Rmqoz/L/FXVykRidRpt4u5dvzf7v8Nd54fnWXb/AHtteS2M7Lt/hrtvDOpNFIvzfLXHVpcxhViewWNrHLDu+8392odQ0OP5m2rtqvo+pK8e5fu1evtRXy/vbq5o0+U82RzNxpEcTNtXbVeNVi+X+GpNU1ZUVvmVa55teV2+9VSKjKR063ixRr92s2+vd9ZLal8v3ttQyXXm/M1cPL7xUebmHXF1v/iWhbXd81QxxfaLjd8m2taOLav/AAHdXZF8p1U/iIY7BUX5m/2qqzRKknyt8tbjRbbfd95azfI3su1dtHKdcI80iPT4v3ldFYrsX5ttZ8Nq23cq/N/FWpb/ALqP/wCKWtYlyI9QdVjZfmb5q59pf33y1ragzSx/7tYMjsjfN8tRVkcMoSlI2rW/8qrU2s/Lu+X/AIE1c/HL+7Ztu7+Gqc1033d1cUYyMJU5HQLfrO38LLVy3/h+Xcv/AKDXL2M/zfN/47XSaa+/y9rLtauin7pVOl/MaEkWz5qzZtu7bWtcNGvy7qofZ9+77zV2c5p7IyLpF71XjRriT5drL/dq5eRfu91N0uKs5G0YXL1jpf8Ae+7/ABVqfY/srfLtpunuy7t33quN87fNUxiVVhKXwiWcX97/AIFWmtqsu1WVdtU4UWL+KtCzf5ttbROH2cwj0Ndq/LV61smg+9u/75rUtYt+3dW1a6Ss6/dqpRPQoU5HMTXHlR/P/erI1K92/db+HdXZatojbeK43WNGmt/3m75W/hrDk943lLlOVuJ2aSRmVf733qLHczfdqaaw81vu/NV6Gw8rbWoRkXLNPlXdV6GyV938P+9Ve3+Rvu1r2qMlZSkc86nKS6fpLeYtdRp9g25d1UdPbe1dBYyrt3fxba5pR5jnjU5ixJa+VHt2/wDAq8x+ITstnJXqF5Lsj/2a858bRLLZyNW9GPvFSn7p8g+Mm/4mnzfe3NXTeA/9ZH81c348tWg1aT/erY8E3G2Rf9mvXnH92a0JH0ZoNur2aq33amurVVX5qo+Gb9fs+2tC4fzf4vlrySqlT3jHvrD5fu1ntYeUtdNDB9o+9U1xpe6NlVfmp84RqnkPixNkci/eWvN7j5Gbcu3+KvW/G1n5Ct/s/LXk2ofeZf7tenQOuEjHmbdJ/s1H/s1Js+ZlqRV2/wC1Xea/EV6mtU3N/s1FL96rVr0oCPxEsj/3Vptrb/aJlX/aqRlZ/u1o6PZ77qP/AHqicjen70j3f4W2CwWsbbf4a77xRqzRWvkq235a5PwGvlWq/wB3bVzxM3myfK3y/eryJyPscJ7tMzbfzJ5vMrUkiVI/+A1X0W1+X7vy/e+WjVrpbeNtrbK5zpn7pi6xKu1lrmFXzbqpdU1Rp5vl+7TtJXzZN1a/CebKXNI2rOz2w7mXbWTq1kr7q6fyttuvy/7VZV1btK3yrRGRzz+I4O8sNnzKtZN1asny7flrvJLDc27b8v8Au1h6pYbVb7zqtdUJnJKBxc0W1lq1bszt833Vq1NZ/N8q1as7Dc33Wrr5vdObl94dp8W+Ra9A8O2/yx1h6Xo33flrutDsPs8a/LXHUkdlKBtWdvs+Zqm8r5m21at4PlqRYG/u1xnpRKscXzVYj+WRam8r5qhm2rQQWo7hUb73zVN9sVP4qw2utrfeqrJfsn8W6tYmcpHRf2osX8VWIfFHlNXETapsWsptSkf7rN8tWTKoepN4yVF3eYtYepeN9275q4OS8kf5d1V2aT5tzVvGXKYS5pHSXXihtu7c1YOoeI2lbbubdWLfTttbbVGNmlb5vvVUZGTjI0pNZkaStTRb+SeZV3bt38NZENkrMq/LXT+GdLj+1K22spyN6dKXMei+HbWSWFWatO4dom27tu2t7wzpH+irtX+GqfiKy+yzfd+WsIfzHdVjyxK9resi/e/2qJtXkb7rVTjiZlbb8tRzRbvvfw16McXKMeWJ5ksNGRI2rMv3mqH+0pG+9VCX71RLcbGb5qiVepIqnSjE1vtrP8u6jzd/8VZf2/Z/dqNtRXd8rVnzSkdHLE1ml3q33Waod/zbqyZNUXd96q7auq1ceYiRqXEuyqv2pfM3Vmzap/drNm1Fd33qr3ok3OnW83f7tSxz7l+9XM2d1ub5a2rNWddq/do9pymsfeG3U7LVHfub5qvXVqy/7S/3qqrb7mo5vdDlM+4n8pWWud1TUmiX5ZGrpNSt22tuWuF8Qbk/hqIyPKxL5YnN6trkibvm+7XI6hqjXHy/LWlq0v3v71cvI7eZ81axkfMVTQt7hf8AZrc0tPtFxH8qsu6uZhdfvN/47XSeH5f9IjrKoc7ierabpatHG38O2tRtIbbt/wDQabo8q/ZY/wDdroreJXj/ALtePVl7x7WHh7p5h400n7Lprfd2tXCafp2/b8teseOoPNsWX+Fa43QbNZfvV106nunnVfdrENvpPy/dpt9oPmwttX/x2u0sdOXy9qruq42jL5O4r8rVHtfeN+X3Twe60toL5o/4t33a7zwba/vPm/hqPVtDZL5tq7vmatjw7a/Z5FX/AID8taTqc0TmjLmO609FijX5a1FfzfvL8tN0m13qu6r1xbx2/wB2vLl70jeUvdMW6X5vu1uaLa77df8AdrHmX5q6DQfl+8vy1FX3TCFT3irqGl+azbl3K1cvqHh9ZdzbV+Xd96vSvsvmyfNWfqlhtt5PlWsKVX3jpnL3Twu+8Pqt421dtaFroLRQruX7y/erc1C1/wBOb5f4q1rW1823+7XoSrGcZnKx+HGbc235abJ4eXb80ddpaxKrf+y02SzXb91f9qsY15G/xRPMbjQfmZWWqbeHm3N8q16NJpscrbRUq6Evy11xrmUvdPMLjwqyruZf++ap/wBgtt+7Xs0miRy7flpq+Go/L3LHuat41yeeR47/AMI5I8f3dtV/7Dkir2T/AIR9drblqjJ4c83dtX5f9paX1mJUTymxgkt5lV/4a9C8M3/lN96o77wkvmfKtOtdLks2+78u2sasvbRIkz1vw7rcaRrukrubHxBHt+WT5a8D03UZEk/iVa6bT9Wm3ferx/qsuY44+7I9uj16No/maqMmtx/drzGTxDNbrtquuvXDt8zbq7o4f3QlV97Q9UXUV3fM1SR6iv8AC3y/3q8xj1m4+X5qmbxG27arVnKkOUonp0erR/3qLjXo/LZd1eXr4lkb/a/3ad/bMlx/s1h7L3ieaJ2F94jWL7rfdrmdW8ZeVu/eVnyNJL93dWXdaJcXrfd311whGPxE/F8Jm6x8QW3N8y7qxYfEzXVxub5lq9feA5PmZlrIm0ZrKPaqtROMZfCaU6coy5pG7J4tjt4/lk+Vax5PF6tN/rK4/XIrhVZkVttc/a3syN8y/wDfVa06XKOUeaXMerR+IPPk2q3y1tWcu6NWavPdDl+VWau0tb9UhWs58vMEf5TWs7//AEj5m+Vat/2sv96uSvNSW1bdu/75rM/4SX/bo9ncOU4Dfuk3NVqO4bzNv8NUYZfNXcv3qtRxebuavV+E9SHunSaTdfLtrYtZfm3VytrKyr8vy1q2N1tmXc3y1lI3jI62GL7RG33qo6lpO+Nv4lrW0WWOWr19a/u5GSs+Y3lHmPEfE2hrukaNa5FYvKkZa9g8TWqsv3a8z1Ky2XDba66czjj7sirF96o2/wBZ92rka/L8u2o5Il3bvmX5f71a8xbKrIv3lqONvvVcaL5aiZfvURkTISOWRfu/douLpmVabs2/3qhm/wC+arlM2QzNTo1aVqjbb2q5ar8q1mYc3LIvQ2Gz7tbmmwfvF21n2Mqv/FW1Yyxp91qDGrI6rR7poo/mZvlpuoapJ/C1Q6e8e3ctF1Er7v8A2ao5Tz5ROZ1jUWlZvm+WsWO6Z5NtaurRbWZfvViLtSZWqZR903pxjI3IXZ1X5mqw11/CyrWfbz/u927/AIDTZJ/u7q5Y0uaR2RpG5p8u2Tn5lreWXzWrmNH/AHrbmZmWt2Hai7d3/fVXKBUaRoTS712sq/NRaxLu2s3/AHzVXYzMv+y1aUKbZFb7q1EvdNY+6bFrZRtH/F/u1JcRRrHTrWdVj/4DUdxdLtXcy1MZGEp+8Yd4y7tv92sG4fd92tjUJVRmaslv3vzLuqpi94otLt3K1NjTzabeLtb5abbv+8/2amnEdL3pE6/utqrWpp91sk+X/vqsmSX5vlqex+ZvmVv7tayidfKdXC7PH/eqXZtVv71P0uy/drVm6t2t1+6tckviK5YmLdL+7+7tWqcMrIy7V+Wrl1Orx7aox7n/AL1dMIk2/lNi1uNi/LWlHKu1qw7fcka/earSyt/Du21pyhzFq4uvK+aptJ1HfN8zbdtYt1OzR/N/DWfa3TLJu3N/d3URJ5T2jR3W4aP+7XoGi2quteT+Eb3fHHub7teweG7qN412/e20SPSocvKGraXu+6u7bXL32lrcL5bR16NcLujb+9XI3zbbplVqz5jmqwicHqHhdftDbfvVmTWCxfK1ehxxeffNv+ZdtZuqaQtxIyqtSefVjKPwnDxrsarUdwqMvzUalpFxazSfu/lrNjdk+/HUyPPlLmOos7rZtar8eqLE3zbdv96uUhlZF+9UszybVqOaIROnvNejlX73zVyfiS/VrWT/ANBqP95K3zUXWltcWrMVqo1YxDlkfOvjzSZJ7qabb8v8Ncr4dvGsrxVava/GmgyfZ5Ny/wANeIalF9j1Jl+7Xq0KnNHlN4e77p7h4R1vfGq7vlrvY5fPVWWvDvBt/wDNGqt/s17VoLRy261w1fdkVV5eU6LTbXeqtWxJYK8O5V+bb96qum/Iy10UNv5sPzV58pe8ccZ8p414+0vfG3y/xV4prmkSW+5mWvqLxNoi3C/w15F428PLFH8q16mGqno0qh4wyfMu6ms+3+792tDUrJoGb5fu1mNL/Cf/AB6vaj7x6EZEDfeqS3b5qbIvy7qdCu1t33qYGlauvmba7Dwzp3m3C/3t1cjp8W+Zd1eqeDbD/VtXLVlynoUInpnhm3+z28dGtLvuGrU0eBfJX+HbVfWIP327/ZrzJH0+Gl7pTtf3Vv8A/E1yviK/Zty7v9muouG2Wu2vPdeuNlw26iJdeRn7l3fM3zV0Xh/a7Lt+Za4+SfzW+Wuq8J7nkVmb5aqUTjidyth+5X/aqk2m/N91WreXb5K1HGu9qyCUfeOdmsPl2+XWNfaR8vzfdruZLWqd1YKy1cTOUTzFtD/fN8taFroezbXUNpyq395f9qrENqv8Nb8xhGmZ9jpqrt+Wuo0uy/4FVW3gWui02D7q1MjppxLENrt+Vqm+z/Nu/hq1Gq1JsX/x6uc3M6Rdm6si8bYzbvu7a27xV2/LWJeQUESOdvrptzLtrJutR2N8rfLWpqUH3tvzVgXVm33dvzVqc0pGZdaoySN8zbadb6lvXczVVutNkG7/AHqzZkaBv4q3jEz5jqvt8KfdbdVea/j27t22uUa9m/hb5qlhW4umVW3bdv8Ado5Q5y1cX+64/wBr7tS2u52qex8PTS/ercs9B+6rfdqWEYyKdm/zf7Vdx4PT99GzVix6N5X97bXSeH4vImX+9WUj0KET37wjaq1qu6qvjHSGaFmVf92jwTqKtGqt/drrtWtVvbVl+X7u6iB2VYc0TxdU2/K33ahkf5WrU1yyawupP7tZ/wArrVnnGPdLvWsybcq/7VdDcRea33VrNurVX/hoJlE5+a4Zaz5r9lkrWurPPyr97/arFvLNkbctaRM5RK82qfMtU5NU2fxVXurdkb+LbWbJuT/gNbxkSajat/tVXa/3tWX8zN8rfeqxZxMu3c25qzlUFGJ02jy+bt216Fodr56r/u1wOip8y16R4dfaq1mehSplyTSdy/KtZc2mtE1d9a26vHu21m6tYL83y/NQXUpnA6ha7lb5a4PxNpLPG3y16feJ5UzL/DXL69ArR7Vpc3KeBi5RjE8H1jTWRm+auakspFk/2a9X1bSd0jfLurnLzRvlZtv3aI1T4+pL3ji4bXyt26trRUk+0Lt+9U0enNK3yrXSaPo0cUis3zN/u0TqGJ33hmJvssbP95a6aOdVX+KsPS4vKhXbu+7Wsu3yfvfNXjVZc0j2qFTlic74sfzYZP8Adrg9BnX7Vt/2ttdd4iuv3cm3+7XA6bcf6Z8v8TV30vhPPxEo+05j1rSYlaHdt+WthrVZY653w/P5sa11UP71dtclSXLIqMuaPKcnqGgrLMzVV0vS/Im+aNvvV20lqsv8NZ62e24+63y1pGXMckvdl7prabbqtuu3+7Ueobd33vlWrFvtS32rVW4t1eT5v4qmUTXnM+NfPkXau1a6LS4m+Wk0vTV2/wC1XT6TpG5vu7q8+vVjGPKZRjKUiuu6L5WWqOpIzW7V1k2lt5e7b83+zWPdQbK8yNX3jSrKUfdPPbrTVeTd5e6pvsDJb7vu1011pys25aI7DdDtrf25MJS5Ti/KZdvy/wC9U7Rbl/2a37jSY1+bbVP7GqN937v92tYnVCRzq27RXG5vu1pRy/Mu5V+WrUlh5s3zbqGtfKbbtrrjIHL+YuWsSvH8yr96r0drGi7flqHT4vu7v92pbpmilXa1Ap1P5SK405f4fu01bCNNtX45f3fzVEu3d96okOM+Uq3GgrcN80at8v8ACtU7jwqu3/V11lvOu1V/y1W4/Llk20o1JROuJwcPg35f4q17Hwkyf8s67aO3h4+Va2LW1j2rtqp1eU4eWMpHAyeEm2/d3VR/4RVtzfu69ch05ZV+7Un9gxu1c0sTKJhOMeY8dm8Psq/dqjLoMm77rV7c3h6P+6tZ914cjdvmX5azhi5GfKeQ2/h6Rm+7tWti18Of3t1ds2jKjfKvy1DNbrbruWun2/MV7pg2+gr5i7q2rfQY933az7jV/Kk/vKrVJH4lVaylKUghVjEdqml26Kysv3a4fWtBhZW+X71bWueKF+b5v4d1c7J4ojn/AHO5dzUQ5uY6PrETmLrw5DKrKy1w3iDwv9lmaRVbateyLAsq7v4dtYviLTlnhk2r/DXpwqS+EufLKPNE8x0NV+7XUL8i7V+7WGuk3EGoN97/AGa6jT9LmnjVdtTM5qUpfEcf4glbb97+Kue80/7Ver3XgOSdfu7qrf8ACuZP+edVGtGKNHVPFLWVU2/NWxby7V+WuSjn+Vdv3q27O6V1XdXsziepE6SP5l/i3VYt9yN81Z9rL5q/NWtZsrt/u1ganWaLLsVa6SSVntfu1xtjL5Tf7VdBDeqlm38TVymnwxOf8RLut2/3q831SJftDN/C1eha1dKysq/w1wOofM26uqBzfaM2OLZt3U9ot/8AtU/Zv61Mv+7urYop+VuX/aqrJFtX5vvVrMvy1Rul2fNuakiJRM9vumqs396rzLv/AN2qbLs/2q3iTIqbvmqVbjbt21GyM7UjI1acsTPlL9rf7P8AerUs9U2fLuWubh+RmqTzW3N/DWfKYTieiWepbPl3VebVFRW3L/DXntvqjJt+Zqvf2z8v3qRzez5jS1S4Vl3fe/irnWuN025v92i81LzV+8tUbeXfI3zU+U6qUeU2oZW//aqb70bfN/tVn2rf7O5avbVdVVWasuXlO3lNrw+7fdb5a6q1i82Za5nS4vKaus0mL5eawnIiJa+ytu/vVet7WpI4v3i7avK3lRtXDORPxRMOaVoPu1RuL/8A76qbVJ9m6sSaVWkXd92qpxIjCJO1x5u5aPK+b5W+WoY/lbarVe835f4a6GamTdQb/wD0KoYdqfNVrUJfl+VqyWvNsbK23/epRM/diWo/3snzV0Gk2e/b8v3a5WzuPm3V2Xh2XzY9y/epykbRlE6GxXyvu1bvFWeH/gNNhi2x7v4v9qpGTeq7vvVy/aHI4+82wTfN/F8tOt0Xd81ampWav8235qr28TbdzbVrpiZcw5YF2/d/75qFk8pd1aUduyfdWqtxE3zbqdw5jN8rf/F97+GofsrO23b92tiG3WX/AIDVr+zl3LRcy5jQ8LytEqxtXrHhu98ra38NeV6bb+VJu/u16FpMv+jx/wDfVZSqG9OpyyPRrfUVltdrfd/2a5++RZWZlp1nubbtb5asTfItcsa/vcpdX3veMuzf70jVtafpay/M3zVm7402/wANbmn3S+X/AA12R96Q4TpyjylXUtBjl3Ntrl9W8BtLE0kC/Ntr0SHbPWtHZRyw7WX5aq5zVMLzR5onzv8A2NcWUzK8dWFs9/8ADXr2qeF45/M2rurjbzRvIbav8NebV92R50uaPuyOXjs13fd+7VxrXfD92tSGwb5v4auQ2H8NcnMZnlPjDRvNtfus1fNvjrTWtb5mZf4q+1Nc0bzYW+X5a+b/AIueFPK8ySJWbbXs4OrzSHzcsjzXwnf+VMvzV9AeCb1Z4Y6+adLb7LdfN8vzba9o8A6z5W1Wb5a7MTH+U6XHmie9afErstdRZ2u9f9la5fw3cLcLHtrvrGJfJ3V87VlyyOPl945nWrVfJkbbXlvi7TlljkXav3a9o1SBfLavM/EkHyzbv4VrqwtX3jWPuyPm/wATWXlSN8tcfMrbmbbXq3iSw82ST5a4PUNN+zs1fVUpe6etTOfXclOjf+7822rDW+3/AHarqv7xtv3a2NoxNjR2824WvYvB6bVjrx3R1/fV7D4N+5HXFXPRoHrei7dvzfNRrUC+XuVaND+6q/w1o6hFvj+WvPke/QkcVcJuXb/DXD65pbSyfd3fNXol1a7mqq2jee27buoidU/ePLP7GkWRdqtW/ocX2Vtu35a7KTw5Ht+7WfJpHlM21a3+I5pe6a1vf7o1/h21ahlXzP8AZrHhiZf4vlq9a/6z5W3Vhykc32jYVN1RzRbP71Oh6VDdS/L96qjEmRn3CKslQ+b81NklXzKjkbY33a1sYXNCxfdtaui09lVa5Oxl3N8tdBZvWUjqpm5C26p91Z0cvzVajf73zf8AfVZGkpDpE3bqo3Frv+6v/fVaG/8AvfM1Ea72/wBmrMjlbzTd0jfLWXcaWu1t1d61nvb/AGaoXWlr825fvUEyieb3Wl7F+WsO60bc1emTaTvb5ahj0RWb5lrXmM+U87s/Cm9lZl+auq0Xwgv8S/NXWWeiL8tdHY6csW1iv/fNLmNo0jlF8LrFHu2/+O1V+wLE7f8AoNdlq21Y22/erk5p/naplI3jT94a1mu37tOhg8qSrNv86r/dqdbfe3yrUnVGJ03hPVGt2X5vlr1zS7xbq3Vf4lrw/T/3UytXonhvVGaNVZqPhN4sd4ysFlVmVa4Fv7q/3q9O1hPtFu38VeY6kv2e6ZfurVHDVjyyHLtZahkiX5t3zVGtxs+7TvtSt/sVcSeUz7qD722sW8td7N8tdJI/y1nzRbm+7826tRchyd1pu6sm407/AGa7Wa3X5m2/LWZdWq7fu0GcqZx/9m/N/eq5a2G3+GtWS1+b/wCJqW1svm/+JqQjHlJNLtfKb7vy12mgysm3dWHZ2X3flre0232NUHXTO802dWjXdt20Xy71rP09vlX/AGa0JvmjoKqy9043UrX95urn9SsPNX/a/u11moRM7bazZLJnXbXLOrynw2YVbe6ef3mk7m2qv3WrJ1jRvKt/u/My/wAVeqNon7vzNtYuqaG0se5V3bf71csavNI+fjTlI8Zaw+yt/wACroNHtfNX5qsatpbLJJ8u1l+am6L/AN91tOXumXwy5ZHUWK7F8v8AhqxNFsj+WptNtf3daH9ltdK3yttrzOf3jT2sox908x8TM21o0Xd8tcLGkkFxur2zUvCTN/C3+9XPzeCtsn3a9OlXjymUpcxT8Kzsix7v4v71d5Zyq6q3ysv/AKDXN2Ohtasu3czV1Gn6az/Lt+Vawq1IyLjUL0MXm1NNZskbMu2tHTbJU/hWrc0G9fu1lTmEZHOwxbdvy/NtqnfN5TfKv8Vbl1AyfdWsvUIvtG1W/wB35aqUypyOg8P2f2qNdv3a9C0vTVWFVVf96uT8GxLFbruX+GvQtPddvy14OJkehQjHlK81gvkt/u1xeqRfNtr0C6/1TVxd9F/pG5vu1xRjI5sV8Ri/Ymf71OWy8pq0o2VpP/iajmdfM/vV2xiYR+Eyrq1WVv4v91apXFgyN8i7q1LqVYPm3VDb3C3Ey13RjylQl7xTh05l+9Ve60vcvmKtdUsG9VapGsPPj21XOXOXMcfa27JRdW+6RVVfu11Emk+V/DVf7B+8bdV0/eOc5/a0S/NVG6n2ybq3NQi3M21fu1z+pW/8VdVi5TLFnqSo3zVpQ36xNuWuL3yRSbl+7VyTUWSFfmrn92UjWE5HZNrP91q2tL1vftUtXkMmvMtwq7vvVraLrzNcfeonCMjKcpcx71pd6sqrXQW8SsvzV5z4Xv8Aft3t/DXpGk3UcsK/NXBOARj9oJLdVX7tZt0i7vlrpGVfL3LWHdI25mri5eUyqGK1rv3ferJvrP5WWumVP71RyWas1dNORKPMdW0mT+7/AN81hSaHcJI22vZZtGWVfu1X/wCEeX/nnWsqvLEOSJ4vdeHriVW3L81crJ4PuFumk/ir6Ok8OK38NUZPCUcv8NYQxJPKeVafbyRW6xsv+9S3GkNcfLXpDeGli+7HTofD6sv3fmr0I4m50xjJHlq+EllmX5a2tH8LrFcL8vzf7tehQ+HPKbdtprWqxSfd21hOvzG8o+zjzIj0/wALw3Ef+rqz/wAIYv8Ad/8AHa29BlXzNv8ADXTbF/u1506sriUefU/J9k8pflq9p8vy/I33qbNFvj+b5adpNq0s3yq1fospe6ej73MdRY7kXbtrQhdopFqxpukMyqzL91akksGSRsLu21x80ZG6lymnZ3C7dzNV37Zuj2/3f7tc157RSbf4au2s67v71TKJPMN1Rm2tu/8AHa5G6fczV0WrXDeZt27f92uXm3PIzbvu1pEkSp7fd8yt/wCO01l+7U0a/darKHbd/wB1fu1VmtdzNWtZxbm+X5t1aEek+bGzKtOMjCcuU5H+zm/iqjcWfzfd+7/drum0hUj+7Wbdab5W75f++aftIxOT25xv2Vlaq8i/M1dBcW++ZtvzVk3iqkjfLWsZcx0wlzGa33qTf81JM22q/mtu+9WvLzBIkaXZ8y0n2lveoaRdtaxiKMSRpWZv9mn27/N8tVmapLd9tVympuW7Vr2KL5atu3LWBC//AHzW5pPztt/hWuWoWdBp6bpP9mum0dNm5fmas3SbLey/L8v92us0/TVb/Z215lWcTCUzQsYl2qzVNcRN5LMu2pI4tqrV6Gy+0Rq3/jrV5UqnvESmcLqlq3mbdv8AFWfcWDfeWu8uNG/fbvmqneaQv3VreNflMHV5Ti4bNm+bb/s1ca1VY63P7I8r7y1VvINsdX7fmK9rE5HVnVI65q6uN8jKtdXqVnI/3aow+HpJZN2371d0JR5TllPmkY+m28ksm3b8teieGbJoo13Ky1J4b8JMnzMvzV2lj4faJvu1z1a8TtoRl9obDBuVajZfl3bq1JrXyvl21mzM27b/ALNcXNzBVqcsuUzbja3/AAFf++qba2/7tflq0tq0rK1Wo7VlbdXXCp7oRkRrb71+7VO4svmWtZYt8n/xNNktfvUe1JnIxY7XZJWpDFvZV202SDa1WbVv4aJSMOckjiVGrd0m82ybVrHapLN2Rl/vVzSlI0jI9I0263KtaFxF56/LXM6PK0qrs/u/xV11jEzL833q5Jy5Tsi+aJyuqRSRRts3U3Q/EDbvLf5fl211l5p2+Nty153q2myWV40ifd/9Brsp1eWJwz5qVT3T1bQ2WVd33q6CG42K1eU+GfEE0G1XrvLXVFuN3zba0lVjI7KeJ+ybCvvaRq53UrVd27bWt9qXaqq38O6qdx86s1cMqn2SpxjUOd+yruqw1mqR/wB6pG3NJ8q/db5q0I1jaNV/2ayOGdI5u6g3wt/u15H8RNB+2Wcy+X/DXvF1YK8e2uF8TaN5sbR7flanhqkqcjjnI+G/EWkSadq0nyttrc8G64yXEat93+KvSviB4IW43SeXXic1vJo2qbfmX+KvqYTjWidFKcZe7I+sPBOr+bHGu75q9g02fdbr83yrXy/8NdcaVoV3f71fR3h+4+0WKr/wKvncZT5ZEzjylrUp121534qb9zJt/iVq7jVFb+H71cT4kgkZW/3a0wkfeMDyHULVpZm/u1z+oaJ5qs235a7xtOb7Y25akutLV4fu/wDjtfTwnKMT6TB0+aJ4jqGl/N8m7b/u1ktasm6vVtU0PazbdyLurldQ0n+LbWvtTu9gYejrsuPmr2DwWq+Wu2vL7ey8q4/u16p4Hi/dxqv92sKsuY1pRPVNHXZGtbMnzR7aztLi/drWo0X7v5fmrjPSpy5THawVpP4auQ6cqr91m/3al+7/ALdXY5f3O5ayPQjLmiZ81mu37q1z+oRKsjfLXTXkqpG3zVyt0/mzVqZzKuzf/dqa1t/3m6poYv4quWsS7f4ayOcXZ8tZGoXCozLurWupditXO3j+bJurojEzlIhb5/mWmqm//wBCoVdn96p49z/Lu+WtTPmJbNF3VvWq/LtrLsYq1rdP4aykb0yxH1q1G1V1Tb/9jU6rsWsjQnX/AGv4akjl2NVPd93dQsvzVQGtC277tSNEsrVkreVoW8u/71ZFDZLBXpv2D7vy1sQpuq1Haq1BrGJkw2C/e+arzRbFatBbXZ/3zuqrfKsSsytQbxOR1y62bq5Npf3n975q2fEl0qN/7LXORu0rfK27+KteUn7RtWMv/wCzW1buu2sGxt5JfmWta3gmVlVlojE15uU1rOL5tv8AtV1mgxNuXbXP6Xb72X71dxoMC/LWkYlRka32Vnt2X5q838YWDWs26vaLW1V7fbXD/EDSN1u21fmp2M68fd5jyFrja33qFn2/xfKtV7hNsjL/AHai3bKk5YzNFZ6dv3Vnxy1ajb5ttUjeNQdIqqv+1WTfJ975q1pLj5ay75/l/wB6rJlIx5Nu75qvWf3qyLq62SN/dqWx1FXkXc1BEZcx2lii7V+Wty1t1+Wub0+6Xdt3f7tdBYz/AC0G8fdOgsUVa1Fi3q1Y9jcb63rF91ZTIrfCYt5YbKjtdO81lVq6q4sFdahs7LbIuF+Wvn8TU5ZH57jv4hRutE3Qqq7flrJvNGXy2r0D7H8lV207erbl3Vxe1HS5eU8F8TeH2S3mk2/d+7XL6Tpu6Rdq/wC9XuHizQVltWj/AIq47TfDP2ebd/F/FXZGv7p41eX7wr6TpzSzL/d/u13On6JsjX5flqPSdJ+ZWZa7DTbD5fu15s6nvF0zlbjw+sv8NZtx4S3r92vUPsC7V+WoZNOV/wCGiNUmUTx9/DjLcfd+Wr1npPlNt2/L/ervLrRl3fdqn9g8pvu1E6komRgw6Xs+XbVptO/i2/LW0tr/AHaJtsW6umlUNIyOV1KyXyflX/gVczcWTecqsvy13V1Fuj+Vay5NO+0Mv/std3NHlETeH08rarV2VizbqwdN07ZHuVa2rPcu6vLqnbSq8poXTfuWrlbxN01dFNulXbVH7F+83NXLGRzVanNIx/sciK23/eqnNA275vvV1iwK/wAtVbiw83dtWt41OURxGpWsj/dqtpcUnnV11xpfy1Vt9LXdurd1Yk+8WrO1Z4VrWt7Xbt2/8Cp1jAu37taX2f5flrJziWpcph3lvWTJEztxXTXVr+7+Wsn7L++XdW9GQoS94w107zZmZl+Ws3VtI2LtVWbd/wCO16Fa2Syt8q1DdaGssnzLWs6vKa8nMeL6hYfYo5JPmrl7y/bd8teueKtBZ42VVrgV8JSNcN8tVSlE5uaUZHP2thJcN5jKzf8AAa6TR/D0iSblWuk0nwl935a7rR/Cq+X8q1Fevy/CXH3jkdNaSzk/u16B4f1Rm27mrH1TQ1iXdtq1osDRMv8Adrm9v7SJPwyPRLGdpY9v8NQ3q/e+WrGixb4VqxcWv7z+9XnzmaVDnWiqTb9a0JoNn8NQsny1dOoYRGwr81Wvl21XhXb81XFT5aipL3Syrs3N8y01olRm3Vc272qjeMyttrnj/dAryW6y7mWo1tdtTLKu371Czq7Ltrt5uWJtGXMaVrYLLD92uZ8QW62szba3m1RbeP71czrF19vbctZc3vFTnzR5Srpd15VxtrqP7RX/AJ7GuNt4mWT+Jq1tjVo4mNOVkfnPHFv+VttdN4X0vddfdqjHZ/d2/eWu28I2H+kbtv8ADX22JqcsT2eb3jq9N0ZUjX5fl20t1oi7ZGVf4a6nT7X93/wGk1C1227NXhxr+8VKR4/q1gsV0zbdtZMc7QXH8O3bXba1bq7blVa4XWP3Ule1Sn7SJMZFfUJWlbdt/wDHqzGb+KmTXm/dUcb/AC12cprEsbv++atW/wB75f4qqx/d/wBmpreVako2rP5W/hrorFFaH71cjDeKm2ta11H5aiRx1TcmWNI927/x2uZ1R1Xdtq1dauu1fmrD1C/WVmbdXJHm5jzIxlzGXdXCqzVg3Vxukb+7WhNuuJGqhcW/zfLXpU5RPRp+6Z03zbvmqo1XZkbbVLb81d8TWIitS/xULR/FVRkaCbdjfNTodu6hU+anL8u2gIly3l+b5a6/w7Er7f4ttcZaf6xa77wvB8sf+1XHX92JZ33h+z/c7v4dtdbZ2qp5fysu7+9WVotv/o8fy10sMXlR7q+RrzlzHmVanKP+z/drUt7VfJX5azdyrItbVvt8td38VcspHN7WUolX7HvkXH3ar3Gl/NXQWqq0n+zTprVdv/oVLmMrnH3Gmrt+7WLeaXuZtv8A3zXdTWaurbdtZtxpzbvmq6dQk4X+w/NZflrS03w4vmK23cqtXSR2Ea/w1etbdUaur25UR+l6GqKrbf8AvmugXTY1/u1FartVdtXvuVj7TmPVpVPdOZ1a3Vd22uf+y+b/AMBrqtYT5f8AgVYv2fZ838VaRPPqS97mKMMGxv8Adq4sW7atOZdjbv4qkt0quYOYPsap9371RzJ/e+9WlDBvWrMlkrr83/AqjnB80jkJIvmb/ZqONdrferY1Cy2s3y1Q+z/vvm+6tdUJGY+GDzd3zVZhi+b5qs2Nr/DVqSw8r5qJyNIyNDw/Psb+8u6u+sX/AIq850/90277qrXYaTf749u77tccvekd1KodJIu5dv3qw9Y0mOWP5V+atSOdWarWzzWqoyNJx9ocJHpHkbtv8NXbNpIm27vlWtq6s9kjNVX7LWMpcp5/wly1vf8AvmpmumZtq7f+BVVji2f981I0XzK22sFUOqNT3SGT5ZKdb3H7xadcfP8AwrTre1/irrjKMoijU5i80u9ay76zWeNq0oYPl+anLBWUvdOarE8r8UeHPNWT5a+Zfid4SkspmmRf9qvtzUNO+1K26vHfih4IW9s5tq/w/wB35lr0cHX5ZcplGMjwD4b6usVxHub5fu19Y/D2dr+OONf4q+RvDvhq+tfFi2qxs0Pmfw19w/BfwRcW9rHNOrbmX+KvZeGliJe6b88ZRN6bw4vk+ZtX/vmuF8RadbozL92vevEGnfY9Hkbb91a+R/iF48bTdWkhf5V3fK1e5Qyzlp8xzOcKdTlI7ywj+0Myqu6oZrX5f9mqPh/Wf7Zk8z+98tdQunMy7mrCrG3un2OXw/d8xxGpaWrfw1z99om+NmK16Tfabu2/LWTcad6/driPS5TyibRvIkVv9r+Ku48IweRIv8VLqGjfM33dtXtBg8qZVZqUjOMfePRtLVfLX/0KtdYt33fu1maP91a2W+WP+GuY6UY118jNVf7bs/8AQqm1KVVrBmnbbQbxlyly6vVl+WqKqu6q63W+rcdBvzRHs2xdv3Wp0LbI/l+7VVkZpF+ZqkuG2xqu6qic0pFW8uPvKtZ7bW3U6aX5qZ/BW8TlE2butWLeBf8AaqGPdu/3q0oV20y4li3t1Vflq9D/AOPVVi+7Tll+apNTSjT7rU6R933apR3X91qX7R8rfe+aoK5iRm3tuaoftH8P3ahaX1qvI397+H5qgIyLyy/NWtY3H3d1c5HKqt97/gNaFvcbKk0R2NrcLWlbyr/vVx9rftWpb6l8q/7tQdUTomlXazVi6xeKkbfNViO63x/L/FXMeKL/AGxt/u1cTTmOK1y8826ZaNJj81lWsW+vF+2N81bOizruWugKceY73RdLVlXdtrpP7GX722uZ0W/27dzV1UOrqyr92rhKJrOPukcNv9nb5a6LSZ1iZa5ebUY2+63zVJa6ps/ipylEyj7p6lp9+u3burN8VKs9rJ/FWHperLuX5qtatqKvbt8275ajmNpe9TPFdYi8rUJP96s/Z/erS8RTr/aDKv8AerLWX/x2pZ4vMTLtX7tSrLsWqTS7G4qvJebKZUZGhJOqt81Zt9dbo2/9BqrJf/N977tZt5f760iEqhl6tdfN833azbfWWim+9tWptSZnWuTvGZJq1jD3TD2nKenaT4jX5V3N/wABrstL1bzW2/drw3S9SZZF+avWvBNrJetH95qj2Uvsm31r+Y9I0uXftrsNLX5v9ms3QfCVw0Kybfvfw11VjpbW+3KtXJiY1KcfeicVXMKfw8xYW33qq1Jb2Co1XLe13Vehsv71fI16l5HyGKq+0kV1g/d0NB8vy1rR2/8ADTpLX5fu1506hzRqyicPq2m+buWseHRlVvu/8CrvLqzX71U4bBf7tVGrzHJKXNIy7HTVVfu/dras7VU/h+WrFraqtXo7WtOY0iU2tfu1HJb/ADfL81am35qPKFHulnPzWvy/Nu3Vm3FrsrqriBazbi1Zv4ar4jKRzbJ5TVXuoGZl/i/3a1prNt33flqOS3auilLl+IDHW13/AC7auQ6Wu1f3a1oWtkvy7vvVpQ2taSqGsImfa6dsX/2WpPsu1q2I7Xa1Fxa/Lu/irhqVCqhjiD71SLZL96r0a7Pu1IsXy1w+0MzPhsNzblq4ukL/AHauWtvt+WtSO33r8v3a2jI2icfdaQrs3y1V/sbZ/DXcfYN33lqncWqp/DRGX8wSkc3a2G3ataH2L5VqwqbZKsLt21EpmHxGHeWv7usW4tW3cba7SS181aozacu77taUqvKMwdP3LJtrolgVo91U10vbJuq8u5F2tXTOobRqe7ymDqmkrcN92sebw4qtuZVrsG27trU2aKPy/m/hrP2sok8vMYNnpCoy/LXSaXbrF8u2obfy/LXbU0M6xSVhOUpB8MivqmnLcN8tU7fS/Kb5V+WugmdWojiVVVv4a54y5SeXmL2iweVHV64i/ebm+7Uen7VWpppVdf4acfeKkZt5Evl1izN8yrWtcSrtrLkXc33a3jH7RmSRr8y1c/hqO3Tc1XI4G+9/DUyKjEqttSuf1a68pmb/AIFW9qDKv3q4fXLjduqqURS90jm1dt33qkXVFij3fNXJtO32hqhuLyaX5drV2SgTCUjqJNZ+1fLuqxa/vdq1zOmwSPtY7vmruPDunM7K235f9qspx5QjzSNax8PLLHuWrX9gV1GmxKkKr/dqfC1zuR6VKEeU/NFdGb5dq11/hey8rb97b92rEel7P9n/AHq2tNtdm35a+rr1eaPKXGXvHSWqbLdVWo9UTfa7amt/9Wq/dqHUE/d/LXkxj7xFXmPP9Wt/3bK1ef8AiKzk/hVttesahaszMtc1rGjebbtt+81exQrxpjjL3TxK+SSKZtyt/wABqSzlrpPEmhsiyMse5VrkY5Wi+V/l/wBmvahONSJ0058xrLLu+X+L/dp0P+sqlCyy/wCzV+3f733aJe6VKRajVfuqu5atwvsakt1V/u02Z9rNXHz+9ynJOqQ3E/7v/wCJrJkuv3m3+GrF8y7ao2u2WT/drWMTPl5i1Db/AC/w1DdRbPu1qW7xt92qerJt+arjEv7Rzt4nzNWXJ9561bh1RW+asqT5N1ejTOiMSNnoVl2rtao5JV/iqPf/AHa6OU0Lm5f+BVHv/iqFZakZ1pgWLeXZIv8Adr0jwe2/y/4q8vt3/eV6d4L+7HXBio+6QewaP8lvGrV0Ct8tczpcvyxrXQeb8v8AwFd26vkKsfePNrArb7hf7tbCy/Kq/wCzWBG3+kLt+7/erRml2t8tckonMza0+6/fbd33VrQkuP8Aarl7Wdt3y1eWff8A3v8AgVZkmo3zVDNEr1XWfcv3vmpyy/L/AA0+UCPyv7tT29rv/hqe1iaVq1LOyV1VtrbqmUuUB1jZs23d/DVySD/dq5Z2u371OaLfUxmbRlI5fWIPl2/8CrF2bdy/xV2GqWv7uuba3bc25a7qcvdMftGe21fm2061+9uWi4Xyl/2qrxy7K0lEDat1/wD2attVCzn31d+XbWEom8TK1LbtrLhiWWTdtbdV7VGVV3bqNJRXk3f3q3jL3SI+9I0LO1+b/Zq9Nb7Y2qS1i/3aveRuj3bfl21nKodM4+6c/G6xKy1paTP5Un+zWbeWrRM25amsU2tHWEqhjTlyncWbq/zVrQ1zOnytt/vVqQ3rbflqfanTGoXrv7jVlyOqsuP+BVNcXvy8VRmlVm3UpS+0c05e8XoX+aryxK6/LWbZv/e+9W5brurz5VPeKjIz5IPm+78tTQpsq9Ja7vmWmx2vzfNWtOuTzDY1X+KnNF8vy1Mtq33lqRYv9mt/bkSlzEdrZ+arfLWP4g8Krfwsu35q7DT4vmVWrorHRFuJF/u1dCUqlTliehQceX3jxvwb8Ebf+1I7h7dWbdu+7/FX0d4d8FQ6Xax7VX7v92r2i6JDa7W210UzL5fy1+wZbQ5aMeY8ucox5jjfFGkfbbWSFF/hr5L+MXwd+3zSXCR/N/s19qXFv5q/NXI+IPDMN+rZjVq92MfsnDL3pcx8K+F/Ck2gyeS+75Wr0azSNl216F4s8ArbtIyR7a8xvvM0m62t8u1q8TGYHm9+B9hl2YR5fZTL02jLKvyqtYt9ozK27bXTaXq0cqqv3q0JrCO4j/2a8KcT6j4vhPJ9Q035m3LVaztfKmXctd3qWh7N237tc+1n5Uy7lrjkHKbmk/6ta1Jv9T8tZelptVa1/wCGsJFnKatuVqw5HZ1+7XXapaq8n+zXPXVuqL92pLMyFG+b+6tbFqu9VrMi+9/FWvZ7V+9UAH2Vd27bVG82/wDfNbW9VX5aybxd9dETORhyL+8qaGLf/DTmXY1Tx/dFBNhixL5n3fu1bi+9US/e+bdR5u1qsZaZ9i7aptP833qrzXv3trVVW4+agVzYhl+X5ak8/wCWstZaFuPmqBl5paF+f/4mmRy/L/D81Ksq/wB7+GiQ4jo32N81SQy/N96q3m/3qRW+X5ayLibEdxsX71W4bray7m+WsJbjbUkM/wA3+1Qb83Kdpb3W5fvfLWB4m+dW/i+WrOn3WxaoatOrRtVRiac/NE8y1R/KuGapdJ1lYm+Ztv8AvVF4g+8zL/eri7i9kt5G2turflMI1/ZyPXrXxKqfdatSPxV935q8Stdck3L+8210en6ozxrub5amxr9b5j07/hI2dvvVctdcb+9XndrftuX5q1odR+Wq5JGX1mJ6ZpfiBVZdzfdqxqnihfLZWk/hrzFdZaL+Kql9rMkq7d1VGlKRM8X7pf1DVvPvmbd8tOhvf4q5VZ/m3Kzf8Cq9Ddf7VXKJwxkbUl0yLWVdXTL8rNupkl1/tVn3Eu5vl+b/AHqzK5iG61Hym/3ar/b/ADZGqjdI3mf7NVWRkb5fu/7Nac32Q5TRml3r/s1lXFr5vyr93dVpZf4f4adDFu+XdW8TWNPmKem2Gy43f7Ve+fC6yXzI1b5q8r0vTvtDL8tet+BUm05l+Vq9nAUvaVPePMzD9zT5j6f8G6NDdQr937tddceA47hdyrXC/DvxDH+7Vm217tod1DdQ/wANfQV8vvG0onw8q8asviPH77wvNYSN8rbaqrBtbla92vtEhvY/urXF6x4L2t5kS1+f5nkEZ+/SM+aUfiOFjt93+zVpYN6tVq402S1m2labt2LX5ticJWwsuWpE6oyjKJh3kX8VUfKrYvIt/wDu1R8r5ttcUJe8c8ojoYtv+7V6FKoqlTLL5VdPtDWITRbGpyp833qb5qu1Ej7fu1h7T3hjZovvVTkiq55u+m7d9X7UDNa13M3y1Xjst7N8tbTRVJa2S7t1be3HGHMYsdhsatBbfaq1pNZr96q8i/LS9rzGvLylVttQybXp0v8ArKalRKRmRqlN+622pP4lqORtrfLWAF6161tW6KjfLXO2su5q6CzX7u75q6YlRLEkS+W396s2+Tavy1tMn7us3UEocipHPt96mr1qaZFRvlqvu2VlPlkcv2jStdrtU0llv+aqdm+xq2I03sv3mrD7JcTNayqvNa7f4Wrpli+Wq91aq8bfLTjKR0xjE4+aLb91aqsjMtdFJYb1+Wq8dhtb5a64yHYxY1ZV+amtu+8tbTWFVbiwZafNEiUJSK8M7fLuq19qX0qnNEy1HGjVNok8sjUj1Tav3qhm1f8A2qptFtqrJEz7qcYxMJSkWFv/ADWapI7rzWVax9jK3zVctdyrW/u8vKOMjprXy1+bduq558ax1y8d60X8VQ3Gt7G+Zt3+7XNyl+0NLUpfNbdXH6siqrVpXGs71+WsOZ2upNvy100vdJ+Iw/I8+T/Zq41h5Xy7auR2aq3FaEenb9u6uz2kYxJ/ulfR7Lcyr/d+au60tFijVVrJ0/TltV3bfvVqWrMrbv4a86c+Yr4TprWfbH96k+1VlR3X7v71Rfa/9qub3TtjPQ+UpLL5t21V/wBmrNnA25dtX2s967qpyN5X+zXtc/vGPPKMjQi+7TZG3rtqmt1uX/ZoWVVqpFyqFeSy8+b5F3LVfUNL/csrLWta3EaTbqj1SdWjbbXLOcuYyjI8p8QacrtIrfLurx/WLXyNQk/u17d4gdWkb/ZrxXxNKr6lJs+7X02XSlI6aUveKMM/lVpWcv7zarLWCrtub/aqxDdMrfKv+zXuShzHezsre4Xy/lZWamzO23c38VZdncK7VoN8y/eri9l7xwShLmMu8Ztrf7NVbF18zazVYvPk/wB37v8AvVRj+ST5a6YxOmlE3odu7/ZWsvVrrczRq3y05rptu2s66ffJ81VGJfKVJvmWsuT7wrSm+daz5uldcBlO4qGNvmqSf71MXpWwEq/3lpaiX71SRr8rUFli3TfIu6vRvCcrJHHtrzuzXdIteieG0+VWT+FVauDEyA9S0e6+7/dromn+XdXG6K++RVrqodzyf7NfL1Y+8efXiWLP97N8v3avTK3mf3qfp9q275Vq21v+82sq/LXmSl7xxzXKN0+Jn+bbWtb2bO38VGm2G5tq112n6N8qrtrlnPlkEYcxzP8AZrbflWnQ2fzfxV3DaJ+7+7We2l+VJT5yZwlEz7OwZa2LWz2r92pLWz/hrWhta5J1feJiQx2q+X8q/NUbWqpWssGzdUbWu+iMirmDeQLLH81Ys1h97atdhJa7vvVVm06uunV5STz++sGVWrBuIGiavTrrRPNj+b5qy5vDm9fmXd/wGur6zEDkrNWb5VWtSTdt27mStmz8PsrN8u1akutDZfu1l7eMpGpw+oRN83yt8tR2Nx5Ui/7P92ugvtIkK1zbQSWs393/AIDXTzcxEZcp01nPv/vVtW774/u1zuk/MqtXRWcTMu37tc0vdkb+093lKslv5rN8tH2DZ03VtW9hvary2G6NflrjnIxMWxt2RvvfLWovy1JHa7G+7RNE235a5oVPe5R8xXkTdtqrJEySfL92r0aNtp3kV0+1JuR2K7mVq3LP5Ky7OLbJWxDF826vPqyCMjUt9rLTvKVJKjhZfL+9To3X/erj9rKIS94vW8W7+H5avWul+e33ar2O2um0m337dtX7WUjenDmkUbfRtkn3a6bSYPK21ct7JUq19l2R7lWvpMofNiIndVoctPmL0d0sS7akjuleuXmumiuGVqtWt1I9fvNCP7uJ8xUq+8dAzLVO6VWWo4ZWp0m5l+auky5+Y4/xBp0c8bfLXifjbwru3Mv/AI7X0JqFvujauF8QaQsqt8tal06koyPl+SWbRr75tyqrba7Lw3r0d7Gqs26r3jTwh5u6RY/mX7tec2rXGjXiq3yrur5/GYPmjzRPssszD3vZ1D1a8tVuI22r8rVy95p2yTdtrY0fV1vYV3bv92rF5ArMzLXzEvdPsX/Mc/bxeVVndTpIvKk+WoJm2f7VYMzK1792sK8irambfWVe/drAsx2X95u+b5VqzZy7FqrcN/dqOGfczbfmojEUjXadWb5flqtv3feX5qoyXX92o1vF3fM1akjrhF3NUMbbKbJdLL935qqzS/xUEl7zf4qhml+WqHn7WZWajdub/wBloASR/wDgFNhdf95ajuH+amw7asgtNLsoV/mqJv7tPV/l/hoLL0bb13LU037r5dtVbdl3bfmaprqWokPmI1lXd8tXI1+X/ZrMt/mmX5a2VX938q/LWRcSnM+2ktZd8n99arahP5Tfe+7VFdXjt1b5lXdW0Ykcx1cd+qR/M3yrWZqWqR+W3zbd1c7Jryr/ABVmXmr+b/FTjEmU5fZK2tXiyyN/s1yN4rSt8tb3+v3b/vNTodG81l+Xcta8xhyykYlnYNK27bWvHL9lX7rba6Cz0FUVflrL16waJtq7dv8AvVvSjzSMKsvZxKdrqjIzfNu/3q1rfVvl+XdXF3ErWrbmqa11L/aru5TzI1JHYNqXzbtzLUbX6uv3t1c+t+r/AMX3qFul+b+9WZ0RlI31utv8VL9t2fd+asFrpn/3aa10yr/s1jKPMbRmdE1+rq33t392mrerLuX5q5iS8+8y7vu0631Jvl3M3975amUDWNQ6eOJbhv4ac1h8tU7G8Vl3bt1bUbKy/L8zVzS907IyMuSw+b5adDAq1pbV+b7tNWL5lrWEjaM+U6DwjarcXCrX0J4L8KLcQruWvD/BcSxXS7q+pvhv5LrD/u19Fl/u+8eVjp80eWRes/BU1kqzW+5GrrNB8R3WjMsdxu2/3q7bSdOhlhX5d26nal4Nt7pf9XX2dDGRlHlqH5xjsFJy9pQl7xe0fxbDdLt3LW8ssN6v8NeR3nh680a43QM21a0tH8VyQfLPuWirhadb3qZ59LFVaMuSvE7rUvD8N1ubatcbqnheSDcyV2Gm68t0q/NWkyR3S/w18xjsqp4iPLOJ6lOUanvUzxm6s2iZlZaz5oNjV6tq3hmO4VmVfmrh9Y0SS1b7vy1+SZrkNTCy9pT96J1Rl/Mcq3y0M+6rFxF81VVT5q+UjK3uyLGs/wAtHm+lNmTPzVXXrWMY+8UXF+7Tt2yoVfdTZH+Vdta8gF6Hbuq5b7WasmOXYtTW91/31UzOmhy8xsMny1Rk+T5fvVYW43x8tVOSVd3y/wDj1KnGR0z5SjcRfvKNtWJPn/hqONVru5fdPOlH3iv5VQyJuq9t+tQtF/DXNL3REdmm24augs6zbO33SVrRxbKPae6VEteb8tZt82/dVpvlWs+6Zt1HNzFVDLm60R27PVqOBXb5qvQ2v7vbRGJiUbe12LurWt+tRtb7Pu1atUXy6yn7o4lqNlZajuPutTY2/wBqj79RH3pHZ9kzW+T+KnRqrVJMn7yj7ld/wmdxskSq1QyRKy7adcS7WqvJdVzc3vG3N7pTuLdX+7R9lXy/lqZnV9tWI13rVcxnKRnzWC7Vao205Wj+6tajRU1l2LtqZfEZSMGTS/vUW+l1qMnzbamh+ZvlWrjIzjE5+4sGT+GsO6spNzbV+WvRFsPPk+VabceHF2/MtONU09ieVzWrblX5ttWLez212114cVG3KtVW0tV6rRGuTycpz9rpu5trVuQ2axL92nL5cW5VXdU33tu2olUMkSKiuq1J9nXb8tSRwfKtTbfl+Za5vamvKUZP3UbVm+f/AL1aV9uit2Zvu1z/ANsX1rRAjx23XfD81Y+rbUk+9WwrfZ4/vVz2rN5sjfNXsx+IKvxGa2peU391af8Ab/l+9Wa0DSzbqseQzNXZ7pJdhvWlk21Fql/8u37ny06G1ZNu37q1T1Kyk+aojGMpEnB+KtS8qFtv3m/vV4/eS+bcMzfOzV6p4ws2WFmdvmX5q8pX5riTdX0uBjyxO/DRK+3Y1SW6fMtSeU3y/L8v96j7tetc7uU0rOdYtudtaS3S+W1c2stWFut7feqOUOUtXEvm1Vj+dmob5vutTl+VflpBGI9Xby/vVUk+7uqz/BUTbdzfNQBTm/3fmrPk6VqSJ/tVm3HyNXRAgpXHWodvzVPJ935ag/irpiXEXZTl+9QqUL96kEi/Y7Um3V6D4dXZD8vy7q89sV/fLXoGiuqwx1wYkv7J6FoMW6Ra7rS7Pd95d1cH4Xn3SL/eWvWPD8Ctt+b/AGq+QxlT2Z51X3pGtp+kfL823dtqZtL+bdt21vaXZrLIzbf4a0msF/u183HE+8c1WBj+G9OVpm3K26vQLPSNm35ayfD+l+VNu2/LXdWdl8q7qU6vMdOGiZbaX+7+7WHfWH+kbdtd99l/d1zupQbbjdUwqe6XiomHb2Sq1aUdqtSWsC7mbbWhHEu6ojL3jj5Sj9l/io+xVrR267actv8ALWcqnKTKJi/Y6FsFatb7P83zUbdjbVWojXMzLXSF/u01tGX+7XRQxbl+apo7VWauKpiZcxpGPMcmug/MzVG2jfL92u0azX+6tV2t1opYmUg+E89vtEX5vlrlb7wqryLtXatetXlqr/w1lyaWv92vYpYvlMrHnNr4faD7tdFpul/d+WugbS/m+7Vq1sPKb7tXVxPMEYmeul/L92pvsSqtbX2b2qP7L833awjU5i4xOfktV3VXa1X5q6Ca1+aqMlr81Eo/aIZkrYbakay/2a1o7Xf822nfZ13N96sXU5SYmL9n8ptwqa3l2fK1aEkC1ntbs8lQ5e0AtR3Wymx3m1qhZWReaqsm/wC7WPLzESOksb1Tt/irttBfevy153otrIzbVVq9O8J6XIiruWvVweW1sVL3Ym9Kr7OR1Wm2bS1sSWSxQ1NY26xR1YkZW+Wv0/KMi+ry9pI6a+M5o8sTk5NGWWZm21Yh0vb/AA1tSeWtVZJ1Vvlr9Dj7seU8G0SNbNUXdUc0Xy1I11/dqGSdU+9VkylEozW9c7qlku1v7tdFcXke2uf1K9Vqoy5jgfEWlrKrfLXkPjDw1uVpEWvatYl3sy7vlrkdagWW3ZWpSO2jUseN6LeyWF15bN/s131vKtxCv+7XD69Z/ZdQ3fw1ueHdR3xqrV8fmFD2cuaJ+i5ZivbU+WRcvE2fdrNuN38K1pah8zblrPZP4lrw5HrFaX7grMvFVF3bq0JH2L8zfNWbdP8ALUAYd822s1Zdu7+GtS+RXrn7x/K3N/FREzkWpLj5vvVV+1L/AN81nyXjIu3d/tVF9s+X5fmrYwlI1Vuv9qhpV27t1Y63v+023bTluqVgjIuSPv8AvNUkcu2qLXHzf71Ojl/75qSyaZvl2/Nt+9TY5drVXuLpV+VqihuP7tWRzGqsq/e+81Cy7mb7vzVm+f8ANu3VJHdLuWgIyNaFtv8AwGm3E/zVVa8VfutVO6v13LQHwm3pr7pFaui+VbeuU0m6X738VbU1+qwttb5dv8VRymsZHM+Kr/yFZq8/uNek8yuq8Rf6bJ8v3WX5q57+wf7tV8JnGMpFGPW5Hb71K2rszfdq9D4ek3btu6rP/CNSfwqv/AqrmNuWRFosv2qRV/i/ir0DS9LXy923a1Ynhnwy3nbmjr0WHTVitV+X/vmkaxp+6ZPkbVrF1KwWXczLW9JtVvmqrIqv8rVtCfKcdSlzHm+saNsVl2/e/urXI3VrJasy/wB2vZrrTt0bbfvVyereHlf5lX/x2vQp1IyPNnh/5TgYdS2ttb+GrUepK3+9TtQ8PNB821vu1jtBNE25fu/3a2sc3vRNyO6/u1Mstcz9oki+9Vy11L5trbWrGUTSMzWkX/vmoV3JJ/8AY0+GdZfu1KqKm37rfLRylcxasbpol+at6xvd6/Kq1zi/L91av2kuxV27v9qonT5jeFU6mOXf96nxytu/2ay7W4V9q1ejbf8AKv8AwKinQlKRvKtGJ2Hhe/2yLu/4FX0B4B8RxxLH81fL9nP9nk3LurtPDviprNlXzNtfaZfgZSifJ4/Hcp94eEfFsbwqrMvy13kOswyx/My18V+Gfib5Ua/vvu/wtXfWPxf8rbum+9Xqzy6p9k8OOYUz6QvPJuq5HVNDjdmYLtrz+x+LkLqu6T/x6ti3+JNrP95lb/gVOnRrUTKdWjWj7xrWs9xpcn3mZa6rSfEat1ba1cC3ia1uvustVZNZWBtyNXeo+0+KJ5kl7GXNSke1W+qRzrtZqq6hYR3qtuXcteX6b43VJFV5K7Cx8Sxuq/vN1eVi8s54nRQzCnP93U+I5/xB4fazbci7lrmWi2t92vVpJY7yFv4lrida0j7LIzKvy1+J5/kf1eXtaR6tORzMibVqq0TVek/i+WoflTrXwkP7x0FfZ81LUv32oZNi0c3KUQ7/AJaj/i+WpGX+Gm+U1ayfNEcZcpYWdljZahWXe1CpUK/LJS+EvmlKReH8VRx/JM26hX+Wo/4t1dXN7pMi0u3bQq7lpqu3l7amX5Frmqx5gj7pYs4mSryv81UYZ1RamjlWuPlK5iaR91Ztw2+T/dqxJcbF+9WfJL826tIvliEveJofkatK3Ss2Ft7VpWvzVu5e6Zk23601Vq8sX7v7tV5l2V5tWoVGMiur7WqSNqryfJJUkb/NWFKp7x1wiNki/eVHdPViZ9v3WrPum+T71e3T94uVOMTNvrjZItVftG+q+oT/ADNVW3l3yferOceWRznQW/71q1reD5aydNfctb1vXM58pcfeI5IvlqncJtrWkX+Ks+6TfXTD3jKcTJV9sjLVi3+9/tVDJF+8+WrFuvzfNRMmMTa0+L7rN92rUzru+XdUNrKu3bUkm3burjnGX2TuplO4Vf7tc7qDbdy/8BroLi4Xa25q5e+lVpvvfdo945qsiqqf7NWLeLbUMM6u1XIfvfLWNWRNOMTUs7Xcq1NcWuxflq1Zr+7X+9U1xb/u65fanoU6Bx+tfLbttrijJzXoOuWe6Fq4E2terh6i5NTjq0pcx5HcXHy7d1Zslv5/8NFu3nyfLW5ptgqM27dur16svZnNy80veMWHRtyr8tXodG3fw100dmvy/dapltdv3a5PayJMW30Zf4tq1n6ppe1Wbb8v92uyVV3N/drH1qJfL+Wt6VX3gPDfHVqvkt/erxS8i+z3jV7744gXbJ/s14frSf6Z/wACr7PAy907MP8AEUGqhcMyt8vzVekT5azZkZ2+9XqxPRlIjWVmb/2Wr1nBI7fdo03SWlZflruNH8OLtVvL/hqpVOU5JVeU52HTW2/N97/Zoks2Su+/sTZt+Ws3UtOWL7v3a5faxMo1zjfI2VDJE1bzWu/d8tV5LddrU41DeNXmMG4XZWTcN81dFefKtc3dNskrppe8bIoyN96mx9KJm+anLXdEkWnqn8NC7aFb5qRZctflZa6zR735VVv4a4+OWtLT73Y33vmrlqx5gPXPCt0vnV7V4VuN22vnbwbdNLNGqtXvfg/c0e6vjsypc0TjmeuaOivHurU3L/drldLv/KXa33a1o7/c33q+IlTlGRyTkdZoKLu+auwtflVfu1wOj3iov3q6i11Jdv3qxqy5TelPlOguGXy127d1c3fJukbd96rkl+rrWTeXW+TdWcapNWpzEkK7VqZZfmqis6063l+Zq6eYyjI2I3205Zd+5aorcbVqSG4+asplFxtqtVeRvmX+7UbXXzfLVWW6XdWRhI1rWX5qvLcKn3fu1zsN0v8Aeq9DcV5lSUuYuJqNOtVWlWq9xLtqnJcfNTpkykXpnVmqu21m+as9rr5m+aj7Uz7fmrupyI5i8qru/vVJGqpJ/s1m/at1TR3VXKQRkaj96ZVZZ1205Za1pSOmMeYjb7zU3yv9mm+au5qkW42fxfLXbKXumch0dv8A9806SD5tu2iO4X7tO830ri5ZMzKbW/3v7tV/sfmt8q10Wn6Q163yrXVaT4N3MrMtfS5flFbFGMzzmHw/NL/C1aFr4Kklk+7XsVj4SjVfu1rR+H44vuxr/wB819vheG6cf4hn7x57oPg1YvvLXbafpcdqqqv8NakdgsX8NEi19rhMvo4WPLGJEpcpXaVUqjcXjJ92rUluz1G2m7/vV7EeWJzSlKRlyXEkv3aasUjVtR6cqVY+wKtVcn2UvtGDHbt/FuqrdQMtdT9lWql1arRcOQ4O8Sbczfw1zuoNIu5mr0C+gjRq5XWrJWVttbxkYyhy/CcHNK1xJJurn9a+X5f7tdhcWXlSVzuuWf3vu0SNKcjzXxFbrLGzKtcrY37Wt0qq38VdprC7N1ed6s7WtxurxcZS9pE+ny3E+zqHe/aFurXd/s1SZti7d1Zvh3VFnt/L+9Vy+lVPu/dr4qpHllyn30Zc3vFW8f8Au1mzPub/AHasTXG/7tUZm+b5ayKK8z7lrndUibbu2/LuroWZaxtQTcrL822iIpROLvpfKmZarreNtb+H5atatE26sNmZWb5vlX5a1RwSLjX7I33qmt7jf/vViszeZ96rFvceV/FuqwOghl+X733aka4VF+9WPHeL/e21J9s3LUWL5izcXSv/ALy1BDdeU1U2n3s1Q/aNjbqsg0pLz92q1HDf72Xb97dWTNcbN3zVXW62tVRiTzHSSX7f3qqtf/vF+aslr/8Ad/xfNUMN1++20cocx2ljf7NrK33auSavu3fNXN2svy/7NWd29tu35ak1NWOL7VJuK1aWwXbUOn/LWkrVlI3py5SO1slT7y1pW9lH/Ev/AH1VLzdu6rdmzSyN97atBrKob2kwQxVqXF0sVu3/AI7WHHO1vDuqpNqXmt96tOWRUan2RZG3q3y/NULVH5u6hX3fL96qKH/f/wDQagkgVqsfc+Xd/wABo/h3U4yM5RjIwbzRldWXb8tczqHhxf4a76R1Zap3SR/L92uunVMJUonlOoeHFi3bdzbv4qxJrCSKT/ar1XUreNm/4DXJ6hZxvNurupRlUkedXpRjHmOdsVZK3LVd9VYbNf8Ax6uk0HS2nuF27m3V9BQy/mPmKuM9nLlH6foMlw1b+n+CJpW3eW22u+8H+D/tG35V/wCBV65ofw+j2rtjpywMacio4qUjwez8Bybdyxsv96ri+BZv4Vavpqz+Hy7f9TVz/hXcbr/q62pUqcSJ1an8x8rt4NmX5VVqh/4Ry4ib5VavqaT4aR/e8uqMnwyX/nn/AOO19RhMTTpngYmlUrHzKtrfWrLhW3LUy6pqUS7f3m2voab4ZKv/ACz/APHay7j4Xr837v8A8dr3I4+jI+fll9Tm+I8TtfE2oQbvmatS38fahBt+Zq9Gm+F/3v3dZtx8LPm3LDVxxOHkZSweIj8MjJ0/4pXCsqvurpLH4m+avzSVgyfDJvm+Vkqv/wAK8mT7q10xlhZHJKnionbN43WVdyyMrVqaH8UmsLhY3k3Rt/tV5r/wi+oW/wAvzN8tZ95o15F821lrshSw9T3TyMRPFR97lPrjwz48hvI1ZJtytXWSXUd/b7t25q+OfB/iq80a4WOVm8uvoDwj4r+2w/6zdur4PiDJ4unKUT6LKcylOPs6nxGxqVv5UjVn8VtXjrcR7qw/uyV/MebYX6rWlyn29P3hypUipuanR/dNTRpXgRmVylfyqFi3tVxk+Wqv3GatOYuMSuyfNUbL83y1a2bqFi+992tfaRK5Srupuz5adIjfN8tEf3jWkJBykkfzstWl+6y1DCuyT7tXI4vlraJXKU5GZaFvfl2066Ss+T5WrnnExLXm76jZlqOP7poj27qwlHliaQLEL1sWLfL81ZMa/NWpY/O33q4atXlNYR942rd9y0XEW/5qdbr8tS/8s64+bmPQjT90wrpG3VCr7WrUuF+822suRauMeWRzyjyhcS7qy7pvl+9V5lqvNB8vzV69CY/iOZvF3tUca7K1Lq1+823+GqK/KrVrKXMZ8ppafcbdtdFYzq67q423uF/vfNWxZ3mxa45x97mMOblOqV1dapyRMzf7NFjL5q1sWthu+9RGqbRh7Q5/7A3mbqkW12111vo3+zQ2kfNt2/drmniTqjhZR945WHcrVJJKyR/NW1Npexvu1j3VuyNRSrEThymHfTtu+Wse4RnbdW1fRbWrLmRXru5vtHnyiZq7kk/2a2tPf5vmrPaD7taFnF8tclcdL4jpLT+Gtr7OrR7f4qwdL+fbXQW/zfNXhzlyyPoqHwnO+IINlqy1wP2D2r0rXl37q5L7H/s11U5ysc9Tl5j5X0mdU+X/AGa6WxuN3zV5nY6lsVa6rS9U/vNX31elzHgHcQyr8u6rUbL/AL1YNjdb1+9Wks/y/L83+9XjSiVI0F/2fmrF1Z/9ZWtG38X3a5/Wmb5qulH3iTyz4gPtt5G/2a8Evrhpb5t33Vr3bxxtljZa8P1Kwa3uJG/hZq+2y/4Trw/uyKcm7b/s02zs/tFwv91amVGra0OyVpNzLXq83KehI2tB0NZ9vyrXe2OlrFHtZdu35aytFiVdv3f9qugmutq7VrklUPEqz5pFO6ijij2r822uZ1J1dmWtTULzasis38NcndX7SyfLXJORzxlIq3DLubbWfN8it/EtXGbfu21k6g7IrfKtdFKMjspmbqUq/wB77tc3cN81aF1O275qy7iWvXpR5T04/CVZPmapI6hX72771WI/4ttdZpEdv21Gr/NTm/vVXZvmoIJll+arVm37xdrVmr95v9mtHTYt10qrSqe7ED1jwHa7PLb+9Xvfhv5LePb/AA15b8P9L3wx/L81e3eH9GZI/wDgNfHY6XMKXKXll8qPdRa6uzt8tN1ZfKjaOsvT02zfLur5yrSjGPMeVKXvHoGi3jNCu7+Kuijv2iX71cfpe7bt/hrUml2x/wC7XzdWPNIHGUToF1FnXczVG17XMrfsvy7qsQ3+77tXQwkviDm5joI5/wDvmpln2L8tYcd583y1YW9+WuqVIZqfam3feqxDdbf4qxVuFqZbio9kXGXMa0l7VNrhXb71Z9xOy1V+1fN96sJ0zCRvQ3XzVrW8u6uTt7r5tzVvWtxXmzp+8aR+E0rh/wDaqv5W+nM25d1WI0Xb/FUxhymfKZrQfM1NkXau6tZYN8dVbiLataUwlD3TNZPm3fNViHrUaxb6sW6bWrplH3SYxJNu/wC7uqOSVoP4q0oVWWi603zYflWil7sjq5Jcpzs1/wDNR/aOxay9Ygks5vlVttUbdpLqTan3q9unS9r7sTjlLlOohvd33fmauo8P6NJfyKzK22qfg3wbNdMrOv8AtV7R4d8Lraqvy/NX1+WZBKpL2lQiMuYh8P8AhlYo1+WustdLjiX7tXrWyWJfu1Y2fNX6ZhsJTw8eWJMivHAqLTttTbaSvRiQVJIqqtF833a0GSoWWrM5FPy6hk+RquMn3qqzRUCIVl+apllqnIjJRGzbqsx5i996qd1F96rEbU2aVdtBZzOpRMq7q5e43bm/u13F8kbR1zN1ZL/DVRkZSj7xx98q7qwdWijeNvlWum1a3ZWauH1q/aDzM1sYnA+JIF3NXmviSJnjb/Zr0zULhbpmauD16L5WWuKr7x6+GlynH+H9Wa3vPLZlRt33a7Ca682PdXmupf6FfeZ/tV1Wk3/n2618fjKXs5cx99gK/tKfKaSz/NVW4f71RyPtb5aaz7q8mR6vxEbPv6tVK8bdUsns1U5vn+996pKkYOoRbmbdXK3kSo38XzV2l4i/71c3fQferWJzTic/IzIzf981Ct0qU68bYu5ay5Jdm3a235q6YxOWUjWjuPl3bvlqaG4+Xd8tZcMvy1Msv+1Ryk8xo/aR/tVEz7qr+btVW205fm+9SK5hs0qv/u1W83buqzN977tUWf5m3UEyHfaG+b+7Viz/ANZ/erKZmeT5Wb/dq/b3C7vmX5mp8oRN63l+WrkLVk2su9v9qtSGX5drNWZoalnP/Cy1rW+5/wCL7tc/av8ANW9Ypu20GsZGhDbtLW5o+nb2+7/wGjTbWNlrqtDs1a4XbWRvymPrFh9ltWZf7teayatsmZd38Ve5eJtLV9Pkb+6tfMvia8+x6xNH/davt8qwMcVT94+YzLHywdSPKdlDq692+arUeqR/3q83h1llbhm/76q4uvfd+bdXVXyXl2MqWdRl8R6D9vjT+KmNq6r8u5a4H+3vl+81V215v+em3/eryJ5VI9COa05HdTatH/Ezf8BrNuNcVd25q4ubWWdW+ZmqjJqzfL96qpZdKJM8ypnWXGs+bVVpVl+VtrVza37O38VXrG4ZmVm+992vew2B5TxMTmPN8J0Fjpq3Eir/ABV6V4P8PfNHuX5a4fw/t3K1eseE544vLr3ox9nHlPAlL2kuY9W8H6NHEse1fvLXsHh/To/LWvJfDuqRosfzLtr0TR/EsMS/M1efVjKR2U5RiekWdhD5f3avLZQ/3a4+HxlCqr8y1J/wmUKf8tK4fZSN/axOoazh/u1C1nD/AHa5tvGkL/8ALT/gNN/4TKH+8tXySMvaROgk0uFv4aryaNC/8NZP/CYQ/wAUi0L4th/vVXLUiF4yLzeH4Wb7tV5vC8LfwrRH4mhdv9YtWo9ehf8AiWhSqRI5YmS3hKF/4VqGTwVC/wDyzWuih1SF/wCJatQ3kbVrGvUiT7OJxcngOFl/1dZOofDeN1+WFWr1iFo2/u1aW1jf+GumGYVKZhLCU6nxHzPrnw0aBmkSP5ttR+H/ALRodxGrbttfR2oeHobhW2rXC654NjRmZI/l/vV6H9pe2p+zqHi1cq9nL21Mbpt/9qh/v02ZdrVR023ksv3f8NaE3zLuWvw/ijB+9KUT3MNO8feJLdd1WlSqcfyVYWVUWvyvlZ6MR0n3Kps6/Nup0lx/F8u2qLSrubbR8RUTStYllrUt9OVl+7VHS23qrV0Vmm6uadTlPYw2GjU96Rh32ksq7v4axWXZI3+zXoUkCywsrf3a4vUrXyrpq6KFXmFiMN7Mjjf5qvQ7vLZmWs+F1VqvNL8tbTrnNGJDMnzfNWfcRL5ny/NV5pd8m2q9wn3qI1eY5JxKPm0bl3LUP3W+Zvlpvm/vFreXvRIj7prQ9K0rP5dtZtm7Ovzf3a1Lf7ytXzlfmOqnH7RtR7VhWpFl3L92qay/KtSQy7KmnI7YBcfdrHZP31bFw6pHWSf9bXXFGcwbai/d+aq8i746sff+WpPKVlrqjzBGJh3y7I9tc/ePtVq6jUk2RtXJ3zr81bQ+IxmUY7plk/3q2LGXcv3q51/vL/vVtaem1lWtZnJ8UjvPD8G7bursrGDdXG+H59rV21jcKqrXiVanL7p61CBtWdr8tSLYbmaizuFfbWgrLtavO5uaXKez7pg31htrmdQsv3nyrXaXT/LXP3kS7t1dNOXLI4atOPLzHn+sJ5U22sdotzVta9t+2N/drP8Al969eEjwZR94h8r5vu1JH8ke2nK21loh2vMq/wANTUjzRMo+7I6DSYtturNW5H8sa4+9WPZv91f4VrYP3Fr5yvL3j3qEfdM3UE3q26ufLcmuk1T91DIzVxRlrqou8SKvxHwtZq3y10Wn7kZdtU9Jst610ENn5S/KrV+rScTwuXlNTTbpvlVq6CzuN6r/AHVrnbWJYl+atC3utjba86rS5iZe6dNGy7axfEH+rZl/hqZb/Yv3lrB1zWf3bfN8tc8aXvCkedeKpf3jbq8w1aJZZvu123izVP3zfN8tcPNKss27/Zr6HDc0R05e8VFsFdd25dtaelosW3b92q8ar8u1v95dtWIZfK2ru3ba75VTulU906izvFi27l/h+9U0msru+b5q5WTUf7rf8BqOO/Vl+b71YLmkeZy+8b2oXSvG3zNXPyL833atfaN+1W/u01dssnzNVxgEYkcdvvWsu8g+8tdNbqpVvl3Vm6ha7Vb5a6qZrH3ZHnOpReVM1ZE3Wuj1y32TNWDNF822vWpnqwlzRKsfzNVqNarxxfNVyFdn3q2NOYa0X3arsnzVeZf7u2ofKpcwFeOL+L+Ktrw3a+beL8qt81UY13/LtrpfCsWy4Vv9qsKsvdDmPevh3b7FjZq9p0t1+zqteQeB4vlhVa9f01NlurN/dr4/F/Ec0pGbrCtKzbadY2fzLVi6iX/eqxp/yV5Nf4Tz4/EdFY2Wy3XdUmoRfu/+A1e0/bLbqq068i/d184480jolHmicTdO0X3v++qhh1Jdq/NWhq0SrHJXGXF00EjLuavoMNS905InXx6oqN96pF1n5m+b5a4VtWbb97bSWustu+Zq3qUBHo9vftL/ABbq0rO63N81cHpuqb2X5q6CxvN7fL/drh9gdNM6CZl2/NVP5fvfxVV+1fL/ABVDJdbF/hrOVIykXoZ9k3ytW5Z3q7lrh11L9581alrqX+1XDLDExkdxDeb2/wBmtiGVWVf92uDtdUXcvzV0Vnqiuq1lPDe6VTOi3fLVXUG2qvzVV/tLbWbfaj5rbf7tc1OhLmKnIsNcfLUlq29qz4W82tjS7Vnm+7W9WPLEiPvGpYxN5a7lrajtVaPatWNH07evz1sLpLbl2rXlxlKpU9nTPVp/D7xxN94c/tFpFVWarHhf4c+VeKzKzV6ZpPhxfvba6bT9Gjibdt+7X61w9k8o/vKx5FeMZS90o+H/AAzHaxr8tdRDAsX3abGiotO37a/UadOMPdic3MWE7U1mWq/m01pa15TPmLNLGm6qfm05brZVBzFpolquyUfbab9qWgPdBoqhaKrHmrTWdaCOUozW61VaJUrUkXfWbeK1BlL3SjNdLFurJutW/hqa8gkes2TS5HrVGEnKRDcat/e+Woftqy1DfaRMjfdqqtlMtDCMpBfWqyq3y15z4w0htsjKtemLFJtrH1zSGuo2+WiMjR8sj59uoPIkbcvy1yuvL95q9S8TaI1rJI3l153rVr/rP7tTOJpSmeV+ILLzfmWqOi3rW7bXaum1KDczLXLXVq1rcMy/9814uKpe0ifT5fifZyOn83zY91N82syxvN67V/u1Ozb9u37tfKSjyy5T7mnLmjzEkjb/AOKq8i07ev3qhkfd/DXOPlKdx/vfLXO6onzfNXS3H93bWBqy7Wb+9VRMJxORuot7N8vy1k3EW1q6RovNb722qN5a/wB2uqMjjlEx422N8392po5abJF96o/mWtCCx5q1NHL/ALVUt3+9T9+z+9U8w+YsTS1m3U+xqmkl/h/iqjNulbau6tYxJlIkhl3t8tXFb+61Zce6Jvu1chlXdWkokRqRNOOfbtrShvWb+KsTzfu/xfwtViGVt1ZyiaxkdVYyqtdBp8v7xa421vFXa3zf7tbmm3/zbfMWsOU0PTNJl+Wu08PxfvF+WvN9BvVl8v8Air1Dw3BJLGrBd1RGPNI6lL3S14muFi0+Td/dr5F8YS+b4gum/utX1d42tZv7NkVVbdt2183614KupbySRlZfmr9PyOh7OnzSPzfPa/tKsYxODkl+bav3qb9o2fxf8BroLjwlcJ95WqjceGbjzPmX/gVfTSlE+fjzGUt6y/e+WmNcSf71Xv7BuNzblpraJcVxzjE6oTkZ7Stu+9UbStuVVbbWoujTKq5X/gVSf2DJu3bWauaMIm3PIzY3+bdu+7/drSs7jYys1TW+iSfwxtV2PQZn+6u7/erpp8pjNyNPSdU2eWytXbaL4m+z7VZq4uz8PTbl2rW5Y6HNu+ZWrriqcjn55RPTtJ8aeUv+sat6H4l+V/y0ry230O8bbt3Kq1pw+F7yX5fm21rGhR+0ZSq1vsnov/C02X/lp8tO/wCFpb/uyf8Aj1cD/wAIbebfutT/APhDbrd/F/u1vGhhzndXEnc/8LSZ/mWZqb/wtVt3+srif+ENvH/vVDceDbpPlpeyw4RniDvo/iq3/ParEfxV3ttWRq8pm8L3yt91qz5tIvl+9u/75rOWHomsa1c90t/iuu75pK1LX4rr8u6T/gNfM8iX1uv3WWof7WvrX+Jv+BVnLC05Gn1mpE+trP4pRv8A8tPm/wB6ugsfibG2395ur4vt/Gt1E3z7l21rWvxBmib/AFjf99VhLAxNY40+4NN+Ikbbd0m6us0vxpHLt/eV8J6b8UJImXdI3/fVd14f+LjLIu6T/wAerjqZfL7JvDHRPtyx1mO6X7y03UIFlVq8H8G/EuO62/vvvLXr2j+I47+Ffm3V41elKietSqRrRMvUtOVJG21lr8nytXVXSrcNuWsO6tdrbq+HzyPtKZlGnyyKPyrUM0v+1TpulZs0uxWr8nqU/e5Tv5fdCS421RmutituamtPVG4bfurj5OWRp9k6zw7fq6+WzV11m+z5a8j0vVGtbr/Zr0LT9W82FWrhr0vtHuYGrH4TqvtCpHXN65tbdItWGv8A5WqjfPuh/wCA1FL3TrxUoyiYsdx81WvtHy1TVl3NUy/d2r81TVPGl8JatV3N96rE0Hy/Lup2nxfdq80G6ueM5RKhS5jl7q18qOstX/ff7tdVqEX7vay/w1zccSvM396vRjU905p0+WRqWO51+WtyzibatZun2+3b/FXRWsXy15VWUeY3hEhX5KmhRtu6rUdnuqwsSxLtrOMoxN4wkZN0zfdas1m2MzVsXkW5aw5vlkbbW9OREo8pahRXbdVyqtirNWkYPu1t7U3pxMHUovN3Vx+qWrRSN8td9fJsauT1pVbdWsahzVYxOVVP3m6tK1l/irPmRUZqIZ9v3q7o+9E4Ze7LmO40W6VF3bq66z1T5VrzXTb3bXQWN6zycNXkYmh/KdlOqeiWuqbpPvVvWd/+7rgdNl+bdXTWd1XmwpcvvHpQnzGxdS7lrn76fyFkZmrWaXfXM+IEba1a80Y+8FXm5Ti9Wl8+8kb+HdVHzW8ynak7Izbqz47j5Wau2h+8PJ90vTXW3/ep1rKqTR/NWHNeq8nytVizut1wtelKn7pjKPvHeae25lZq6JP9WK5HS7j5V/2a6RZ18mvAr0OWR7GH+Ey/E0+23VVrivNrq/Ej/u93+zXD/alrqo0PdOerL3j5d0+18plb+HbWtCv8W3bVW3/dblq1uVF/2a/SYx5j5+VQmk+7u3VVWX/SP9371RtKzs23+7VOafyo/wDa/vVvGgYc/MXLrWVRW+b5a5jWNZVty+YvyruqlrGqLu+8v92uR1C/aeZo1krD2XLI2M/xJP58kjL92uWWXbMy10d1E3lszfxVj/Zf3ny/3q9Gl/KaRpjo3bb96nebtX5akW32U1omX+HfW/s+YJe6Qs275vm3VGu5G3VYa3bd91qasX+y1VGmVGPMSLcNtqSG6+b/AGdtUbh2+6rfxVGsvlfN97/ZrflN40zorW6+X/Zpt03mr/eqjb/Ovy/xVa2fK1Vy8phP3TmdUs/tUny/eWsf+yVdm+Vq7Dyl/wBmnx2G/wDhrWNSUTeMvdOGbTtnzVD9lZVrtrrSF/u1k3lgsC/7VaRqBGqc2ybfu01V3Mu6rV1b/NuWoYYvmquY64yJoYF8yui8PweVcK22su3Vdq7q6DRWXzKxqFHs3gmfYsdesWN6v2Vl3f7VeL+EZVVV+b7tepaXcL9n3V4FeHvHPOP2jcaeNF3M3zVXhv28z5fu7qwdQ1byvm/i3bdtZtrrP77/AFlefOhzRPO+0ezaDdbofvVsSbXjavO/Dus7W2+YtdtDfrLGuPmrw5Yb3jsj7xz+uRf6z/dry3WL3bcMrbvlr2LVIFljZv8AZryvXtJZrjaq17lCMacTjnGUZHKTai3zf3aZDfyf3mroo/DW9fmXctW4/DkKL/q6KleMQ5ZFTSb9tq11Wj3u3czNWTa+H1g+781a2m6XIqttrhlVidkY+6byz+bH8u2o9/y/w1DHYXDRq3l/NVhrCaKPd5e75a0hGNQ5p8xj3DsslRx3TI33qh1CVopG3ferFm1L5qn2XLIxjI7Kzv8AfMu35lrprHUdi/N8teZ6bqPzferet9X+7RKnGRtTO2uNZ2L96qa6j5snytXJzak0rferpvC9kt025q5pxjTjzE8sqkuU6zQYGumWvRtJ0uOJl3Vzej6ctqqsldpoMTXDKrLXzeInKtLlid9OMafxG1pNhvZdq12Vnpy+X81R6Hp3lRqzVtLFX3HDvD8ub21YzxFePwxG29uqL/dqbftqGSXbVeS4r9lo0Y048sTyJTL3n+9Hmq7Vk/avmp0dx81dJlzGvTGWoYJ/lqwrq1AiHbUbK1XNny03b81AFFkaq8jSJWx5dRyWu6gXKZP2qRab/aPzVeksKo3Gm0Ee9EuW9+rfeqZvLlWsFopIm+Wpob1qOUIz/mNT7FHLQ2nR1HDe1ajuleg1jKMijdaSrfw1VXQVfd8tb27fTo0Wg05YnMyaIv8AdqndaMu1tyq1dNdfJWPdXFAcsTy3xp4ZWVW2L92vB/FmiNas3y19Rawiy7q8v8XeHFulbavzVrzc3unNy+9zRPmPULVUk3LXO6pZbl3V6R4s0RrCZv3fy7q424i3x1x1InoUqhxe5rWb71aEc7PHu3Ualbt/CtUbeXym+9Xy2OocsuY+2y/E+0jyyLyt/wB9U1mX5v8AZqPzf9r5aav+1trx5HvIbcLWHf8A3mrakb+Ksm8WiJnUMdYtzN/s1XuoPlrU8r5vm+7VeaJmX7tbHHI5maL5qh8pdv8AwGtC4t1Xd96q7LVGXKVWt/lVtzVG0WxavNUDbv4V3VYcpmXCbPm+au2+HPgabxHN5jxtXNx2TXUyqq7lavp79nnQV8ldy/e+7urvwdP2lQ83FT9nE5PxF8BW/slpIo2VlXd8teL33hmSwupIZV2stfqRH4Itb/Q9vlr8y18i/HT4SyaTfTXVrD/vV9/gcDh8RHkkfEYrMK2Fqc32T5n+wMnyrRHEyNt+9WtNbyQSMrR1VWVUk+b5a6a/D8fsm1DPeb4hFSRV+7V3S7eaWZdqt96m2+15NrtsrovD8UPnbmZd1eVPh7lPXjnUZHoHgnw80vl/K22vfvCvh9YoV+X+GvKfBN5bwbWZl2169oviW3gjVfMX/vquaOUexl8JUsz5o/EXtW8KLdR7W21xeofDyFm/1a/98133/CTW8v3mWmtqlvL/ABLXpw5qMeWJ5NTlrS5pHkd98Mo3+9DXP3Xwvjdm/d/+O17tJPDL/dqrNFC392q9vIn2UTwGb4ZbP+Wfy1Wb4af3Y91e+taw/wB1ahawh3fwrWXt5FxpRPBf+FYt/FHtp3/CtN+393/47Xun2KHd91aI7WHd91an2si40onikfw23f8ALOrcPw02f8s69qjsIf7tWo9Nh2/dqPbyNPYHjtr8Of7y1uWfgFfl/d16YthH/dq1DawxVccTIPq0Th7HwCvy7lWugsfh9G7fdWustYo1atqzaFNtV9aqE+wicevw+j/hjp3/AAr6Pd/q69Kt/J2r92ptkNP6zUI9hE8vbwDGn/LOo5Ph5Cyt+7r1L92rfNtpreXup/WagewieL3nw5jZf9XWDefDldzfu/8Ax2veLiKFmrJvLON2b5av63In2ET59vvhzu3fu9y1zeofDT+7HX0hNp0PzLWfNocL/wANVHGVIh9WjI+Xbz4csjfdrFuvAEyM22P/AMdr6qm8Lwvu/dq9ZM3g2N2bbHtrqjmEjmng4nyrceErq33bFbbWT5GpaX91d3zfxV9WXXgGN1+WOuZ1j4ZK0f8Aq69Khj4yl7x5mIy/+U8l8E+P7jTrqOOVmWvpj4e/EH7Usa+ZXzn4i+H01hJ5iRtuX+7W18PdWmsplhfcrL/DXRi6VPEU+eJw4arUw1Xkkfbmj6yt5H97+GpLxvlrzXwT4h82OPc3zV3zXSyx/e3fLX5DnMfZn19OXtImbebVasXUH8pa1rhvm3Vz+rS7q/Lq8felI6pe7Ep+aztTW3Puqutx81SSS/LXiylLmNo/CQxxb5N1dJpd00S/NXNxyr/FWxZy/LVSjzRHTl7OR1EN15v8Xy0SXG+32/xLWXDcfN8v8S0eevzVwyjym86vMN37WrQs3X/gVZe75t1TLdeU3ytU+z5g5jpNNlVt1a3y7dy1y+m3Tbttbi3W2P5t1efOMoyPQpyjylHUG37t1c+qbLj5a3Jv3rNVNoP326nKrGMTlmaWnru210VjFvrn9L+X71dBY3Cq1eNUqe8b0jWjt9kdQyL81H21Wb/ZqGW6XdRzcxv8JVutu5lX7tYs1vukrak2qvzVXba/zV10pk8ntCrZr5SrWkr/AC1ntt+9TlvNsa/NXVGXMbxjGJX1hlVv9quP1Bt7Nure1a8Xc3+7XO3TblZq6qcZSOGrEwbyDc1RrE21v71XJEVv9qpIbfe1dkJcpwyplixtWdlWuksYNrbdtUdNg/ebmrprG1X71c9SZvSpljTa3rdG+WstYvK+7WtZt8tefOfunpxjymhHuf71ZOqRNLurUh+daa1vvrw6tWXN7p08vNE811iw+Zvlrj7pGimZV+61euaxYKytXn+sadtkZlWvey+f8x4tWhyyORuJWVttSWtx5UitRqCMszVkzT+VX1UY80Tmex6JpOo/d+aukhv68x0PVF8tVZq6RdU2qvzfw15mIocx2UKvKa3iLUf3e1f4Vrhjfrmr+oX/AJu75q5f7UK3pU/dM5yuzwWG/X5d1XFvFdf4fvViyQMv8NQ/aGSvuKcongM6BmVvm+XbWLq1x5UbfN/3zTlvPl/2qxdYlby/vfN/drsjUMOU4/XNU2TSbfmWuft79mbczVN4i3NdSfN8u6slm2/71RKPMbwiakl+0u5dy1JbxebWLbuzSbq2rFvmrqpQ5TqRc+z/ADfN/DUKwVoMv92q/wDD8tdPKcvN7xDHB8zUyaJdrbdtWV27aq3T7Vb+7TOqnIw9QfymqvHceaytRqk+5tu37v3qz47j95/s1pynYdZYruj3f3Vq4r/L8v3qw7PUvl8utBbhV+626szGcOYsKiv/AHauQxKn/wBlWbHcfNVj7eu3/wAdpcpzcsoj7plZmZV+WsW+VWardxeLtb5vlrFvL9drbauMQhGUTLvEVd1VIvvUtxLum/ib5d1RyMv8Nbcp6FOJaWXZV7Tb3ZcKu75awVnVW/vVYs7j99UyiaHsXhnVlST5vlr1DS9XWWH71eA6DqO/7rfNXpmi3rMq7W3L96vKq0yZROo1a4aX5vvVg+ay3C7f71a0e6eo/wCzpGuFrm93lOL2fvHUeG7z98u5v4q9O09meNf7teW6Ha+VMtejaXOvkr81eVOEeY2jHlNyZN8bfdrm9Q0tZZN1dJH861Tmi+b+GiMPdMasveOfmsPs8P3fvLWTN+6Vq6DVJdq7dytt+WuH1jWVt1+X5qy+pykZSrmxY3vmyKqN/wCO13Wi6R56r8teb+EbhbqZWr3rwTYRy+WzLXzOZSlhT08L++iOsfCi+Su6Oprrw1H5e1Vr0T+zY0t9y1h3zrErK38NcuEx0pS5TtqYaMYnhvjLw19l3Mi7WX71eS6xb+Uzbf8AgVfQXjaWN4ZGbb92vDde27ZN1fZ0Je0j7x8nVXs6nunLw6p9nm+Vvl+7W5a6zuWuP1JfKk3BqdY38n3V+Zv7tU4msJHcR6l827dXeeBdZV2ZWk3V5TZxTTx/LXdfDfS5rq+2jd8tc9fDSqQ5YlU6vs6h9GeFZft/lr96vWPD+g7VVttcb8OfDnlRqzr/AN9V61GqxRrtr1cm4etU9rVOqrXjKJYj2wRqtQvPUcktVZLiv1ahQjRjyxPKlMma4/2qqzS1XmuPmqjNdb1rtjE5ZSLDXS1JDdfNWK1181Ed1tajlM+Y6iGf5quQ3VczDfru+9V6G9+aoNIyOmjnWpldXrn47r/aq1Df/wC1Qa8xsVNGm6s2G9VqvQzr/eoDmLH2XdUMlktTLdR/3qk+0Rt/FUl8pkzabu/hrLutOZG+Va6zerVDNFG9VzEyp8xyKq0VTLLWheWq/wANZMnyNQRy8poR3Hy1ct5VeufWfbU1vebW+9QXGRtXSqy1g3lr81Wv7T/2qhkvY3WpH8Rg3Vr977tc3q2lrLG21a7aZVl+7WbdWe6qFKJ8++NvDO9WbbXh+uaW1hcMrLX2J4g0RbiNl214n4+8EbvMZY6JR5jKMpRkfP8AqkW9vl+WsG4i8r/7Gut1iwktZGjf7tc1NBsbd/DXlYqlzRPoMDX9nIqxtu/4DUrMv8S1WZWRv4fmp3n/AN6vkZw5ZH3lGp7SJI3zs275WqnNFvVqsK29qft/3ayNZGctr8tVWtd3zVsbd6/N81Q+VsX5fu1ZhKJzs1nu3VlTW+yRa6Wbbuasm4gbd/Dt3VSMpRM1rfd/d21H9j3N93atbC2v97bVq1s/N+Vf4vlqomUh3hHw417qUe5Wr6s+FOg/2bHGyrt215X8NfCTedHIys26vpjwrpK28Krtr6PAUOX3pHzGY1eb3YnrXhOVZ7VY2b+GsP4keA7fXrOTdGrblpvh/UfsV0sbfdrvv3d7D83zV9DTqyoy5onzUoRxFP2cj4J8cfBZrW+Zkj2qzbdtecap8KJkZtsdfof4o8FQ3sbNtVv+A15jqHw7j8yRWjWvo6OZyl8R5n9nRifDF98PLq3b5VbbVJdG1DTfmVflWvtTUPhlDcL80a/981yuqfCWP5v3O6vXp5hGUfeMpYOUfhPmWz8Vahp235WX/dretfiXcW/32avStU+EEe5mSH/x2uT1L4UNE3yxsv8Au1UqtGoZexxFMhs/ixIn8S/8Cati3+Ku/bukri774aXCyfdas2TwbfQbvldttc8qFGRUKuIj8R61D8UI/wDntWhH8S4/u+dXh39g3y/wyU1bO+Rfm8yud4OnI644ioe9x/EOF/8AlpUy+P4fvNItfP6/2hF/ep32y8Vv4lrD6lE2ji5RPfv+E5h3bt1Nj8eQ/wDPRa8D/tS8/iZqjbVrpPm+dawlgTSOLPoyHx5DuX5l/wC+q0rfxzC33Wr5mj1u8Rv4qs2/iq6T/lo1ZfUTT69yn01H4yj/ALy07/hNId3+sXbXznD4vuH+Xc1WP+EounrWOXE/2gj6Ij8bw/8APT5a0rXx9GjfLItfMP8AwlF0v3Wb/vqrMPi28T726q/syQfX4n1XD8QY9q/vKuf8J/G3/LSvlOPxrdI21mqwvje6dflZq1jlxnLMYn1B/wAJ/Ht+WRab/wAJ/Ht/1lfMLeNbj+83/AWqOTxvcJ/y0atI5Yc/9pRPp5vHkf8Az0qvJ41hZv8AWV8z/wDCczfxSVG3xBkRdrNUyyySKjmMZH0w3i2Fv+WlTW/iOGX/AJaLXzDH8R5Fb/WKy/71alj8SG3f6yuGpgZRO6njoyPpaPVIZdvzbqsQ3EMrferwGx+JC7l/eV02n/EGNmX95XDPDSid0cTGR7Nb28cq1a/sGO6jrz3R/Gkcu395XoWg69DcKu1t1c3LKJvzRkcr4k8AR3EbMsNeQ6l4IbSdQaaONl+avq7yIb2FmXa1cT4m8Mq6syrXpUsZKMeWR5eIwcZe8ee+D52ikVf4q9Ms79ttcLHpf2CZmVflWt6xuvKWvz/PanvG2F933TavLr5a5fVrjZ96tC6ut6//ABNYN9L5v8NfmUv3kpHpzl7pD9q+b/gNWFn3r8tUbe3ZmZq0IbVv96vHmuWRVP3okcdx81Xobrav3qpyWuxWZap+ayyfNVwlEmTlH4jprXUV+Vf/AEKpGvP3jf3a5+1l+7V5dztu3VEoxJuXpLz5vvU63vN0n3qz5E3baLf/AFlZx+I2jM6qzn/eLW4svmr96uVsUb/erpLP7q152J5YyO2mWlVUWo5E2/N/DVhZV21HJKrx14lX4jqlH3SO1n2M1WodS2NXO3l59n8xv4azW1nbH96lGl7Q5Of2cjum1Zf4arrq/wAzNurg28Q/K21qhXXv3m1WrWOEkEq/MejfbfP2srbVqZr2Py2+auRsdUZ7dfmqw15/eqZUpRkdsKvum1Je/u5G/u1l/wBs/wDjtYd5rn7mSNWrBj1n5W2tXoUImMqnNI6i6v1lZtzVRuLrarVj/wBoqq7t1ZNxrf7xl8zd81erQpSJlP7JuR3G6TbWpa7d1cfb36/eLVqQ6uvy/NXV7ADtLGVVmVa6ixnV9tea2+rru+992tzT9e2svzV5VWlI0hPlO4a6VGWrlrLvrj49Zjlk+9W5p+pKse7dXjVadQ7IVIyOohuNrVcWVdtczHqK7l+arn9pK33Wry/ZS5jriQ6pKrzNtrldUVdrVrX1+qTMu6sHUL1drV6+GhKMjiryjynG6svzfL96ubuov3i102ofvZmrDvtqV9NRmeSU4bjymWtL+0fl+9XOzSqsi/LTJLz/ACtdLhzDibN9qmyNtrVzp1Pn7zVXvL/crLWNvb+9W8KGhE5amFfaQu1ttc/eWGzdXRXWqK/91qwby83ttXb/AHq9OlKRwyjEpxwfvNtVdQ07zY6Vb/ZN96kutUXy/wCGuqMpExp8xw3iDSf3jKvzVyF1askjLXoGpXSyyNt+b/arjb5N101epRL9nymTD+6k/wBqtaxf/apG07f8y/epI4mtV+auyMomjibUNxub5ttOZKy7W6+7Vhr3+81acxh7Ic33m+Zqo3Uu6Pb/AMCokvP7zVVknXbTOynS5TJvm3ybmrPZPmq9eSq8n+7VNvl+Zq0jLlNie3l2VbW/+X73zVn7vl+WnK27+7upFGh9v2fxUNqny7qy2dlaqszsjferaMTP2ZavNUZv4l+Ws2S/Zv4qr3DfxVVV/Nb7tacoezLi3G75aGem28DN91a0LXSZJ/4WasuYvm5TL/i+WrEe77y1oNozRM38NRtatEu3/wBCo5jSMi9od55VxH/6DXqnh+4+VVWvK9H06SW8XateveGdIk/crt+9XFXEz0LQ7BrpY9tbjaN+8VdtXPC+m+VHH/eromsF85cV4EqhzyMW10vypPu/NWxZoyfw7a0vsG9qsR6XtrmlPmMJS5Rq3Xlbv92su41TZurQvrVkWub1BG+X+GqhUjE4akjP1TVN6t81ef61qO1m27t392trxBcSRbttea65qUnmSKu7/er04V4yMDvvBPiFYrxVZlr6c+H+txtCu5t1fCuj6zJZXkbN/e219BfD3xusSqrTbVr5XOMDLEe9E9fB1/Zy94+trfWY3t/vLtrgfGWuLatNsaudt/GkcUO7zPlrkdW8S/2pqEjbt0a15GX5fKnU5qh04zE+092mYvibxa100kbbl21wOsX/AJqtWl4mlVLqSRa5lm319rGMYx5Ynz9pfaMm6Tf8zfeatDRbPevNNa13Nt/vV0Gg2Hmsqqu7d8tVTj7xR0Ph/Sft7LDEu7+Gvof4X/DxbXy5DH96ud+E/gH/AFcksbbtyt81fSnh3Ro7C3XaqrX1uX5fzfvKgFzR9OWyhX+7WhJLTZHqrJLX19OnGn8JhKQSS/eqrJLRM38VU2lrpMJSI7hmqHbvqTf5rVJGuxaDP4im0G+oWgaKtiOLdTpLNXqrhyHO75Eb/ZqaG/ZK0Liw3/w1l3Fgyt91qZHvRNa31Lf95qvR3Cutcr80VSNrPlLS5Q5/5jpv7S8pqa3iNYv4q4m41zf/ABVntezT/wAVVymftf5T0BvFq/3qmh8W/KvzV53Gsn8TNVhVk/vVPLEqNSoejR+LV/vVN/wlSt/FXncaSVa+zyerUcsTWNWodhceJo2X71Y9xrys1Y/2KZvu1IujSS/dqQ5qkjQXXFpsmvKq/K1VY9Bkf+9UknhmR1/ioK/eFebxGqt96mw+JVZvvfLVe68KzfeXdWLdeHrqBvlVqIkXqR+I7yx1mOdfvLWorrKteUwz3VhJ833f92t7S/Fv8LttqOU6adWPwyOovLJWri/EXh5bqGT5d1dxZ38N4v3lqG+sFuFbb92iMi2uY+R/iV4LaJmkSNq8P1C3aCRldfmX5ttfcnjLwyt5DJuX/wAdr5d+JHg2SwmkmSHatZ1Yc0RU5ypyPKZF/u/3aps/zfN/DWhN8m5WX7tZNw7K3+zXzWJocx9hgcZb3ZFyOXfUitvrLW9Vasw3CttrxJR5T6mNSMi6tNm+Zf4qI5Vb+Kpo4vNX5aURyMqaLd/D8y0kektO21V3VuLYbtu5a6jwjoMc90u5dy1vSpSqSPOq1Y0zl4fBFw8e5V+atLwz4Vk/tKNZV/4Dtr6I0fwRDLZ/6vd8tYN14fXS9WX+Fd1fQUsDHlPmsTmEonQeDfC8cEMfy/NXomn7Ym21i6Cyrbr937tTfb9l196vXpR5Y8p41erzS5jYuLr7PIsm7au6u68P6v5sK/NXmupPuh3VreE9Ubaqs3zLW8o80Thj7sj1z5bi3rifEES2rbmrqtHuvNt9tZPiawa6hbav8NFKXvG9WXu80TjVv7eX7zLUc0VrKv8ADXA+Kry68PzM21tq1z9n8TYXk2tNtava+ryceaJyRxlN+7I9OutGt7hfurWTeeFbdvmVawbX4hwz7f3i/wDAa0IfGlvK3+sVqjkqROqNSnIo3XgiGVmby1rHuvh/Gzf6uuyj8UW7fxLUi6zbs33lo9pUiHLTkea3Hw5j/wCedUZvhpG3/LNa9a+2Qt/dpyywv93a1Ht6hfsqZ4q3wtVGb93VWT4Wqm5fL+X/AHa92WK3f+FakWwhb+7U/Wqgewpnz3J8Kl/541Vk+FS/e8mvoxtLhdvurR/Y1v8AwqrUfW5B9WifMtx8Kvm2rH/47VGT4Xsu79zX1JJoML/wrVObw5C38NH1yRMsJE+ZY/hyyt/q2rUt/huzL/q698/4RmHd90VetfDkO5V2/N/tVvHHSiZ/U4ngK/Crev8Aq1b/AIDUMnwqkX7sf/jtfUVn4at5dvyrVxvBtu6/Kq1f9oyF9RifKK/DKTd88bVNH8Mv7sbV9Rf8IXCjfdWpIfBsP91f++ar+0ZGX1GJ8v8A/CrGdf8AV/LVWb4Wyf8APOvrJfBsP/PNaa3gaFv+WdXHMZBLAU/5T45uPhfIu7923/AawdS+HM0X/LNq+1pvh9G27bHXP6p8N423fu66Y5mYSy6J8N6p4QureRlVW+9WTNpd9a/xNX2JrHwvjbd+7rhdW+F+1W/d/LW0cdGRlLA8vwnzn/aN5a7Wb7v+zU0fi24gb5pGWvVNU+G7Krfu64jWvAckW793RKrTqDjQqRLOi/EmSJl3zfN/vV694J+KH2hlVpP/AB6vmHUtEuLBmZd1XvDet3FleKrSMu1qwlQp1C416lP4j9DvCPi2O8jXdJ8rLXSXTR3Uf96vlv4b+N5HWNWkbd/dr3LR/Evnxrub+GvExND2Z61KvGpH3h2qWClmZax5Nyf7FdRIyyxs1YN1B/FX5tnkjenH3vdKbS7V+7VXZuX+9Tmf95tq1Db7lWvzGpPlkenGmOsbDev3a3LXSKm0GwX+KuiWyV13LXi16sondSpHLyaN8rbfmrnb7SGWRvlr0aOJf7tZuqWCvNXHSxUoixFCJwtrZN5m2tiHTmZfu1qWul/vq6K10j5fu1lVxhxU6BxraWybflp0enNFJ92u4bRvl+Zahm0lU+bbWFLHcxu6HKY9rb/LWgv7pfmoZdq/7tUby62x1c6/MdcY8sSxcXSotUZNX+WsXUtZWJfvVg3GtrFu+aop0pSlzGPtPsmtqmo7lkZq5O81lolb5qjvNbVt29q5O8vGlZm3fK38NexhqJ59U6KHVt+5tzNUlvqnmzLs2/erlbe/rQ0u6XzvvLtr0vY+6YU5S5j0Sxv22rtqxJfyOrfNXO286oy7fmWry3m6uCrQPUhHmK+pXnkL833qwW1Tav3vmqbxJcfKu35q4m+vZFZvu7a76GFOKc5RkdBqHiXb8u7+Gstdc37mZq5ua8Z2Zmb5aqyX+1fvV79DC8pz88viO4h15VX71XodeVl+Vq8zXVG3fe+WrEOqbfl3V0yoGntZHqVvr21fvbqvWvirY33vu15THrbbfvVbt9Zb+9urz54YTqyPY9P8R+a3+srqtH1zdtVpGrwvT9Z2sq+ZXXaTr395v9mvJr4Q3pV/5j2JdUVvm3U2TxB5S/erz1fEfyr+8qG68QfL96vG+pS5j0vrXunYXHiHfNuZqo3Wsszfe+WuNm1n+81Qza8v96u6nhOU4ZVzorq/VP8A0LdXP6pfxr91vmrLvtZ3fdaub1DWfNb71dlOhynNKrzGtJf72Zmb7tQreb2+9XNtqm9m/wDQqmt71Vhbc25lr0YUiozNSa8+ZvvVmfbXqs1/sVvvVneav/Pau+NLQfMYFvqn2iPctZ+oX+xv96quj7mhVf4qmvLVpVbcvzLXVGERRpGHfav9nZdzbGqGG/a6b5VZmo1TS2nmXb/DW54b8OSeX935mrpl7OMQjCXMZraRJcLuVW+7WRceHLjzGZl+Vf8AZr3PSfB6vCrOvzVNfeEI/mZY6whXiVOPKeC+VJbx/PHtqpfKrr8rV6r4i8KbIf8AV/LXletW7Wu5f7tdlORjz80uUw5maBflqu16275vmourpX2r/FVOb52r0InXGBZ+0t/epkkv9371Qxpv+9Vraqfe21ZoZdwzbt1VVl3SfNVq+i2NWXv8qT+9WkY8xJoL827+7TlX/gVV9+9dy1JG/wDtMtIolbpVaaLzfmWrkcXm7f7rVYXTd26nz8ouY5u4t2p1vZN/drqI/D8k/wB1WrpNH8DSM3zL8tZSrmMqvKc3o+jeaqsy/LXXWujLFH/vV2mm+Clt4/mWrFx4e8hdzVze05jn9rzHnM2lq0n3aba+EvPZtq7q7C30tZZvutXR6Xo22RW+XbWvtOU2jLm+E5jw/wCCvs8itt3NXpWk+Htm1ttWdPsI/OVd1dTZ28KRqtefVrkSkWtJRYlWtqFllkVm21h3kv2WNdtR2eqNu+avM92oc/tZcx20e3/7KrkaqzLXO2+o/u1q5a6pukrklAqMveOgbTVljrDvPD6vu3LvrotNl81V+9Vq4iVa8+rOUYm8qUZHjeveEml3fu68n8UeDWt2kkVfl/u19Palbx/Nt2/drzPxNZr+8XbXTg6svtHJOlynz7/ZbRSL8tdZ4biuotzRfdWpprJWvNv+1XbaPYW9rCse1f733a92vKMYipx5ivHqV8sKqzN/wKo11n7OvzNXTSWcMtuzbV+WvP8AxZE0DKy/xfw1zUp06nujnCVMh1TWftE33vlqn9sXb977tYk3neZ8q/LtpkbSfd+au72RhE6zTYmvJl217R8M/h815cRzPHurh/hb4am1a4j/AHfyrtr7C+HvhVbO3j+X7tejgMHUq1Ob7IHReDfDUenWsfy7a7TZsXatR28XlRqtOZ6++pU+WPKZSkNfvVVvvVNI9RfxV0nOVLhKybiXYzLW1N861i3kXzVcTnmR29181aELbvmrn2dom/2atWt7u20BGR0UfyVN5lZ8N0rr8tSLLQdBcXa1Q3Fuu1maqsl6sH8VZd1rO7+KiMTGU4lfVJVX7tc3dOzN8rVqTO101OjsFVV3Vvzcpx+9UMe301n+Zq0o7Xaq/LVxYl3fKtWI4f71RzFRiU47WrEdqtXI4KsLEq0jWMSvDarurQjtVpsKf3qtRtsqDWMSSGyX+7WhDax/wqtVY2q1DLt21EjpiWo4F/urVpbWP+7VWOfc1WoX3VkajmsI2qjdaHHLu+Va1F3UfN/FQBxupeFI2VtqrXF6t4VkgkZk3fLXsEm1qy9QsI5V+Za1jPlMalKMjx211S60mb591dRpPiiO6Vd0lWNc8NLLu2rXn+oadcaRIzJu2rV+7I5oyqUT0q6t47+Fv4q8j+Ingpby3m/d7t1dN4b8W7m8uX/d+auovLWHVrVlRtzbajm5Zcsjo/iR5onwN468NNod5Iyqyx/N/wABrh7pP4q+t/ix8PvPt5mVVavlfXtLbS76SN1/2V+auHE0vtROnDVeWXKcrcblZqhW/wDKkXd92tia13/w1j31n96T5fl+avBnSjUPqMNipRNWzv1dvvV2Phew/tKRmX5q8n+0SQMu35v4q9m+D8q3Sru/h+9XNGh73vHqyxkeU3r7w01rbtJt/h3UeE7qOK8j2/d3V6h4g02NvDsjLGu7a1eK2crWGoN/eVq96jQjGPMfLYrEznU5T6o8K3Cy2cbL/drn/Hlr5E0cm3+Kofh/q3m2ca/3Vre8YWv2yxZttehTPMq+9EzdFut1uu3+7Uc17s1KNf8Ax6s3RZfKh/3ao6pf+RqULfeq18RlP4YyPSI0W4s91Q6HK1veMv8ADuo8P3Xn2qr/ALNOmi+y3yturSPvRMpx97mPUPDt7XULEt0rbq858P3u1o67izvNu3+7WBvH4TjfiR4Fj1Sxkby/mr4h+K3h/UvCWpTSQbtu77q1+j2oLHe2rL96vB/i18N49btbj9zub/dr6HLsZ7OXs5HjYzC83v0z4htfHN9EyqzSL/srW/Z/E24ib7zV1uofCBrdmXy/9n5Vrnbz4VSRfdWvp+fD1DzoU8REuWvxYk3bWkrWt/ir83zSV53efD68i3YVqoN4SvotrfPWcqFGRtGrXie02vxSX/npWtb/ABQX+KSvnltJ1K3/AImao/8AiZQN8zSfLWUsHTkaRxVSJ9NWvxLhdv8AWVsWvxDh/wCei18prrN9F91m+WrVv4ovEb71Zyy6MjWOO/mPrSHx9Czf6yrkfjeF2+8qf7tfJ8fje6X5tzVch+INx/tVhLLP5TWOYxPrKHxlC3/LRakXxRb7vmkr5Zj+IcyfxNt/3quQ/EiTd/rP+A1hLLJG0czifTX/AAkFv/C3y1Nb69Du/wBZXzXH8RpP+ejVZX4kMv8Ay0asJZdUiaRzCnI+qdN8Rw/3lrorfXoWX7y18j2PxQaJl3SV02n/ABV/6bVzSwNQ6Y4yJ9MLqkP+zU0eoxq33q+eY/igu3/WVat/igu7/Xf+PUfUag/rsT6Ijv4WX71WFuo3X+GvAbf4mr/z2WtK3+JsbL/rqX1GoV9die3K0LVDNbxy/wAO6vLbX4jR7V3Sf+PVpW/j+F/l8ysZYWpE0jiYyOmvtIhZW+Va5nUtBhlX7tTf8JhDL/FUcniGFtu5qj2VSJftIyOR1bwrDtb5a4vWvBcLbv3a16ddapG6t81YN5PGzf7NEpSiaRjGR4H4m+H2/dthrze+8DSWszSKv+1X1ddWUM6/3q53UPCEdx/yzrehjJRl7xzV8HzR908V8KrNYSKrfL/FXs3hPWWfbuZmrm7zwl5EjMq1oeH7WS3k+b+Gu2vUjUp8xwQpypyPXLG/WWGm3D71+WsOxn2R1pRy+av+zX49n1X3j6DDe8Z7Rfvt3zVvWMSsqtWXJF+8rc0//Uqtfl1WXNI9WJqaS6rI1biy/L/s1g2qbZFq0115StXlSjzSO33YxLkd0u771QzOsslYv235vlq5Ddb9rNXnSpy5jmlP2hoWq/vK6SxRXWuXtZ901dBp9wu371eXiYy+yVSfvGw0S7VqjqUS+XUn2pdtY+raiqRt81cNLm5juny8pj3115G6uZ1bUdkbN935d1Q61rP7771cjrms/u2VW3V9BSoSkeXUq+6UdY1lm/i2rXO3Gs75m+bbVHVr/Y1c/NqLeY25q+owuG9082VT3joLjUd33Wqr9o+X5mrD+2tu+9ViG6+Zfmr1adDlFOXMaEbNu+9Wlp8rIy/Mvy1jxv8AvNtasa7Y/laq5RxhzHT29/tbn7tXP7UXayrXKtf/ALtahk1JYl+VqylQ5jqhPlNTWLzeqt8tcpqEv75ttTXmreatY0lx+8+9XfhqXKck5c0hsj/L/C1ZNw33ttWri4+Zt3/Aay7i43Ntr24RMJA0+zo1H2r7tU2l+9ULS/3auUTM0FvNjbmZqvW9+q/71c/NPsam/am2/wC7WXs+Yi52Frqn7zdXQWuubFX5q83tbr+9W1a3n3awlhoyLPQIdbb+9VhdZZ/vVx9vefdqaS/+X71ZfVCuY6SbVKhbVP8AerA+2fN96kkvfvM1ckqHKEZF6+1T5W21g3WqbvvNSzT+b/erGvvvf7NdNOhzESNRbxV+bd/DUkOqfL96sFbr+98tSLcfLXXGkEZGxdX+/wC7/wChVmfao/8AaqCaf921UN3+1WiiaLmLNnps23av/fVXm06Tb8u5q9C0nw1HLMsflrWs3hDfu/d/dr53+0I83KetCHKeZ2+g+fDueOui8N6XGsirtrq7fw5tjb5dtVLGy+y3EjL8y7ttaSxPtI+6YTlyyOo021VY9vlru/vVek0lWX5lqrp86p8u75a2PPVoW/u1z05c0g5uY4fxBo0e2RdteD+OPDzQTMyr8v3q+nry18+GRm+6teY+NtGV7ebcv8P3a9Whiox92RxVfdlzRPlPUv3E33aprL8u6uk8baX9imZl3ba4+N23N83/AH1X0tGUakTvpT5omtbyrVpX81Vb/gNY8Muxvl+9Wlbu0rbV+9WvKbkN8i7v/iqw7iLb96umuImf+Fvu/erFvovmaqpisVYPu1YX/Z+aqMfyN/s1p2Nr58iqqs1VKPKKRo6bB5u2u80Pwq1xHHvXbVXwr4a+ZWZf9qvUtFsFi8vdtrzatQ45SKej+CI/l+Wuu0/wlHE33VWr1jPDFH8yrVyTW4YNuzavy/ermjKUjCUojf7DXbt+WsvVNLjVa0P+EjjZW+7WXdausrfw/wDAaqMTmuY0ehqjfKtW/IW3j/uVchuI5d396q95Lu+7/wB81ZrzENnftFJW1a6oyMvzfdrn7eJXb5vmarUMTLJ935a4K8OY3j7vxHUXFx9os9277tY+nztLdeWrbvmqvNqKpC0P8VWNBXZJuauBL2cQdPmqe6dhZxMyqq1oW8DRSbqr6Su7a1b0ix7VVdtcXtZcxr9XNLR7rZtVvvV0DRfaFrm9Pt13K26uu09f3a1yV5HbTpx5eU53UNNby2b+Fa8t8aXSwRyba9y1a13WbfLXgPxYX7Hp9xIq/dXdXTg5R5uWJyYqHs4nlE2qKmobt3y7q7nS7pbqNW3fw14W2ryXFxJJu3Lu+7XYeHfE0lvtj+b7v8NfRVaUqkeU4aUuX3j2bzVitW3Nt+WuD8VXC3VxGqNuVah/4SG4uvvM1V2XzW3NXNhsDKnLmkVVqyqS94tWujK8O4/ere8J+A5Ne1Bdq/u1b+GpPDekzapJHDErMtfUHwn+HK2VvDuj/wBpq9/DYaVap/dJ9zlJPhf8NF06GH9393+LbXt1jYLZQqq07TdOjsI12rVhn+avuaFKNOPLE45fyjlloZ6hZqkjSuw5yGZ6pyXX95q0LiDctc/qETK1XExnKUS5HdLLRJFvWsWO4aJq0Ib1X+WgmMoy+Iz7yy+9WW26Jq6qRFlrNurD5vu1ZMolG3v9q1eW/VF+ZqzZLJoqzby6b+9QLmlE0tQ1T/arNhZrqT/ZqirNcSc/drQhZYl2rVGfxe9I0IdqVJu+tU1b+7Uyu1SMuR7asR/3qzVuFX5asR3Xy/eoLiaG6jzflqj56/xU3z6gs1Fl/i3VItxWTHPvarEMvzfeoKiaSzrViO6rJ8ynLOtBsay3+1vvVctdZVG+Zq52T56oyeYn3d1HKZ88ono0OqRt/FVxXWX7teVrrM0DfN92tjTfGHzKrtWXKaxrxl8R200X92qc1R2euR3C/eWrTNHL92oN/wDCZdxFurm9a0FbqNvlrrpIqryW+9auMiJRPAfEWiTaRcedFu+9W54N8Uebthl/3fmruvEXh9b2Nvlrx3WtLm0G+86JW27vmWtJfvDl96jLmiekeJNJj1bT2ZVXdtr5P+MXghrWaS4Vfu19OeFfE0d/Cscjfw/drn/iR4Xh1G1m2x7t1Zr3vdkdHLzfvInwu0Wxm3VVktVfcqqv96us8ZeHpND1SZWX92zbq51VXd/s14den7OR6tCrzRMG40hnZa9K+E9rJZ30e5flrnLe1V2/vV6f8N9L/wBIjZdtc0fiOuUvdPWprVp9HaNvu14D4gi+wa1N/d3V9OR2H+g/N/dr5/8AiZpzWurMyr8tezCP7s8mvL95E6r4Y6t91d33q9mmX7bp7L/Ft3V8z+AdR+z3ka7v4q+kNDuPPs/+A0UwONa3+y3Ei/drlfF0/lSRsvybWruvEkH2e8Zlrznxp+9j/h2rXSc32T0bwLrKz28fzL92uyvEVlVlrwfwLrzWrLG/yqtevWeqfarX71OMipR5onVaPdbWWuyt71fLVq8zsZ/m+9XWW95/oqtUyCPwneafeqy0appcd7G26ub0PUdzKtdgsqvZ1SlyyCPLKJ5X4g8KQpMzbVrmbzwbby/dWu48baotrGzN92uHt/GFu33WWvVpyqcvMRGVPm5TFvPAML/wq1Ydx8N43b/U16FHr1u/8VWI7+3lb+Gtfb1IleypyPI7r4Xxv92Fay7j4VLt/wBXtr3hfs7/AMK077Fbytt+Wqji6kSfq0T5ruvhR97bH/47WTN8Km+75P8A47X1M2hwys3yrULeGbd/4VrpjmEomEsDE+U2+FTRN/q/mqFvhjIjbfLr6wbwhC//ACzWj/hCIW/hX/vmt45nIyll8T5Dk+GMyMzLG1V2+HlxF/DX2A3gOFm/1a1Xk+HMe5v3fy1vHMzKWXRPj/8A4Qa6X+81Rt4NvE+6rV9bTfDmP/nnVVvhtH/zzWtP7RjIy/s5nybJ4Uvk6K3+81RrpGoQfwyba+rpPhpD/wA8f/Haz5vhlH/zzqvr9Mr6jKJ8yxrqCfxP/wABqVri+Rm+Vl/2lr6Jm+GUf8MO2qcnwtX/AJ5/+O1rHHUzCWAqfzHg8er3yL8zSfLTv+ElvLfbuaRq9om+FnzfLDWbdfC35f8AV11QxlGRySwNaPwyPM7Xx5cW/wArSNWxa/EaaL7zf+PVtXXwvb/nm1Zc3w0mT7qtW/Phqhl7LFUzQtfiW3y/vK1IfiRu+Xzq4W88DXUXzJWVJoN9B83zNWcqGHqfCbwr4iPxHqbfENfu+Z/49UP/AAsFd3zSV5DdW91AzNtbdWDeazdWs211bb/eVq8uvgqf2T0qWNl9o+ltH8Wx3DLmSu0s7qO6jWvkvwr43bzljZvmr3Lwj4tW4Vf3lfMVaEqcj3qGJ5onoF1pEcvzVmtoypJ92trTb2O6VatXCLt3CspS93lCcYy945//AFXyrWlZ/Ptb5qjkg+VqdCyxbfm+7X5ZnkZSlI6cMWNvzVoaa+xttZsd0vmbasQzqjfLX5pPm5j1Yy5ToluFVv8AaqvdXX92qMN18zNuomuF3VwylI3jLmiNV/3nzVM916Vl3U/lN96qbaoqN96j2cpGEfdkdVa3mxtzVpQ6yqVwceuR7vvVHJrPzfKy1xzwkqhTqe8ejf22u3durl/EniNVVvmrn5PEPlR/M1cX4i8QNKzbWrfC5Vep7xNWv7pa1LxBukZt1c3eat5u75qx7zUt3mNurLk1HdX1EcCebKZe1C43t81Ydw37zctSXF18v8NZ6y/NuVq9ahhuUz+KRa89k+XbUyu3y7fmrP3/AHmanrP92u32ZTOjt/n2tWhHL8u2ubs7r71a1ver5f8AdauOdI0hLlLl5L8u0N8392se4uGX5akmn/efNWbfT7pPlq4UgnIJJ/u/epn2jYvzVSkZt3zNTvmdvmrup0+U5xtxPu+asmSX5mbduq9Mny7aoyL/ABV0x90CPzaZTFRty7mqZfu0yCJnakWLcvKtUixbmZqkZF/2a2jHlArw7vMrWs5f++az413Sf7NXIdsSt83zVXLzAa1vO1SST/xNVO3f5adcNsX/AGanl90yHLefN96pJL35d1ZzP96o2lZN392spUikaLT76p3T7/4qb5v3fu1XmuP4dtXGmDF3r6UjS/LtqPfuoaiwcvMO3qytuqt5p/vVLJ86/L92qVTynRHY+pdD0vbcK235a66PSF27tv3lqroNh+8j/u12H2VVjX/Zr8Uq4vlrcp7sfeicLeacqSSfL/DXHtpzfaJK9S1K1+9/tVxt5EqXHy17+DqylHmOaceY5zc1urf7Navh+WS6k+f7v+zQ1msrNuq1Z2q2DbU+995q6pV+WPumXJymtfQR+Syovy15z4qtd8cn+7XoEkrSrtrm/Elqq2s0j/wrurjjiZSqGFSHu8x8q/E61VLW4Zv9qvIY23f/ABNeofGLVFlvGt0+633q8xX5fl+9X6bl/wDBjzBhpEkK7/u1rWP3v9qs2HqtbGnp/FXoyO6JaaJvLVv/AGWse+i2yfd+8tdJHb7vl/75qrdaTNKy7V/3qIhKRzMdrvb5v738Ndh4b0b5lZVb/aaq9noLeYrLG3+zXonhnRvlVWVawqzOapP3TQ0e18iH5Vq9cap9iX5W27a2odO8q3+7WPdaG08jbvu1w/EebOpzGW3i2TdtT5qWPxDcS/8A2VTr4X2t/erQtfDipt/2qImRRW/m21WuNUkgVf7zNXSyaNsX71Ub7S12/d/irXmKsQabqMn8TVox3u9azVtfK+WtG1smZfu7qk1iSreLE25Wq3De+arKjViXFu0U23+GtSzRUjb/AGair8PMax94jjiaW6Zm+7XSaDF+8VWqjYweayrt+9XSabpckUyqytuWvnK9WJtS5qcjqNPi2qvy1oWqNLM392q9rcfZYVZqtWd0vmbq8uUuY9CMuY3tNs9jLtruNN0793HurkdJuF3LXcabeL8tcGIlI3pcsRuqWC/ZWULXhfxY8PNdaXcLt3blr6Cmfz1+XbXD+LNJW8jZWVWWlg8RKNQrFUvaUz879UsJNL1Sa3b5drVr6Oy7q774reA5ItWmuLdfut/31XBWOkXSSfKvzV+iUasZR5j5hOUfdOssZV+VW+9/s10Wl6a2pTQxoqturn9D0u4uJlj8tv7tfRnwp+GzbreSWP5v9qvSoR9tLliSzovhH8OfsqxyPGu5v9mvpbw/pEenW6rt2stZ/hPw4unW6t5ddJI+1a+0w1CNOPKiOblHSSrVOSX5qjmn2VTkuvvfNXoRic0pF77Qq06G6XdWDNe1RbWfKarMPaHcLKrVRvLdZflrm7XxKr/xVrW+rxy/xVAc0ZFG8sGT5t1ZMjNbstdVJLHKtZd9Z7vu1sYzh/KU7XUvmrSjullX+9XNyW7RSN/dqb7a1vH81AoP+YvatcKsdcfdXHmzbVq1qV+0v8X3qpw/LuZvvUkKXvSJo/lWpFf5qq+aP71N8/3phY1I5flWpPP+asr7V9KXz/moJNLz2dqk+1bVrJW4/wBqnNcVBcTU+1U1ris1binLPuoA1Ibj5d1XI7j5ax1arEc/zfeoL+E1vN/iqRZapwvVhfnag1LUctWI0WWqscXy1NDuT5qCok0mlrKtYd9ockTbkZlrpo7r5adJtlX5qjmCVOMjiYdUutNk2vu211Gi+LY5W2u3zVT1bRo593+7XG6lazac3mRbqrl5jDmlSkezW9/HdKrbt1TMq147o/jeS1k8uVtq132k+JYb1V2yVjKPKdcKsahvSRK3ysu6uH8YeGVuoWbbXdQyrL8y026tVljbd92iMuUuUeaJ8xyNN4Z1Tlm8vdXoFndR6zp/zfN8tHxG8L7lkmRa4fwjrLWdx9ndm+9trSXvR5jmoy5Jezkee/GLwN5sMlwkas1fPclq1rdSRt8rL/DX3V4q0aPV9PZtu7ctfKfxE8KtpOqMy/xf7NceIp+0p8x3UpezqcpyGmwM0yrXsvw9tViaPcteZ6HYbpo//Hq9o8I2HkKv+7Xk0480j0JSPTLFN1qq7a8l+LGh742k2/dr1zS/mh21zvxA0lbixk/2Vr26cTzKm58z6LL9l1Ba+jvAt/5tjDtbc23bXznqUX2PUvu/Lur2D4W6j+5Vd1Y8vLIqEjvvFFl5sfmV5T4otd6t/s17dfW/2rT/AJv7teV+JrLY0i7a3+yZy92R5zYtJa3S7Wr1DwzqjXEe1mrzea12yV2HhVtvy1JUT0qzl+X/AGq3Le9/0fbXL2bttVq0o7pUXbQTY6zw/efvF/3q76O632rV5j4fn3yV3FnP8qr/ALNadRR92J5v8YrqSLRbhlZt22vku3+Ks1rcSQu21o/lr7Y8deHP7Z0uaHbur4n+IHwmvLDXri4ijZY2r6nLZUalPlqHgYmNanV5om9Y/Fr5lXzGrpNP+K6v/wAtq8Hk8Jahbt8rSVXay1K1+7ur2JYOjImOKrUz6gs/inGzLumroLP4hwy7W85f++q+P49Z1K1b5lZq0LXxpeQKu5WWsJ5dGXwmkcwl9o+zrPx9DK3zSLWxa+L4ZfvMtfGdj8SbhG2szbq6Kx+KrfLumrjllkjphmMT6+t/Edu38S1qQ63bsv8ArK+SbP4tfN/rK6Cx+LSvt/fL/wB9VzSy6R0xzCnI+pob+3f+JasR3UL/AN1q+c7P4qrt/wBZ/wCPVtWfxSjf/lpXPLL6h0/W6cj3Jmhf+7TVihryO3+JcbL/AKyr1v8AEaNv+WlZSwdQ1jiYnp3lQtUbWsP91a4GP4gwv/y0qRfHkLt/rFrH6tUK9vE7hdOhb+Gj+yIX/hWuRh8bw/8APStC38awuu7crVMqVSJUakTcbQbd/wCH/wAdqOTwvby/8s6rw+KoX/iWtC38Qwy/NuWp/eRLvGRk3Hgu3f8A5Z1nzeA4fm/dr/3zXZLqkMv8S05rqGqjXqRD2cZHleofD6Pa37uuV1L4eL/DH8te6XTQ/MzVz98kLN/DXVHF1DKVCnI+f9W+Hy7W+WvLvGXgjyo22xrX1bqVnDKrfL81ed+LNGhnjb5VrpjjJGEsJE+N76zm066+7s2/xL8td54H8QSeYu5tv/Aqu+NPCi+YzL92ua0OyazmX/erSco1DnjGVOR9JeF9b3Rxtu/hrsI79Zdu77teM+F79olVf4a9C0u/83b/ALteVXjynbGXMdNJL8tY91frE33t1OuLxUh3N/47XG6lq26T5furX5lm0eaUjpp1OU6T+09jbt1WrXV/Nb71edyeIf3m1WWrlvrKxfxV+eVKHvHdGvzHpi6js2/NUkmpK0f3q4GHXt6/NU02uL5f3q5o4SUpHTGudFqWsqisu5a5G617dIzbqydU1z5flauXm1Rpd38NerSy84p1feOuk8RszcM1Pj8QN/E1cIt/vb5WqxHdN/e+WuuODjEz5pSOuuNeZv4qxby6aVvvNWe0u/7tO3/L8zNWkcNGMikU5pW3NVH5t1aDL83zVXki3Lt/9Brvp0wsU5PnbbT1/wBZSyIqrTN3zVvGJEYiyN975lpke2hulMj+dqOUzNCH5dzVahb+Jaz1b5ttWI3+VqwnE3RPJK275v4qzpm2ybv/AGWpml+XzP8AZ/iqq3zbtv3qIxIkRyPu2/xN/s1N/wChLVVmprNt/wCBV1RMuYkkbfUMkX935akXbt+7RJ/e3fdo5RmbNFtkpq7v4qvMqsv3artEq7tq1pGBXwkav83y0Kypupsm2oWb+6u5f9mplHlI5i4rLuWpl+aT/Z+9WWtwvmMqs22tK1+aiMibl6F9i/d3U5m+X5qVV2ru+ao2/wBZW5JGyr81QNtVamk+8Kh2b1qOYpEbN8tRsu/733akki2rUa/P92rGNjX+LbT9/wB3+Fqez/u9rVF/FRygSTfcasvyh/dar8j/AC1F561HKbqR9p+H9qrHXXR7XhauJ0uXytrV0kd4vlt838NfzvUpy9se7GUfZmXrV0q1yckTXFxWhrF15t4vzfKtSaeqy/NX1uGpSjROSEuaXMVYbD5l3LTrq12bW2/erWWLc3y02a1VvLX5t1cs5yjI2nHmKdvYN5bMy1wfxCumS1kt0r1C4/dQ7VrhfEWk/bN3y12YSP7zmOSpDmjynxb8TNLmXUmkZW/3a4dbORfvK1fS3xG8JLcXUKstcPJ4NVG/v1+pYSrH2cTmpS5fdPK4bORV+792trTbLaq/3a7ZvBrPG3y/8BqFfC7QM3y12e0Ov2sQ03S1lt//AIqtiHQY3VWb5m2/dp1jE1rGq/wrVz+1I4lrPmkTOZUh0uOJlrd0fy0m/h3LXM6h4gjgX5dv3vmqvY+Ko1m2q1c8oykcXNzHrlmivtqw0UKNu3VxOn+KI1jVt26r3/CQbv4t1RynOzoGSP73y7ap3F5Db/dauf1DxD5X+7XH6h4tZJvL8zbTjTJPRptch8v5fvVTkv1njavNY/EbSt8zba3tDvftUi7GqZe6B0tuvnyV0ul6W3l7fvfLuq94P8PrK27726u4j0RbWHdtrenDmNOWR5fqln5X/LPbUOnxb1Za6LxUkaNtrndNf94391a5cXGUaZrS96R2XhvSVZo/71ejaToKy/3l+WuX8Hp57Q/L/tV69oNnvjXatfAYqcoyPZpw5jl7jw1uWsu80trORtyttr1htO/0fcy/8Brj/EkC+W3y7a5KVeUpcsh1aXso80TkbHWVt5m3Nt2tXRWfiWPd8rV5X4kvGtZvlbbWfb+I5FZf3m6vraeDjWp8x4H1mpzH0Zp+vRvHVe+l+2q22vM/DviNpWX5q7qzv4/LX5l3V4Neh7GXunvYepKtH3jjfFHhCO/3Myq27/ZrjW+G8fmfLHt/3a9ivJY5ZP79aGg+Hlv7hW27lr1cHVqT/dxJ9hT5uY4fwb8Kl86OR46+gvB/hKPToV+VflWr2g+GYbWNW210UcXlR7Vr9VyrC+yp80jyK/LGXukiusS7V+7ULz1DI1VZrhUWvpYxPNlUI7yesW4vdjVNdXW+sG+uPmrU45SNLz/NrF1TctTWt1975qkvFWVf+A0EuPNE5X+1JIpPvba2LHxH93c1ZepWHzfdrFaVrVqqxnGR6Va69vZfmrUj1RZV+9XlNvq7bl+atqz1nbt+b5aZfMdtcSq8bVzepXmz+Kqs2t7lrLmn+1SbVagPiLEbbm3NRJdL/DUbN5S8f7tUWf71A5e77pa+1fWhZfm+VqzWnqNZ9v8AFVCNjz/4qk+0bv8AdrJW6+X/AGakW6+VakvlNRpaPN31mtdf7tH2z0agDS83fViGWsVb2rkNx8tBXKbkfzdKmVfm+WqNvdfdrUheOVv4ag0sOWdlqaG6+b5qkjtVdVpsmmsnzLQZ+9E0re6VqvQyq9cu3mRVatb9tyrUFRmdVHbq61Mtr83y1i2+qfL96tS11Ff4mqfeNvdkSSWtZOqaT56/droo7iOWpPIWWjmHynjPiTw00W5ot1c/Y69eaJcbX3Kq17lqWhrcL81ee+KPB+5W2rWnNzHNOly+9E2vC/jeO9jXdJXfWN/HdRrtr5lmivNEm3I1d14R8efMqu23/erGUeU3pVf5j1LXtOW8tZNy/wANfPPjLSG0HVvtCL8u6voTT9Wjv7f733q8/wDiZoK3VrIyrVQl9kVeGntImL4b1JdSsVjrzv4peF1uoWbbV7wTqjWF5Jbu33W+7XYeIrOPUrP/AIDUy/lLjLnp8x84+F9D+zzMu35t1eqaTbrBGtQ2fh9YLptq/LW1JB5W2uGFLlqHV7T3Tc0T7xqx4msluNPk/wB2qejtskWt6+RZbVl/2a64/EZ/FE+TPiFp32W+Zl/iatv4W3/lTRrurQ+Kum7ZmkX/AHa5TwDcfZ9SjVvu7qzq/FzEU/5T6j0/bPp//Aa878XWu2SRW/vV33heVZ7Ff92uZ8bQfNJWlMKh4/fRbJK2PDr7JFrP1BVWb+Krmg83H3qJFQPRLOX9zuojulqrby7bdqp/aPvfw1MQkdx4buPm3N/erttPuv3i15rod1s2/NXbaTdb2VqZLPQLWzW/h2sv3q4/xV8NLfUtzeT/AOO12Wgz/u13V0UkUdxHXRSqyp/CEqcakfePk3WvhbDFMy+TXL33wqV2+WFa+oPFmmxxSeYy1y7WtvL/AA16lPGVImUaFOR8y33wlVWb9383+7WDdfCVkX5Y9q/7tfWEmjW8q/6uqcnheGVdu2u2OYyMpYGJ8g3XwvkX7sP/AHytZdx8PrqJvl3/APAa+wpvBcLfdWs248Bxu3+rX/vmuyGZnNLL4nyDJ4Nvovu7t1RromoQfNtb/vmvrSb4bxv92Gs+b4Xxt/yx/wDHa645jH7Rzyy4+XWXUrdvlZvmqa31HUovvbvl/wBqvoqb4UK7Myw/+O1Tk+FG2T/Uq1dEcfTOaWAqHiMfiDUIv4mqxD4vvIvvb69ek+Eq/N+5qjN8JVT/AJY1f1rDyD6piI/DI87t/G9x/earH/CfXSfeauum+FTI3+pqnN8L2/550/a4eRj7LFGLD8Rpk/iatC1+KDJ/Ey/71U7z4bTRM22NttYd14FurfdhWWo5MPI15sTE9As/ir/02/8AHq2rP4rqm399/wCPV4hN4cvLdtu1mqhJBqFq3y1nLC0ZGscTWj8R9PWPxVVl/wBZ/wCPVtW/xLjf/lp/49XyTHq15a/ek/76q9b+Krxf4q5ZYGmdUMXL7R9YN8Ro3/5bLVO48eRt/FXzL/wmVwn3vM3U1vGlxu2szbq5pYI6Y4k+lJPFUcq/erJ1DUY7pW214vp/jWR/vSV01n4g81flk3V41Wl7M9SlU5hviawWfdtrh5NJWKbctd5cTrOtZE1krM3y1EKhUojNHRotu2u402XYq7f7tcfaxNEy7VrahvdkdYYmfumUYmtqV58rbWZflrg9U1Flkb5tv8NbmpX6yrt/2a5PUvm3Mv8Adr89zCXNIsp/bWZt26r1vdMv8X/AayY2ZV5206O4+b/Zr5mVLmN6Z0X9qfd2tTZtckddqt8tYMkuyq8l023+6tVTpRiVzGhdXjM33m21mzX7Mu1t26kml3/KzVSb7xrupmEi1HLu2tu+7Vyzn/ebfvVkq7fw1etdyN/u1fKEZGsrVIrfKtU1l+796jz9v3d22ojE1jIuM6uy/wANNbbtaqP2pd1DXW5majlNbhJ83zVCzbW2t92oZJfm/wB6oZJWrWMeYy+Em81f/wBqmrKu5v8A2WqLStu+b5qkWX71VykmrDL8q/xLT2+X7tUbdtrf7O2rLNsWsJDEmb/aqHzf4du1qJPmb5f7tRtuX5vvURiOUgkb9391t1U/N+b73yr8tSb/AJfmaqs0u37v/j1axiYFhbr+HdTln+ZqzVl/iX+KljuFb5t1blmrv3fxVXb5qhjuqdHKqbm+9WEpCuRzRbmqqy7fu1eb95ub5lqFot8dTzEleNW3VpWbbGaqscXy/wC7V63X+JfmWpLLsL7v4qSSXaytRHEvy/LTbj5FWq5hWId+9qJPlX5qhZ28ypGl2r97d8taQGIz/eb+Gmbv3e2q80rbqcstaiRIzfdqvI29vlpf46Nn/AajmBkO4/3aZ5FXI4vvfLuo8qP/AGqnmNIn1pHdNtWtD7e21f8AdrLWJVjXbVi1VWr8b5Y+0PR94a0HmybqvWsXlR/K1NVPmWr1vErMtezGceXlN4RG2+7buanNL826i6uFRtv8NZN1qX92vNlT/eBOfLEuTXi7W+asW6uI/mZm+7WPqGuLBuXzPmrmdU8Rs8cip8396vo8Hg/tHnyxX8pz/ihlv9UkkX7q/drD+xK+1flqS61LZ8zbt1VbO/8Am+98v3q+rpx5YnLGUi+umx/LVK8sI1VlapG1b5l+b7tUZtWjeRlroibcxk6ha7V+T+7XD6xLNEzf3Vr0aRVnX5a5nXtLV/u/NW8ZF8p5XqmqTKu3d/FVC11SZZtzM22t/XNGV2b5WVqxIdJkibdt3LXX7vKHNE63TdZZP+Wn+7XTW+qM8O5vvVwtnatEq7q3rWVvL3MzfLXNMzlymhqF7vX733a5W4ZpZmatiRd/3m+981UWi2yfdqYkxjEh8qRP4q6zwfcLFcLu+992ubk3Oq/e3Ve0m6+y3G7+GsJR94k+mPBt+sSxqzLXVaprdrBasvmLu218+6X43WzjXa3zVn+IPiJM6ssUjbW/u13UJRibNylHlidZ4o8TRteNiTbUHh+/W4b725d3ytXi194gmvLja0jNtruvA91JLGv8O6uXGR5o+6b0oez96R9PeA4t6x7a9y8M2f7n7teJ/CuJvLj3K1fQmk+Xa2a1+SZrVlTqcp7VBRqRG3US+S1eZ+OJVtY5G/hWvRNSv1SNm3fLtrxv4qauv9l3Hlt838NcOXz9pWOPGSlTp+6eM+LNZWWZtrbq53+0liVW3f8Aj1VdUdpZmZt26ufvLpv9r/ar9LoVOWPKfP8ALze8ekaD4o+zt95a7bT/ABl8y7m3f8Crwexv2iXc3/fNb2h3txeXUccW7c1E8NGsdNOrKn7sT37SdWk1a6jjTcy1754H0vZbqzL81eT/AAl8Gt5MMkq7mavojSbBbO1X5f4a+tyfJ40/3kglXkXo3WJVqTerLWTeXG2q8eqbG+avuY0+WJ5kqnNI0Lrau6sW8l+981WLi/3q1ZdxKsq1rEwlIzby92NWXcS7/wCKpNU3L81Zvm/dqzmjIPtXlNVy31JXVV3Vi6huX5lrPh1FopF3NVlc32TspIllX7u6sHVNL+8yr8taWn6j5qq27dV6RFlX5qUZEyieczRNFJ/u1atbpkXdW5qGl7/mWsO4t2gb+KqlEUZBNdNu+9Whp7fu9zfxVhr88lakdxtVaR0Rj9o1JG31RmT5d38VSRy7vmpzfO1BMjNmT7y1TZtrVrXFv838NUbi1bduWgCFZaPPao2VkqPdtb5qCi159SLL/FVFX/2d1O82o5izQjl/2qm+0bF+Vqpxtvp275aOYdi9HfsqrWla6zt+81Ya/Oq1DJu/hoCx6FpuuRsy101nPHcKvzLXi8d7Jb/xNW5pPir7PJtZqgmMv5j1aTS1lXctZ82jNF822odD8Wwyqqs1dZDLDdR/K1TzGvLGXwnGtE0TfNViHcn8VdBeaSsvzKtY80DWrbWrUj4fiHQ3UkTVrWOrf3qxflZfvU5V2fdqAj/dOsjvFnWq99p0d1G1Y8N00VbVneq6/M1Sap8x574k8HrKsny15bq2jTaTNuRWXa1fTF1bx3Ue2uL8TeEI7qPci1UZcxlOHKcL4J8atEywyyNtX+9XoGpXUOqWLfN95a8X1rQ5tEvNyq22t7QfFbeSsbtWco8vvF0p83uyOL8SQNoniJZkbarN81dxo9/9ts1+bd8tc/42gXUV8xfvL81VfBt75W2N2qpe9HmHS/dy5TpLiz2Tbqo3i/Mu37tdBMitDuX+7XM33yTbawibS901NN+VlZa6Bn3Wrf3a5+x/hraZ9tu1MInjPxSt/Njkb+KvKfDrNb6ktevfEj5o5q8h09dupL/vUqhFP4j6W8D3Stbx/wC7R40i3QtWf8P5d9vH/u1ueLIvNtd1FMqp8J4fqS/6Q26ptF/1ytVrWIv9IbbTdHi/efL92qkKEjqo222rNXOyaj5U27cu3dtrYupVgtWVvu7a83vNXb7d5a/3qg0kepaHqO5lVW3Lur0rw3+921434R3O0f3mr2Tw26xKrVRJ6Rpf7qNa6azl82OuHsb/AO7XYaS++P5qCYy945P4lT/ZbOSRf4VrwlfiDHFcNG8i/K22vfPiBYNqOnzKq/w18O/E7TtU8OaxcTRK3k7vmWvfwNKNePLI8vE4mWHq/wB09+s/HkLf8tFrWh8Wwsv3lr43s/iTcK21tystb1j8UpN23zG+WvRll0hwzGMj62h8QW7/AHZPlarkOqQy/wAS18s2fxY2Mred/wCPV0Fj8Vd33pvl/wB6uaWX1InTHHRkfSUNxC392rkcVvL/AHa8F0/4qq//AC0WuksfihG3/LRa5pYSpE3jiYyPXlsLdv4acukws33Vrz2x+IkLf8tl/wC+q3LXx5CzfMy1jKlUiaxqxkdQvhy3f/lmtDeF7dvuqtZ9r4yt3X7ytWpa+Jbd1+8tZ/vIlc0SnN4Nh/urWfN4Lh+b92tdUut28v8AEtN/tGF/4lo56kSuWmcHdeBY9v3VrndS8AQt/wAs1r1aa8h2/wB6su4nhdtvy1rGvUiTyRkeK6l8OY927y65fUvh4r7v3a/LXvV55Lq33a5/UIofm+Va3ji6hP1aMj5/vPh8u7a0dZM3gjyv4f8Avmvcr61hf+Faw7yzh+Zdq/L/AHar67II4aJ43ceDVX5ttc7qnhpovmWvcprOGuZ1rTo2jb5aI4yRX1SJ4qvmWc23c1dNoOoyL97+Knaxoy+Y21ags7XypPu/LWVWr7QUKXs5HY2dxvXdVpn/AOA1j2cuz5asNK1ckTokXGlVN3zVXmvG/g+7Uav5rVC0Dfd+7XmYyXLEzCa6by/m+VqzbiVmq3L92qDf3q+BxM+aRvH3ijJ/dbdUKvt+983y1YmeqM0v3vm+7XFF8wfCOkn+Wq7Pu3bmZqi3tup//fO2rjTJlIf5rL9771C9Ki/vbacr/L81VGJIK+77tXrN/wC9VFX+arUMq/LV2Ei5v2t8tQ3E+2Pd/wABoaX5d1Zt5P8Awrtb/eqox94sJLzbNup32rdWTMy+Z/8AE0nnsi1ryhGRotP/ALVMkvF2/eqhNKy/xbttVfNb5majl5RcxoSXSovytTre9Xdt+7WYsrNS2+75WrKQjpref5fm21Mzea1Y9vL+7/3a0Fl/irnKLDfuvu1HI37v733ajaXd91vu01vm3UARyfd+b5trVRklVmVfm+9Uzbvmqpz71cZGRFv3N8q05f8Avqm28W1m+9/31VyFPm3NW8eYsr/cojlb5fl/2qsSW6sy1Tm+ST/0KsakSDQhnZ2/2asLtZay7eXZtrQWX5lrFAWIYvmq1Cm3/aqrHKvmferQhX71UUhy/I3+zVeb73y7m/iq55DS/dXdVO+ikiX5v/HacSpFGRm8xttN837zMtQtPtk/2aJPm2tu+WuyJKI5Jd/3afH86t97dSKit95Wq1HF+7oGQwvuq0sG5v8Adpbe33r/ALVXYV2fL96sGUQ/Z2/h+7S/Zv8AZq/Cn95an2rWXMOJ9I/xfdqaFNu1qPuM1DOqx/K1fkjjI9OK9mWG+bbVyzl+b71YM11/3zTo9S8r+Kt4lxqF6+XezNXP3W7c3+zWlb3qyttb5v8AdrF1668hZNn8VezhKHtJHLXnyxOD1a8ZryRv7rVlzM22tC6iZ5G3VVmi+81fY0qHKeRzHJ6tL5Tbf4ayZtUWLdtrS8QJuZq4O8laW42o1dvKbRkaV9rm1tqtWf8A2pJLNtX5v9paIdGml+ZY/wDvqrn9htF8yrtrTlOiDjH4jS0/Ud0dWWZbr5dqtWItvJb/AC1YtZ2SZVqZR5TXnjIjvPD8d1JuVfmqP/hEF9K7bS7VWjbdtb/erQktV27VrjniuU42eXXHhlYJPlX/AHt1Z8ll9nkr0XVLNdv+1XN6hp33du7btqY4nmJOZhtZJZFXb8zVv2vgW4uI9yq3/Aq3fBugrLeLIy7l/wBqvZtB0G3lX5VXdtr06XLL4jSMZS+E8D/4V5Mq7mZqxdU8NTWX3V2tX09qWiQrH/q1/wC+a858baTGkLfKvmKv8NbVKcfsk+9E8Rj8xV2/+hVDNA0rVpXFvJFJuptvA1w3yrXL8MjuoVImba6M11cKqr81e3fD/wAIL5cMe3cv8VcX4bsNkysy17h4J8tGjVvu1fxFSqRlL3j1rwLpMdnHGtdpeaz9ih27vu1x+n6zDbwrtasPxV4qVY2ZZK+TzPLI4j3gjX9n8J0WveNY4LVmaRa8Z8WeKF1ZmVW+XdXH+MvHk08kkKs22sGx1xp23blrxMLlUcP7xjOvKt8Rp3lqu5mb/erkNeg+y7Wb+Ku2t2+0fe/irl/EyrcXzKn3VXbXs0ObmIq8sY+6cqt0yNXv3wP8DNqMkN1KrN/FXkPg3wvNr2uQwr93dub5a+7PhL4IXS7G3Xy9u2vrcswvtanNL4TE9A8F6CunWce5f4a6pn/hqH/j3jWNfurTVuPmr9Ep0+SJzykQ3VrvWsG8gaJq6zzY3X5qydStVZflroic04/aOVmumT+Jqrw36vJtaptUt2X7v3a5ea6a3uP9mg5+Y6q4iW6jrm7yDyJPu1saTfrLGqs1GrWqsu5aBv8Amic6yeatYN9E0UjNXSRptkZabeWHmr92rMpe8YOm3jRSbfurXTWuo7lX5ty1yd1atbyfdp1ve7FpWK5vdOwa6jb71YepbX+ZapzX+1d26qNxqPmrtZt1WZxI9yqzfNTftH+1UMjbKq72Vqk3NqG62/dX5WrQt7pQ33q5uO4ZN1TR3m1qVyuU6pdrrUc1vv8Au/NWba3/APtVrQyqy0yZGTdWTfw1RaLZXWNa+atUbjS9i1RPNynNt96nffq1dWvlN/eWq+2spRNIyHJ2qSOVahb5KbuVGqCzQjlWnb1rP3/xNTll30AXJIt68VnzW+3dVjzflprfPVgVbfWbiwZdu6u08N/EHytqu1cfJarLWbcWckTfIzK395ajlF8J9HaP4rt72P8A1i1qSRQ3Ue5a+Y9L8UXWnTfMzNXpHhv4jLKqq7Vn8JrGfN7sjtr6za3ZmX7tU47za1XrfWYb+P5WX7tU7q3V/mWtIy5jOUOX4SRr3d/DTV1RoP8AdqrGuxttTNZrLQL3pGhZ+Jl3c1tR6jHdR/wtXE3GkSL8y7qrx3V1ZN95qlx/lLjOUfiNrxJ4ch1KNmVVrx3XPDk2kXjNEu1d1eyWOs/aF2vVXWtLhv4W+XczUc32ZDcYy96J4/HK08bK9VY7X7HcKy/dre1DRGsLptqttqFrdZYfu1Pwlx942rW682zXdWDqSr9sWrVnLsXbVHUJf9KjrM2fvRNjT0+7WlM+2Fqo6XtatC6XZH8392pGeS/EL/lpXk9rF/py/wC9XqnxA+aRq83VF+2bv7tOZEfiPbPh7/qY67DXot1nXC/D1v3K7mr0LVtv2Ft1EfiLl8J47rkCrcNVPTf3U1bGuRfvJN1ZtjF8zVUjOmSaxLutZF3fw7q85tYmn1Jm/wBrbXoWtbVs2rhdNlX7QzL97dU/ZKl8R6J4b/0fb/eWvRtFumdl/u15j4bfzWr0zRWVFXdVRJl7x32iu3y7q7TT7rYtee2OpLEq10mm3+/+KqJidhJarex/NXl/xG+FFvr1nM3lqzf7telaTeq/ytW5Nbx3Vv8ANWlKtKjLmiKpSjiI8sj81/GnwZk0bUpGSFlVmriZvAN1FIzLuWv0K8eeA7e/3SLCu7/dryW++HkattaOvqaGZ+6eSsv+yfHc3hW8g3MqszVCtnqFu3/LTbX1ZefDmN937usO6+F8bK37mvQp5hGXxGcsv/lPnVb/AFC1b5t61eh8VX1v/F8texXnwvX+7/wHbWTcfC9fm/c/+O10xxVGRlLC1o/DI4W38f3UW35mZa3LP4m3CKu5mWr03wvZf+Wfy1Tb4byfwqy/7tVz4eRHJiIm5Y/FeRPvSV0Fj8XG+Xczba89/wCFczIrfK7VH/whF1A24f8AoNYyhh5FxliYnslr8X1/56VqW/xcjl/5bV8+yeGtQib5Vb/gNVZINStf79R9XoyK9viI/ZPpqP4oRt92anf8LGjb/lpXy3Hrd9a/f3LViHxHdO27zH3Vf1GnL4QjjKh9JXHj9f8AnpWbdeN42+9JXha69cS/eZv++qJNUun+7urzquB5TvpY2Uj1q68aR9mrLm8Xxtu+b5f4q8hvNZuPm+8u2sO48SzJu2s1ebLC8p3RxB7Z/wAJRG275vlqjda9DKvyt8v+1Xja+MGT+Jt1Tf8ACUMy/erhnS5TshXO81C8jdv9msuNldvl+7XJt4hbd/rK0tH1JZ5NzNWZrzcx2VvE3+8taENqz/8A2VZ+mzq235q7TQ9OWdV3LVR+IqfLymXb6Wy7WZakuLLev3fmrul8P7o922ud1S1azmZdvy0q+G9tH3Tz3V5Ze8cTqEHkM1ZEnzfLXQ6ou+sVV2bq/N8dhpUZHdSlGRmzIy7ttU/I+VmrWutvy1Rm+b5a8uMTVmbHE33vlqTyvvU5tu5f7q02Ztu2u6ETnkR7aazbKcr/ADUk0Xzfeb+9QIi3fvflb/eqaN/7tMahaAHyT/w1m3Uu5vvbquSbdvzVnXH+z81BRWaVt27dt209elVmf5vu/LToZflqkQiST/x2q/m/e/3qdN91ttQ/3vm3Nt+7QxhvXc3zfNVi1Rt3yt81QbdzLV+xt/vNtrCUeYUS1HuRmZmqxvbbuWnQxfMzfNU0kX7tfu1HKa/ZK6y/xU5pWT5VqGT5FVf4qh3bGq+QyZa2+b826q8kSr/tVat9vl1DcIr0chI23+993cv+7Un3Vba33ajjdU/4DRJLWsQJFdfl3N/wLbVO4/iZfvVJNLsjqq1x8tRMAh+Xa22rSy7fmWqsbfxLTvNb+Gs4x5gNWzfcv3a3dPtWlauf01PNZflr0Lw7YfMrMtdMaHMVEtWOjb4/lWsrxFpscULbV+auza6jsId33a4PxRqy3Hmfd/4DXTOlGnE1lE4eT/XMv+1Ui/dFRs2+Zqkhi/ib+H+7Xn83vGSLVui7Vq1DFv8A4abCny/+y1ahRdq/+PVQx1vA21dq7mqbytnzVIqxqu5fvUbFZfmrGcojiR+f/danbz/eqOSLfUf/AAGuXmNHI+pLiXyo2aqrXW2NfmqxrkX2XdXPtcM7Lt+6vy1+bR/eR5j0pzj8JcuLpf8AarPuL/5flqndXTbm/h21lXV/t+VquMeY4ZT5jd0+/wBkn3v++qo61frK1YseqbfmqP7U11J8zbq+lwfunPUlze6E21926qUm1VbbVub90rN833a53Wr/AMiFl3V9RTnGRxSOX8TXq/vNv8Vcbp7+bdKrNuZWq94ivfNb5awdDumW8VWb7taG0D1jRdNjlt1bb81ak2gq6/dqj4XvY2jX5v4a6ZrxXVquMy5yOB1bSdrNtXdXNyNHb3S/3lrvdelXy2X5d1edahKqyM1Op8JEJHWaTqmxdy1sNf7o938K1xOiz7l+992ug89mXarV8hjIyjL3S5E0063Dbf4apyRefJ/DRI+xfmqbTdtw1YYapLmIOm8K2qp/DXfWN/HYL81cn4fs/l+WtbULWRo2+bbX11Cr7vvFuUo/CaF14gjum+WuN8Tf6bu2/e+7TfKaCTarVrWNmsv3vut/erudUx96R5u3hXfu2x/99VmzaD9ik+Zdv+7XvFvoMbRt8v3a4/xZo0cG7bWXLzF+9E4nT1VNrfw10mn+IW05lbd8q1y0c626su7+KmSXCyr96p+E1cuY764+I0nkqqybqw9U8dSXEPLfMy7a5ORGf5VqrIu9WWuOpiIyJ5SG4umvbhmZtzbq0LNdke5f92smFNtai6kqQsrfN8vy1wTN4qPKaUOr+VHtrIkumlvJNvzM38NZ1xqPlfLXRfCnw5N4l8QK23dDu3NW2Hoc0uUyl8R758Bfh8u2O6eNdzf7NfXmg6cum2art/hrhfhf4XWwsYdse3av92vTJEVVVV+7X6RgcNGjT5SZe7ErzP8AM1UZpdjVpNFWXeL5Ve0cNQqyap5TfM1OXVFl+XdWTffxNXPzXslrJ95qDDnlE668gWWOuJ17S2XcyrW5puuLL8rNV68gW9h+X5vloiKUeb3onn+n3jWtxtaushnW6t/vbq5vWtNaCRmWo9L1fym8tqqUSYS+zI0rqLypPlqa3TctOmZZ13bqrxtsarJ5eUo6pZqytXOyRNFJ/s12zIs6t/erF1DTv4lWrIOfm+bb/FWeyN526tr7K26rC6Szx7tvzVnylHNyS72aoWf5vvfLW1daWy/w1lzW+35du6jlHGRH8v8A3zQrfNu/vU3btZloX/d3Vhym8SxDdeVJWtY3+xvvVg/xfLUiysv3moA7i1v1dV3NWovlyx7a87hv2i+61b2n65/Duq+YDYutOVvm2/8AfNZNxpezdW5b38c6/eq19njuF/vVZlynEtZbN2aqyJXaXGlrtbbWDeaXIjNSsXzcpiyS/LTVl+WpJrOSJqhZdvWsuU0jLmBrjZUy3FU5Nu2m+bs2/wCzRzGhqLKtSMqy/e27aw/tWxmbdUf9rfxbvlojIg0LjS45V+WseS1uLBv3TNWlb6ortVyNobr+7V/ERKPMV9H8aXFhIqyyMtd5o/jqO62q0itXnt5oizr8lc/cW95pMjMm75ahxDmlA+grfVobhvl+9Wlb3i7q8B0fxzJb7Vn3V32j+MIbrb+8+WsrmsZRl8J6pDPHKq06bTY51+7XO6Xq8cv3WrpLW8Vl+9Vmn+Iz5NGZW3JTlRk+Vq2PNV6w9UvVtW3NQP3Ymfqmlrdbvlrj9S05rX7q/LXWf29Hu+ZlqvqHk3UO5fmqB25vhOBkbypF+6tUb6XzbyOtDWoPIuPvVh3l4v2iP5qmRcfeidZpcq7VrQvLhWt2rmbO6+VasXV+3ktSKPNfiFfrFdVwa3SyzL/7LR8UteZb6Ta23c1cnourtdTKv/oNROXKEIn0R8PZdirXoWqTqtjXl/w7uG8mNv8AZ213GtT/APEvZv4dtES5fCcTqk6y3DVXtdu5mrmdY1SS3mkZm+Xd8tSaPray7t33qqRlTiaXiJ1+yttavPtJXbM25v4q7PXLxXs5mavN7fV44JP9qplLliVy+8eqaHerBt+ZdtddZ+IFRdu6vD7fxDuk+Vv++a6rSdSb5WaSiM4hKPMe2aTqjS7WZq7DS9S+7n+GvG9L1lYlX95XRWPihVZdrVtzGXKe4aXqmdvzV1VjqSsqrurxPSfEq/Luau00nXl3L81QOMj0K6tVvY23VxeteHP3jMq102k6os6qu6taSyW6WtIz5TTl5jxm80bymb5ayZLKHdtZVr17WPD6+WzKteN+OJZNBkZtvy13Upe092JnKfs/iBtLhl/h+X/ZqGTQYWb7q1zNv43hdv8AWK1aVv4vhf8Airp9nUiVGpTkXm8NQ91qFvCVu/8ADU0PiW3b+KrkOvQt/EtHNUiXy0zJbwVb/wAK1HJ4Ijf/AJZ/LXRR6zC38StViPUYf71HtKgctM4ebwDG3/LNaxb74Yxy7tsdesR3Vu/3fmq15ULf3ar2tQn2UT5z1T4VbmbbHXO3Hwy2yfdb/vmvqa40uGX+Fax7zw9CzfKtdEcXUiYyw0ZHzjD4D8r70fy1NJ4Q2xt8te2X2iRxL8qrXM6parbqy0SxkpBHDRieE+IPDPlLu8v/AMdrg9U8PMjSMv8Aer27xI8fzLu/76rzvVHjZmWuWWJN40Inld9p0kTbdv8AwKsmZ5olbdu/76r0q6so5d23bXO32g+avyr8tc0qvMbxocpyq3reZ96ug0fUWRl+ZqoyaDIrfL92p7Oya3kaqj7xnKMj0vw7qSy7V3fdavavBG2fbuX5a+d/Ds+2Zfmr3rwDdfKtacn2g5j2K10tXhX5VrlfFnh9WVmVfmrstHulaFVb+7TtWtVnjb/dq4VeUzqw9pE+c9a05rVpGb+GuZm+Rm+WvYvFmiK3mLt+WvK9Yt/ssjfNXzWbUI1I8xlQ5oy5ZGHdNtX5VrN37d1WLyXav3lrJmutn3f4v4q+C5eWR6EpDpJf++abJLvb/wBmqn/r2XDfKtWVX5V+ZlreJmSxxL8vzbl/iqbYu5f/AGanQqrVN5W7bRIcSrNErfdqPyvmXcvy1oRxLtZmqKSJt3y0BylCRPm/i21l6h8jf7tb0ifu6x7xP7u6suYfL7pkzS7GX5d1QrL824bfvVNcfO1Qqrbl+batdMZEkrN96oo/m3fd207Zu27adDF+8+7SKJrWLd/DW1p8Ct833aq2cW5q1rNNm35d1ZSNKcSxDb/xfxVHMi7fu1cZNv3ahb5lbdREtmPNuSSo5GVFq5NEv3qzrhdjcfd/2q6YnKxY7r+Fad5reZt3b6rwxf3ac1EgRM251Zl2rVPzWZv91amXd95ahkVvm2/3aziHKEkvy/7NV2fd93bRv3sq/wC192ug0/wbeX6+Ykbfd/u05RlL4QZjW/yf3dtWbey+0Nu+b/dq1NoNxp10sc8ddFo+k/KrMv8A31ToUpOXKEY8waHpH3WZdtdhby/Y13N97bVWOBbWHd8tYerawq/Kv3mr2eWNOPvHd7P2ceYk8QeI9isqttribi9a6mb5vl/2qNUvGl3fNurNhl3bd1eRXn7SRySlzSNCPc392tCNNqttrNhar0Mu7+KuaMSS0r7NrVYVv++aotcLt+9Vf7Z822gDahlq5C+6Pd8tYtvK3y/3a0oWrmqGnKWdi+tP+yx+9VWlbcv8NO+1f7NcSMWfU3iS189t1c/HYNtbdtrttUi/eMtZclnuWvzHCzlGPvHtRpc3vHA6tatFu21xuqS7ZvvV6dqln8rbq8516z2TfMtevT5ZS905KtL2Zkwys7fN92tKHci7l+asWSfym2t97+7Ukd+u35mr6GlHliccjSvr35fvVxPii/21rX2pLu+auF8QX7XE33l213UpyMZxMW+n3bmaudhla3umk/hrSvpW+6rfLWTJLt2rXdGUjSJ3Wh+IfK2/eWuoj8Q/L8u7/vqvJ9Putjbt1dBb3+5dy0R5jKUTqtU1betcvdJ5rfN92nLdNcMv92tSx0trhfu/LXXHmCMeUj0dfKZVb7tXpNR2Sfw06TS5II/lX/vquV1K6ktbhd33fu159fDe0LkdE1+sv3ataTeMk3y1x8N/uZa1LO/27a8mVL2cvdDlPavC94rNH/vV0F9eR92VmryHR/E3lKq7lrauPFu+3Vd1dNKcohI1tWvY4pm27W21JY6z92uJ1LWfP/i+9Uem3jbtqt92u+nX94yjE9s0vVF+y7q5HxleebHIyVR0PVpHj27vlqxqH+kR7f7396vThViU+aR5XqU8lvJ92obW/V/9r/drW16w2NJ8v8Vc2v8Ao7fd+Wsp+8XE2o7jc0m75WqrfSqjVRW98pm+aqt5dM38VckaEpSLHSX+1vvfdohumnZv92seNmlk2tXTaDozT7dvzVrOnGmJBpujTX8y7fm3V9WfAX4fLYWtvI8f7xvmrzf4e+C/tl5CrR/L/FX198PfDi2FrH8vyqtetldL2k+YGdxpNqthYxqv3qtLOv8AFUcj/L8v8NZ9xK33q+9px905Jz943odrrVXULXerVk2+trE3zNWlHqkdwv3qojmjI5nULdlb7tczqUHLV6JcRQzq33a53UtJVt21f++q2OOcZRPPVupLKb73y102j62ssaqzVl6xo2z5q5/zZrCb7zbaBRlyneahardR7vlridSs2sptyrWtpviFdu1qdqjx3kLbacRyhH4omXY6v821q1o542+ZW3Vw+oI1rJuVmrQ0vWfm2uy1PwhH3vdOsWXa1E0qtHtrPW6V/m3VDNet/FWxHwh8v2jb/tVuW6q6/wDAa49r/wDfbq1NN1b5qgUTautOWVflWufvtJbc21VWuqt7hZV+9TrizWVa0jIiR53NYbNzMtU5ovK3V3F1pe6sG+03Zu+WplEuMznW+X5qa3+z/wCO1YuoGiZqp7qwlE6YyBvnp0cskW1qdH89SNErfw1kaMsWuvNEy/NXSaX4jX+Nlrh5rJt25d1RrLNar8u6q+EziesW+rw3G35lqw0Uc9eS2viCSJvmZq6LTfFq/wATVfMEvekdZdaNGysyrXO32kf3VrWt/Eccq/M1WluIbpf4WqrkyicDdQNFWfI+z5f/AEKu+1DS45fmXbXL32jMrfLuqeXmCMuU5+Rt7fe21Vm9q0LqwkRvu/8AjtU5lZF2tt2/7tZSUonRGUZFFpZFqxa6z5Tfe+WoZFrNuomiqAO40/XI5V2s1bC2sOor/CzV5LDfyWsi4Zl/3a6rQfFXzKrNVxkBsal4K835kXa1Y/8AY19pci7Pu/7NehaTrMN1/rNtb0el2t6v8LVXuyM5Q/lOB0fxBdWW1X3V6BoPiqRlVWpy+ELeX5gq1etfDkdr92jliFqh1Gl3v2qP5qdq2k/aoW2/3ao2cq2rfe+7WxHrdv8Ad3L92p/wmvxfEeV+JNLutOmZk3MtY9j4qaJvLl+X/er1zWIrfUoW3bfu15P4g8JbLrzIF+9R8RNpQl7pDrl6t1b7lrzHVPECxalGrSbfm216BeabNFZsv92vD/GTSWurbm3fKzVidX2j17R9RjlVfm3VqXW17dvlrynwvrzLIq7t1eoQz/aLX/gNKJ0OJ82/GJfs99u3f8tPlrlvCs/+kR7a6v47furxf96uD8Nz7LiP+7WFcKD92R9PfD+XZar/ALtd5qDebZ/7O2vL/h/cN9nj/wB2vSlfdDtq6fwhI838UaNshkbburj9PSS3uG+Vl/u17Brlh59qy/w7q5GTRNiszLWkjKMuWRyviS/aDSZGZv4a8Xt9UkuJG3N/FXrXxC/0XRbhf9lq8LsZdn/oVclX3Ymsf3lQ77Sb1fl3ba6ix1tYl+Zq8xt7pvl21sW7TSqq7q54Sl9k1lGJ6L/wlrfLtb5a09N8VM8n3mrh9L02S4kVvmb5a7TRdD27Vb71dUZSl8Rid5oPiORm+b5a9C0PXJGVfm+WvO9B0tVbdtruNLiWL+L5a6YnPKJ6p4b1xty7q9M0m/V413V4Xpeox2rferuNF8UKqqu6mEJcp6dceXLHXlfxI8LrqlrJtX5q6q38QLKv3qmm238bVtSnKnLmCrGNaPLI+D/iNBfeEr5mTd5at81cna/EObd95q+xPil8L4/EFrJthVm218o+JvhFcaTdSKqssf8Adr7rA1cPiafv/EfJV44ihU934Qs/iTJu+aT/AMerWtfiV83+srgZvCFxAvyrVGTQ7iJty16P1TDyI+tYiJ69b/Etf+e22tCH4kLu/wBZXh/2e4iZl+amrcXUXy7mqvqNE1ji6x9EWfxGVv8AltXRWPj5WVf3lfMdrf3St826t6x16ZVX5mrhq4WjE7qWIrS+I+mrfxvG6/NItOk8Ww7vvLXzrH4vkiX5ZPlqG48f+V/y0/76rzJYeJ3RryPfL7xNDt+8K4nxF4hhWOT5l+7XkN18TfvbZK5nWPiN9ojb95/DtbbXlV4cp30qvMbnjDxbHE0nzV5jeeN1lm2q2+ud8VeKJLpm2NuX7vzVw6zyec29v++WrypHVHmPaNN8QRzrurbjnhuI/lb/AL6rxzSdUkiVfmZflrsNN1tvlVmrKx1xq8vxHWTQRr/d21lzWv7z5fu06PVNy/3qPtSvXRT90yn7xa0lFikWvXvBeo/Z/LWvIbd/3m7dXYaDqTLt2fe3V3RqHP7Nn0hoes71Vd33a6T7essdeO+GdWZ1Vt1d1b6izRr81c8pGioykR+ImXbJXjfih18xv++a9M16dpYZPmryXxMsnmMzLXiY6X7sx5OWRx+pOu3/AGqwbif5vm+7WheMzbvmrHuG/efLXxUolFqzdd1XvN+X5qyYXZauQy71204+6BpWs7Ky7auLLu+WsWOXYqt/eq5DKz7vm3bazlIUZGmvSjb8396qUcu5dtWllojI3iNZF/3v92su+Vfm21qSKzqrLuX+Kqc0W9WrP7QSOdmi+bdtqqyfNurauINn3aqSRM33VVq2gYmf/FU9qvzbm+7Uy2rPNtSPdV630O6bazW7f981ZY6zZdv+1Whbv96q66XcLu3Qt/s1NJFJEvzKytUzLi+Uteeu5v8AZqGNtzVVjl+b5qtWu1typ/FWcZGsZDpIv4qy7qLc1b0dnNL91fm/3aq3miXjL8tvI3/Aa6afNIzlE59W2sy1NbxefJ5arurS03wffX9wsawv83y7mWvfvhP+z7NfzRyTwq275q6I4apWl7oqcJVJe6eP6H8NtU1n/VQttb/ZrYvPgjrUS7hbt83+zX6CeB/gdZ6dax74VrsLz4Waa8P/AB7rXpwwcKcfePT+oSlH4j85/A/wAvtR1KH7RG3y19PeG/gZDpunxq9urfLXsVv4Is9LvNyRqu2tq6lt7eH+H5VrjvyS5InTSwEaf7yR8V/HD4X2+kSRzRRqrL/dryNYvIj+7ur6u+KkX/CS3jQxfd+7XH6T8DWvI9zRt/3zXoRjE5IYapUqSlTifMuraz5ULfeXdXH3GqNK25Wbb/tV9VePv2e2SxkkSHayr8vy18r+JtDm0HUpLeVdrLXFiFKUTnr0qlGX7wy5pWbduqvG3+1TlVmX5vvUip8vy/dryuU4i0s6qqqrVOt1sWseS42bacsu/wCVflqrEmot1v8AvNUiyqzbv9n5apQ/7NTwxSbvmWpA2LF922t2FV+WsLT7dvlZf4q6i1s2+Xau6uGqPmKc1vv+7VX7O/8AtV0n2NXjqD+zT/drNRMz6n1KfbM22s+O4+VmrL1LWVeT722sv+2V+6rV+U0oSjE+g5uWRpag6urNXnfip/vba6qS/wDNVm3VyfiLbKrbWr2cLSlzHJiZ+6eb315tkb5tvzVlyaz5TN81WNet/KZq4+4f71fTwjyxPMRoX2ts6/erCuLpnkbdUEjs7fN/FTVi2r91q7KcTeEIlW8f5axZpfvVvSQf7u2se4t9rf7NdMY8xlKPLILWfZ8v96t7RYmumVUVttY+n2ElxMu1a9Y8F+GVby9y/NXTGIfZHeHfA0mpXC7lbavzfLXqGh/DlkVf3f8A31XWeCfDixKu6Na9Ks9GjX5lWuynCMieT7R4nrHgPbC37uvMfEngPdcfd+WvrbUNGjlj+7XC+JPC67mZVX7tEoGMvdPmCTwv9n/4DVK60mSCNmSvXNY0ZUk+7WDdaWqL/wAB3V586ceYcZHl7NNaybWqRdUkVf4q62+8PLL823dWNeaDtjZt3/fNR9XiHMZ/9qb12s26tLSbz5vm/vVzc0DQSN96naff7ZGasJUuUuJ6pot+u7arKtbU14ssf3q8t03VGimX5q6aHUZJfmas4ylECbVIlfdXM3FlvZv9lfu/3q6Jnadvm+aoZLVdu6umMiInJyWXy/d+Wqc0XzKvzfN/drpbry0Zl3VkRruutu2tadUsbo+hreSLuWvUvDfhzb5fy1i+FbBdyrt+avW/CejfaryGqm+f3TTlPR/hb4P8qONmXbur37TbJbO1Va5HwPpK29rH8q120j7Fr7PLKHs6ZjOXLEdu+WqsirLTml/u1VaVq944JSMnUrVtzbayZL+a1aumk2t/vVn3Vgsq/wB6rMZQ+1Eo2/ij5l3Vek8Qwzr8zLXP32jf3a5u+guoGbbVWI55R+I7K8v4ZV+9urk9a8t922sG41S6ib+Ks2bW2/io+EObmHXF01rNu3fLVqx8R7vlZq5+8v1lVt1c7cXjQSfK21aylI1iekXUq3qtWCzfZZtys22sXT/EuxtrNWk1/HdLu3URnzFSgdBp+rb12/erSaXzY1+auHhulikXa1dRpd55vy/erWMieXmG3n7r/a/iqnb3vlSferQ1Jfvba5u6l2t8ysq1UjNHeaLrKsy7mrrrOdZ1rxnT9S8pt26u40PXvlX5vlqYyHKB3DQLLWTeacrbty1oWN6sqr81WJEV615jnPPdS03+6tc/dWTL/DXpl5p2/dtrndQ0n5arlKjI4uNtjVcjb7tTXlg0TVm7mi+Vq5pROmMuY0lVWqvNa7vu/NtpsN7/AA1ahlWXb/dqI+8UY82l7t23+KqM1rJa/dZq7D7OPL+7VO6sty/Mu5avlA5VdWuLJv4mrY0/xe0TfM1F1pKy9I6wb7Rmg+5urKXumiO+s/FUdx/y0WtSG6huF27q8XmlmspPl3ba1NN8VTQMu5vlojU5R8p6pJp0M/3fmrLvvD+7cyrWPp/jKN/vNXQWfiCGf7zVrGpGRPIcveaDJEv/AI9WHf6dIvzNXqDS286/wtVG40mO63bdtVyxkR70Tx24tW8zncv8VU/mi+ZWb/gNeqXnhXf8yrXL6p4UkWRtv/fNYSpGsZ/zGXpfiiazZd0jV33h/wAcruXdJXlN9pNxBI25W/75+WqMd7Na/wATfK1Ze9ErmjI+oNN8ZKyr+8Wtj+2/NX93/wCO1806L4vkikjVmb+7Xq3hfxHHdbd0i1cZhbmOk1TUbr5vLVq59vEOoQSMxVv++q9C0+1tb9edrNU114Kt7pdyR1pzRI9jKPvHF6f4ymb5X3fLW1b6jHfyVDeeAWiZmRWWqtvo01my/e+WjlK5uU3LjS4biH7u6vI/HHw88+aSRVX/AL5r2jS1ZlVa0Lrw+t1D8y7qmPul/EfHMehzaNfbWVtu6vStHvdtrHu/u10njzwR5DNIke2uJ2NZrtb+Gs5xOyhP7J438dnWW6jbb95q810Vtt5HuavRPjJL5sy/99V5vpqbbqNv4d1ctU1w/u8x9EfDu482Fa9Ysf3sNeK/Dm6+aP8A3a9w0mLdCtFIiY28tVaGsuS1XyfmroLr91C26ubvr1Uhk/u10GH2jx34xbYtNm/3a8Ns4l2rmvXvjRqS/wBlzM3+7XiNvf7I1/u1xYiRvQ+KR1lnBHuVv/Qq6LT0hXbXn8Os/NWjb680S/LXJzcp2On/ACnqdjewwL8rfLW9Z69DEq/Nurxm316Rl27vu1et9bb+GStPbGEoSPdLHxfHB/FW1a+N17tXgcOrybfvVsWeozSsu3ctdUa5hKJ7cvjdVb5WWt7QfF7TzKqyV4np9vNOyybm216F4VtWgkX/AGfmrWMpSMpRPobwveteKu5q9G0eLbt3V5H4LvViVdzV6dZ6zDFH95a1LjE6S402O4j5Va8x8deC7W4WRvLXd/u12E3i23i+9Itcn4i8VW9xHIqtuatqFSpTl7pE4RqfEeD654SjiuJF21zN14Vj3fdWvStel83c1cPqWqLAzbtte5HGVImH1an9o5W68Kx/Ntj+Wsmbwqu7cy/+O11Emtw/3qqyatC/3tzVX16oVHDUzl5NEjRty/8AoNU7iwWL7u7/AL5roLrVIU+7trn9Q1SPa22sfrNSRr7KnEx75F3Myt91a5HWJ9qt81bmqaitcTrV+rLJhqr28iPZxOX1jVGX+LbXMyazM7Nub/erQ1rzJWbbXJ3DssnzfLXn1avMb06cYmv9o3feamLErNWKt1tarlvet/DXEjs5om5YxbNtb9nuX7tc1Y3iuy10Gnz/AMXy1fMTFmtC7J8u6rUN038PzVHbosq7m+9ViO1+aj2nKb+y5vhL1nO25d392ut0FGZl3Mtctp9qvmLjc1d5oNqqbV/2a46uL5fhPTw2F5viO88O/Iq7a7yxl3Kqt91a4zQYtm2u10+Lf/vV5MsdKMj3Y4SPwhNYeev8TrXI+IvDnmws23a26vTLe1qG+0lbhWrGpivaR9456uXxkfMeveHGt5pG2tXG3Vu0U33a+kvEXhdpVk+WvKde8KtBMy7W/vV5dTll70T5yvg5U5HCxwN/dqaNWVdy/wDjtXrizaCTbVNvu/3VauWR50o8pE33trN92rtvt27aqxxfN97/AIFWgv3m2/w1zkxD/VN821vl3VNby/NUOxXX/wAdqP8A1TfLQUaitvpsi/8AfX+7TdPikupNqbm/h+7XpXhf4QX2s7WdW2/7NKMZSH8XwnlclmzN8qtu/wBmtzw/4DvtbuFVY22/7tfR3hv9nZdys8O5q9k8I/Bm307y90Kr/wABr0KdL+Y7aWBqVPiPA/Af7PvmqsksO5q9Ys/2fbXy13W6/wDfNe/aL4Ut7CNV8tf++a2vs8MS/dWuqMeU+hpYOlCPwnzHefs+2vzf6Ov/AHzXK6p+zxbvu2w19eTeTt/hrNktbeVv4aykbvB0ZfZPifUP2c13Myxtu/3az4f2fZFb/VtX3BNolq//ACzWqcnh+13fdX/vmpjGJzf2dS5j5Z8P/A9YNu6Fq6xfgpC6r/o617xHp1vb/dVac3kr/drSMuWR1wwlGP2TxfQfg3Z2t0rfZ1+9/dr3rwL4UtdNhXbGvy/7NZ8csKfN8taVn4lhtf4q9OhVD2EY/DE9EtUjtVqG91GNY2+auLm8Xq6/Ky1yeveN/IjbdJ81ehP4eYIwNDxh4qt7Dc26vI9U+I0l/I0aSf7Py1j+KvFbapcNGjbqy/DPh+afUFkZWr56vLll7pvye0909K8D+Gm1aRZp9zbq9o0fw1bwQrtjrm/AOjfZYV+X+GvRox5UVdlCUpR5pGsoxpx5YnB+ONBt30+b92v3a/OH9orQY7LxRuRVXczNX6PfEDV1t9Pm+b+Gvzt/aCuvtviBf96pqzjy8p4uZR5qXMeGtbqvyr/dqvNFt+XbW61vuX5V3UxfD95eybUtZW/2tvy1xxpSl8MT5Nzic3JB83ytVy1sGdl3fKrV11j8MdWutu23Za6zS/hBq0sfzR/98rXRDA4iXwxOaVaMftHntvYbFX5V3VoQ2a7Wr1Kz+CmoS/eVm/4DWpD8Cr5v4a3jlNeX2SPrMInlNnEv8K/drotPRdvzV6Fb/Ay+RvmVlroNP+ClwnzNGzUpZHWkZ/WYnmcdqrVJ9kX+9Xry/CBkXmFv++aj/wCFV/8ATH/x2msiqmH1qJ57qHiH5m+aqUOufNtZq4661dn/AN2oYdU/iZvlr8jjhj6Pm5pHff2z8v3qz77VPN+9XLtqyr826qt1rKt95mr2MNQjE5qoa5+93VwOpJsmk/u11V1eearf3f8A0KuR1b5pt27/AIDXoOBgUVXfu+9uq5Gm7d83+1VWP5vutWgq/L8y1UYyOyBRuIlX/erD1BP7tbt1Kv8AtVgXk/3q3hEzkdF4Zt1eRf8AvmvavBMSrIu77q/LXgvhvVlikX7u1a9o8L65GkK/NXVH3RSPdtFuo7WFdtdAviNUXarV47b+Jv3f3qsR+JW/vfLXTGpynJKUj16HXllVvmrF1jUldWVmXdXna+LVgVt0lZdx4v8AtU21WqZVRcxc8QXSrM23a3zVzrbZfurUk1x9qmb5qhmZbKPdu3Vyy94mP8xTvEVY2/8AZazZIo2h+6q1TvNbXzvvLtqC41dfLbb/AOO1cZGkfeOY8RRbNzJt+b5a5bftmX73/Aa6XXLxZY/4a5j/AJaVUohE29NT5l2/d3V2Gm27S7d33a5HR38pVzt212Gn3C+XXnziWankLt+XdtWqs0rbWqwsq7du6oLplVWX73y0cvumRzmqS7ZmrHhn2zbt3zVoao+9m2/xVzU1x5UnG7bVQiaxPUfDOo/6tt1fQHwrg+2XCybdytXyj4ZupJbqFVZvvbdtfa3wV0bbZwsy/e216mDoe0qGjlzHuGgwLb2Kt/s7auTPuamx/uo1X+7ULda+/ox5YnDUlzSHN92qsj1Nv/iqqz/NXQZMN/vVeS42/eb5ak3Vn3Peg5pDZryP5ty1n3DW8vysq1V1BGX5q5+6v5om2/w1VjPn/mNC80iG43bdtc3qHhldzbdv96pP+EjaJmX71H/CRr7VZpzROZvtBkRm+9XP6ho0iK3y130mrw3FZd1LHLHt+X/drKUS4xPLb6zmgZmX+Gm2esyW+3c3y1219YQy1yWsaaqL8q7awcf5TeJZt9e/eferqtD15dy7m/2a8juJZLVv7tWNP8TNBJ8zfd/2qw9pyyNeU90a9WdaydSXfXM6H4tWf7zferovtSzx7q66dTmMJ0zJafym+Zq2NH1bym27qybyL5m3NVOG4WKT/aqZDR69o+t/L96uss79ZdvzV4zo+qNtX5v9qu00nW/u7mrSMuYxnTPQlRZVqrdWCurVX0/VI5f4q0llWWteY5ZROR1LS9/y7d1crqWk7N3/AKDXqFxaq/3VrB1DSd+75a15eYmMuU8ruEaJttWrO9+783yrXQapof8AdXbXOzWbQM26uaUOU6YVDchvFdasKqv0aubt7ryvvVsWd+vl7t23/eojI15eYvNa1RurDcrVrQ3Ecu35qm+zq9WT8J5/qWkebu2r81czfaS0W7au1a9cutLWX+GsW+0H5fu1EqfMVGZ5X5U1v8y1YtdZuLX+Jv8AgVdVfaJtb7qr/wABrHm0b725d1csqcomsakZFqx8aTLt3tXSab4yhlZdzba4OTS2/u1X+xTQdKIylEZ7Na+Ibe4X5mXbViT7PdfwrXiMOqXlnI22Rv8AgVa2n+N5Im2yt8q1vGZB6VeeGobpW2qtcvq3gNW3MitU2m+PIWX5mWuks/EFrdfe2tuq+aMhcsfsnkeoeC7izk+TdTbG91DRpP4tq17Z9ntb3+7VWbwhb3X3V3VHJEOWRg+F/iQ1u0aytt3f3q9a8P8Aj6G8Vd0leW3nw5XduRfmqnD4cvtLk/dM22p5CfayifSFrqNveru+WnSaXDP92vEdH1vUrNlV933q9A0Xxk21fNVqOWUTWNWMviOqj0byvmWtS3i2Ltqjp+tx3Srtaty32y/dqDaPL9k5HxVoy3tu3y14j4q8Pta+ZtWvpy607z1avL/iB4fZIZGVf4auPve6Hwy5j4t+IWlte3nlt/u1ztn4U+Zfl+7/AHq9a8VaWras25aq2ulx7t1YSibwl7pV8E6W1vMvy1754dtWe3X/AHa830OyVZl+WvXPDcS+T/wGpjHlNDF1yJk3bfu1x+pW8jQt/d+9XqGtadujrjdWtVtbVv71Wc6+I+W/jk2zT2h+7Xi8O7buP3dtevfHSVWmWP8A6abq8jjXd/e3ferzsVL3juwvvcxdh+X+JqtworblVqhhRfumtCGD/vmuA9CJJbq38P3a0LVGeT+Go4bdVb/erUtXVWVm+b5auJmzS0+13V12k2a/Lu+auZs7yOLatbFvriwbtzVvE5ZRPQtLWOLbXUWerW8Cq25VrxtvGS2se7zKydQ+IDRL8sn/AI9XdHmM+U+lLHx9Dat8sldFH8RvNh+STc1fE/8AwsO6+0feZVr0jwX4ta62+bJW8QhSlKXKe9X3jm4ZvvNuqGHxHJK3ztXIxzrOqsrbq0LWJnruiaey9mdFcXq3Ef3vlrh/FFhJcKzJ96ustbNn21oSaD9qhbdtrePukyh7Q+YfEGt3mjTbWZttZMfjpvu7m3V658Svhz9qhmZV/wCBKtfOtxoNxpd9JCzNt/h3V3eyjKPMeVJ1KdTlkdp/wlDSr95qp3Gss+75qzbOyk2ru3Vfh02R/vVhzRia8spGZfXUjL838Vc/fOzbt392u0uNIbb833a4/WrVoJN1cc6p0xhynN30W7dXM6lb/NXTTMv8VZN4u9t1efKXvHbE5SZdtMhl8qr15FsbdWey/NWhH2jUtbxlb+Kt7T79fvbq49XZGrStZ2/4DQVT5pSPQNP1JW27mrctZ/Nk+X5lrgdNlZm3LXYaTuWvNr1eU9nDUuY7LSV+7XcaH/DXD6Svyr81dtov8NeFVq8x9DSpxO+0PrXdaWquy/7tcDocu3bXbaXcbdtcEpHoRiddYxLWotmsq1j6bLv2/wAVdFa7W/ioRZz+paN5qt8tcD4g8KKyybVr2SS33q1YeoaWsq0ziq0I1InzH4k8NNFI3y7a4PULdopG+Vq+mPEnhdZVbau6vI/E3hJopJP3f8VL4j5HFYOUfeieZxv8yrWpC+9flbdUc2kyWszfLUlnasjbdu7dWEonkRjyy94laL7u2t3wz4DvvEd0qrG23dt+X+7XVfDn4X3XiOaNnjby926vr74a/CC306ONmhVf+A1vThzfEdtLCSqyPL/hn8AliWFpY93+8tfSXhf4ZWthCv7lf++a7LRfDkNhGu2Pb/wGtyNFiX7tdcacT3KWGp0djFt/DlvAvyxrV6Ozji/hWrjS1VkuK15eU6xszrErVzuqak0SttrUup91c/qETOrVnM2gYN9r0kTN822qMPij5vmao9WtW/u1x99K1vJw1cM5SPQpQjI9Kh8TR7ar3XiZU3fNXmf9vNF/FVO48S/e+ao9qdUcLzHeXXiv5vlasmbxV83zNXnd54mXc3zVkzeJt+75t9T7U64YM9Sm8ZbVb95/49XO6l8Q2ik+WSvO7zxAzfdbdXL6pq0jM25mWuulKUpGVenGlE980vxp58O7zN3/AAKuJ+JnjxtOs5Jlk+VVrzW18byWEPl7v++a5PxhrN54oj8lN+3dXvfWIxp8p8/LD1Jy5j1z4Zzt4qkWZdzRt92vqLwf4Gjihjk2/wDjteC/s5+F2s7G1V1r7C0OKOK3j/3a82MYylzGsv3ceUtabpa2sa/LtpupXSxRtVq4v44o/vVwfirxGsSsqs1bOUYxMo+8cT8RL+bUlaGD5q+c/EXwHuvFeqedcLIy/wB1a+qtB0P+1pFZ69C0nwNCqr+7Va9bCUaMY89U+azOrKt+6pnxf4f/AGWoUZWazX/eavRtH/Zst4tu+NVX+6q19WWvhKGL71aVvolvF/Ctd/1qjT/hxPAhgZS+I+ddL+AWnwL/AKnd/wABrorP4Mafbqv+i/8Ajte5pZRJ0Wn/AGaP0WsXmEvsm8cuijx2H4W2cX/LqtXI/hzap/y7rXqzQL/dqGSJaP7QqSCWDjE8tk+H9uv/AC7rTf8AhCIU/wCWK16NcKtZ8jLurpji6kjmlSpnA3XhCFY/9WtZX/CJw/8APNf++a9Bu3jK1lfLXVCrOxm6UT8gprj5v9moVvF/haq9xLVXzV8v5q/Eo0ju5i1JqLbW+as2bUm8z7zbajml/wBqslp9sm7+GuulT5SJS5jakvWVfvVk6hcLKrbap3Go72+X7tUWutzf7NdnKHKalq2+taHa6t/u1z9u+xt275a1ftS/wN/31V8pcipqjbl+X+GuR1Bm3N/FXWTO0vmbqxbyz+ZmT5qUZRiEZfZMexlkt5PvNXoPhvxKyttZm8vbXGR2HzfLWtpdm0Uit935a3l7xco8x6tY63v27W/h/vVof2zt+Xdu/wCBVxNnuRo/lrQj3bl3VlKRzyibl5qkjrtX5Kq2t+396o4Yt7f7VOki8j71ckfekTynRWt43k7m/wCA1l+INZVYWXcvy/eqj9v2x/K3zVzOrLcXU0mz+Ku6MPdMpFe6v2nk3Jt21C15sWq8NncW7M33qj83zdqttX5a4p80ZGsYlO8laVvm/wDHaqquxvvbq1NitVWSL7zbdtaRqlfCT2d1s/i3rXR6fqS+X/7LXIqm2ti1Rk8vbt+7RzEnVW94zfNRJKzqzbqyVulijaoVv/vfNXM39kCa8ddrfN/u1zc0SvNurSuLjzW+b7tQxxfN935q2j7pvTidp8LdBbUdet/vbV+avvL4a6StnZx/L91a+W/2ffDnmyR3Dru3Nur7I0G3W109a+qyqn9oyl7prSN6VC0v3qa0tQtKvzfNX1UTz5fENeeq7T/LTZGqnI3zferUwlItLcK1RtKrfNVNp9tQtdUGdya4iWWsO+05ZW3ba1JLr7u2q8k9UiTj9Q0T5m2/LXM6hpMkS7lZq9Km/et822sm8sFlX5VqwPLbiW4gkrPm1mZG2szV6BeaGrt93dWHdeHPvblaspRLicnJr0m75mrNutUWVWVq6C+8Nfebb8tYd1oMi/w1k4yN4yOb1Rt3SuV1JZIm+X7tdpdaRIn975axbzSGZm+Va45wlI6oyMXTfEElncbdzbfvV6V4f8VfaFXc3zba8n1LTWi3Nt+7U2j6lNYTKrN8tckZSpyNeWMj3hbpZ491U7jcjf71czofiD7RHt3fNXQfallj3LXpRnzROeUOUtWd15TLtZq3tP1Zlb7zMtctHLsbdVuG4/utR8JPKemaPrjI3Lbq67TdZV2Xa1eO2N60TKv/AKC1dFpOt7G3bvu1vGZzTpnsFrcLcLUklqrrXH6Try/L81dRZ6isq/M1dEZGHKZ+oaWrKzKtcrqmh/eZVr0ZlWVf4az7zTVl3VpzGXwnj99pbW7f7tUVlkib71ekapoitu+WuRvtG8pm+X5aylT+0axmV7PUvu7mretdUV1+Zq5FrdopKsQyyRfxNWHNKJudxDeRy/L8tTSRRz7a4uPUWib5mrQt9b2t96tYyINa40ZZfu1k3Xhzf8y7q0LfXlb722tCHUYZVX7rVXMOMThbrw+yM1Z8mk7flZa9Okihuo/l21Rm0FW27aOWMiuaUTzOTQVl/hrPvPCqvuxHXqjeH/8AZqNtBb+7WXIaRn/MeL3Gh3Fr92oY9RvLBv4vlavYrrw1vb7tY994NWX+H/x2p9kTzHJ6X45mg2rLurtNH+IMbbVZq5W+8Fsv3VrFm8P3Fq3ys1Z8somsZHu2n+KLW6Vfm+9W5ay2d7/zzr5th1LULD+Jm21vaX48urfbv3VXMLnPoKHRrOX7q/NViPw5Du+WvI9L+Jflbd0jV1Gm/E1Xb5m+aq5hc1P7R6VY6W1v/FXTaXFtWvOdP8fW8v8AEtdJpvjK3l27Wo94uPsz0S3RWXa1c/4s0Zb2zmXb/DVjTdejl+61alwy3UdZ/DI6PdlE+M/iV4ebTdSaTbtXdXJ2a7G/vLX0d8XPCq3FvJIsa7q+e47X7LcSRv5ituqpx5veOalLllym5oq/vlr1Dwy/7ta830dPmWvRvDb/ACr8tYnXE6DVIt0Lba858VfJbyf7temXiL5LV5b4+l8q1m/3atES+I+OfjVeL/bEK/71eexzqrcfNWt8ZNW3+Klj3fdWuHXUv3m7d8tePX/iHq4OPucx1Ud5H5i7q0I7+P8Avba46G/837tW47htyrWXKdvKdUuqf3WqxHqO37rf981zMMu37zM1XFuNtbxhEOU6aPUW2/eVqG1FnZq5ltS8pfvLu/u1es2kuptqKzbq292JMqcS9NdTOrfvN1QwwNL97azf7Ndv4b+G19qzKqwt/wB816/4V/Z1mvFVp4/l/i+WrjVjE0jQl9mJ81zaRM27av8AtfdrovBcV9b3Crtf71fY2h/s02+1d1vu/wCA12Wl/s42cDKy26/981l9ZjGRq8LUkfPfhn7VLCqtGzba7C1WSL7ytX0NpfwTt4F/1Kr/AMBq9N8G7fy/ljrpjjKYpYOoeC2N0qr81bVvq0KrtbbXompfBvZ/qo9tcXrnwn1CDd5VdkcVTl9o5J0K1P7JzPiC6juo5MNXiPijwbHe3DSRL827dXpmveH9W0lmaVX2r/s1m2O262+au2uyFX+U4ZU+eVpfEeR/8I41v95flWrVjpG/b8tevXWgwzw/LGv3awf+EfW3mbau2iUjJ05U5e8cHfaRthbcv3a8x8VW+2STcte+a1pu2FvlX7teH+OtqtJXBI35jy2+f95826s2aX/a3badqF1++Zaz5JV27ax5TWEvdKt4/wAzM22s9vvfLVy4+ZvmqPyt9VzRiVGnzSI44vmWtC1i302G337fl/4FWxZ2e1tv3q8+rXPRoUC9pNvt+auw0eL5lrF021+6rLXXaXF91V2/LXkVap7dKmbmmr/wKuu0v5Ntc3p8TJt+Wum0/wC7XDL3j0Y+6dZpcqqq11mm3X92uHs3+7XQ2M/zVlY0jI9D029+7XTafdL93d92vPdPvfu10VjebKZXMdpHPTZtrrWLb3/y/eq5Heq1UXzEN5pq3G6uN1zwus+75a9AjlVloksluF+VaixhUpxkfPOueBvmbbH/AN8rVrwT8Jm1HUlZ42/vfNXuUfhD7bMv7uvSPBfgaOyZWaOrPDq4OMpEfw1+GkOnW8bNCvyr/dr2TT7COyj2qtQ6fax2sKqq1NNe7K64RN4xjH3Ymh9oVKja4rHa9/2qha//ANqrK5TWkuqpyXW5qy5r/wDvVV+3ru+9RzFWNbdvahrXctUYbxXatK3ulespS5jWJh6ppHmr92vPfEHh6RWbateyN5cq1RuNJjlX+9WEocxrTnKmfOd9oN0rN8rVkzeF7yXdtVq+kJPCsMv/ACzp0PhC1/55rWXsIndHGSifK954D1Bm/irQ0X4WXl19+Nt396vqJfBtru/1a/8AfNa2m+GbeL7sa/8AfNb08NEr+0Kh80x/Bmbb/q2qrefBlmVsw7v+A19cf2HDt+6tZ95pMP8AdWvRjGMYnm+3lKXNI+Lbz4KMkn+pZf8Adq9pfwgjikVnj3MtfT2paTbru+WubvIobdvurWU+U6fa8xj+CdGj0NV2rtr0aPxHHaxqu6vNbjWY7Xdtaud1TxlsVv3lcvtOUy5faHqWteNFSNv3lcH/AGy2uaoqq3y7q8x1jxo0rbfMr0j4S6Q1/JHcP838VXQjKtWMqso0aZ7x4HsFSGPdXo0CqqrXJ6Ha/ZYVrpLedf71e/Vj0PkqnxcxoDtTsCoVejdXJyle0RNgUYFV/N201rpaOUj2sSwe9QyDdULXi1Vkv1/vVrGnIwnVjIjvF+WufvJWRvvVrXF4r/xVh30qs1elQjI82Zm3V5/erN/tD/bqS8f71Ze6vWjGNjnPyNuGVv4mqvJKqfKvzVC10v8AFVe4uvl+XatfkMaZ1jZnbd8vz1l6g/lNtqZrr/arLupWb+LdW3KUVZLj5ttN+0fL/u0vkH+9VRlZGX5a2jEqJehn+781Xo7xW/i21mxr8q1KqNVS5Rm3DcK/y7fvLVi3tY5V3bd1Y8Nxs+9t3Vet7/ylb5q5JR94cY8w6a1jik/h+WpoXW3ZV3bm/irNmvfNbdu/2ahuNRVW210RhLlNfhO4t5/lVvl21ct7hd2371cHDryp/wAtK0tP1xfOVmb5a5asZGEvePTLG1VtrfM1VNaibzNq/dp+i36yx/e3Ve1SCOVV+Vfl/iq6VI5py5TJ03TmuPvV0Vv4ZjlXcy1k6TceVMq/NXdWMqrZ7v71dHwijL3eY8917RlgVvlWvP761aKRtvyV654iRW3f7tef6lZebNWdQIyMG13M3l/NVua12RrWja2HlN8rf7tSXkDbWX/arzHH3izldqpdbf4V+7W1GipCu2q0lv8AM1W4Yl8tV+auuMCkV7p1+VVb/epse1W3bvl21TmuN833vlpy3C05UyuXlLW1X/76qazga6vIY1+8zVn/AG/c3+z/ALNdh8M9N/tnxJDuX5Y23VMYy5uUOY+qvgj4ZWysbfau35Vr35v9HjWNf4a4n4d6MtnZw/LtXbXXXEvzV+hYGl7OnE5q8h27/gVRs9NWX5qdJ/s16ZyFOaWqbNtXc1SXTbazZJfvfxVZzjpG31Cz7ajaX/vmq8kvzVpEgkmlVV+Zqqtdf7VR3E9Zs07fN/dpgaH21U+81RtfrXP3E7fdWs24vJEagDqJLqPd96q7Swytu3Vxs2rSK3zfdqvJr0iVFzSPvHVXEULq33az7qwjZd3y1zreI/vbqj/4Shdu3d8v+1Uc44ly60aGX7v3f71c/eaDH8zItXpPEcbfeb/vmqs2vQuu3cu6plKJrHmOT1Tw/wD7P3q5HUNJ8qT5Vr0K81GNl+98tc7qEsMq1yTjGR1R5jmdPuJLOT5m2/71dxpOs+bHtZt1cLqHyN975qk03VPImX7u5a4+b2cjf4j1KOVW+Zf/AB6r1v8AO33q5PS9UWVVVmrqLOVWXdXTTq8xhKJe+6ytU0d40TcM1NX5lqORfm/hatjE6LTde8r7zNursNF8R/LtZq8qVmib5qv2erNFJ8zfLW0ZGco8x7pp+trLt+b+GtqGdZ68T03xHs2/NtrstH8S7tqs3y1vGRjKJ3U1ksqt8tc3q2jfe2rWxZ6zHKqruq80Sz/3a1jI5+U8r1DSP3n3azWt9i7W+9Xp2paMsvzba5XUNJaJm+WiUOYcZ8pybRK/3qhktW/hata4tdjbah2etZm8Zcxg3DzRN8v3ajXXpIG+bdW1Na+av3azbzSKBRNCx8XqnytJW5a+LY2+8ytXndxpMkTNt+Ws2b7Vb/d3VjzSianuVjrkMv8AFWtHPDKv3q+fbXxHdWTL8zVvaf48b+KSnzge3R2sctObQ45f4VrzvS/H0bfemrsNJ8ZQy/8ALRarmDliXLjwkrL8sdYN54IV937uu+s9ct51X5lrSha3uP7tVzl8h4jffD5v+ef/AI7WPJ8P5Eb5Y9tfSC6Xb3H8K0f8IvDL/CrUXiRyVD5r/wCEDkf+Flqxb+CLhW/ir6M/4RCH+4KP+EQjT+Ff++an3SZU5Hhdn4PulXbuet6x8PXlvt+aT5f4q9W/4RyOL/lnVi30hU/hqrlRgcnosV5b7d26u80m6k2/NRDpcf8Adq9DZKv3aykdEIcpl+JNOW/s2yu75a+afHXhxtN1JpNrba+spLXdGy7a8p+JHhf7VbySKtEf5RVY/wDLw8T0f5Nvy/7teieHW+Va89tYmtbho2+8v96u60G4VFXdWEjenLmOumf9y1eN/FK6+z2Nx/utXp11qkflsu6vEfi9qi/2bdMG/haqQT/mPg/4naj5/jK+bdu2ttrnY73/AL5p3iq4a68RX03/AE021lru3fLXk1feke5ho2pxNyG92Vah1Lav+zWFHu3fNVmFGf8Ah3Vlc6Tcj1T5amW/knZVX7zfdWl0PwvdazIqpG3/AAKvd/h38ApLyaGS4jVl3btu2iVTlLjTlL4TzXwf4A1DxNcKqxuq/wAVfU3wv+ACoscktvvb/ar1D4b/AAZh06OP/R1/75r6G8M+D7ezjj/cr8q1xSr/AMp6lLBxj71Q8/8AB/wet7NY/wDR1WvXNB8C29rGu2NVWt7T9Ojt9vy1tQxKi1nzS+0dPux+Ep2egwxfdjrQj0uNf4V/75q1Dtqwvz0zORVjs40/hqT7FHt+7VhYqds21pEZnyaXG/8ACtUbzw5DOrfu1/75roce1BFUK55R4m+HNrfwtuh3f8Br5/8AHnwsk0aSSa1j/i3V9nXFqsu6uP8AEnhqO9hkXarblropV5U5HHXw0asT4ba8a1k8mX5Wq1DEt01ekfEz4VSRTNNBG3/Aa8xt4LjS5ts619BTqxqR5keBUpypy5ZlPxJo0j2bbF/hr5n+KVlNa+Z8tfWl5fwy2rbm/hrwn4oaMuqLIqLurf3ZHPVhyx5onyPfXDfaGaqfmtursdY+HOofbGkiVmj/ALu2q0PgG82/PuX/AIDWEoSiKlPmOZVWapo4t/8ADXTf8IHeKu5Y2aqv9g3FnJtljavNrxqRPTpSjIhtbXavzbq3LG3+bc1VbeL1+Wti1Rf4t1ePUme5SNCxi8pq6jTU3qvyrXO2v8NdJp/8O6uJnZGR0VjF827/AGfvV0Finyr8tY+mr92uis4t9YG9zSt0/wC+q1rXd8tUrVPvf+zVq26fNtoK5jYspfmX+7W5az/d/iWsO1XZWtb/AC7f9mq5Q5jahuvvVcjuPmrLtUaX7q7q1LXS5JWX5Wqo0pSD2nKaVnPvZa6zRbBrqRfl3LVXw34VkuJF3L/DXqnh/wAMrZqu5aOXl+IPaFfRfDSxbWZa6yzgW127Vp21YF+X+Gqdxf7atHNKRpSXS1Tmuv8AarJm1Hb/ABVnzasv96q5uUmMTWmvdlUZtR2/xVi3Wsr/AHqybrWV/vUSqG8YnRTap/tVX/tSuXbVNzfeqRbrfWHMacp1UOqbK0LfXP8Aarh2vNtV21nym+ZqOYPZnp0OuL/eq1HrKv8AxV5H/wAJLs/5aVND4t/2qj2hPJI9ej1df71XI9Uj214/D4vX/npWhb+LVZvvVcagShI9Yj1KP+9VyHVo0ryuHxQv96rH/CUKq/ereNUwlTkepNri7fvLWTfa3H/erzubxb8v3vlrF1Lxh8rbWpSrhGlzHXax4jVd3zV57r3itU3fMtc7rXi1m3fNXA614oZ/4t1ck6vMdkafKdBrXitvm2tXG6t4lZ/4mrm9Q8QM7N81YUmpNcN96sviNLnR2N5JqWrW67t+6Ra+0PhDpaxWMbf7NfGvgm1+0a1Ztt/i3V9sfDWXyLGNVr6PKo+7KR4OPny2PVl2xQrUf23ymrPkv/lWs+a8+avejS/mPmJ1eaR1lvqn95qtfb121w8eqbP4qsf2yqfxVMsMYSqHUTX6o33qpyaj/tVzNxri/wB6s+415V/iqo4Yy5jqptU/2qzbjWdrN81cjdeJVT/lpWDqHi2P/npXTGjEJSO2uvECp95qybjxRHu+9XmOseN1Rm2yVyN54+2yfLJXZGmc0pSParjxHG/8S1Q/t6P+9XjTeOWb/lpUX/CZ/wC3ReKJ94/Oprz/AGqRrrd/F8tZH2r+GrFv/vfer8n5eU7viHTM25vm+WhV2sv8W6pJNq/LTY4t8i/7NZ8wuU1rHS/PVfl/hqHUNE2eWy/e/u10mh267V3Nu/iat2401Zbdm20e0J5jzePTmVvu/LVhoFXcy1v3Vntbbt+aqtxZ/u/7v8Vc8avNI15+aJys0TI25vlrNk1LazbW+Wug1T5F+X+KuP1BfmbFenS94qHxFz+1F27i3/fNZNxqLMzNurPmnb+98q02Pc67V+7XXynTy8xejv2/vVsWOqN/Ey/drn7WLf8ANWnDE25flrOUImXKem+D9eby1Xd8q/3q9Et51njX+7Xjvht/KZa9Q0O63qq1zS90wnT5S1JA0Vw237v96tS31dooVXdVyGz+1L/DUNxpPy/d+7XNz8xzcpk3l+110+dazfsfmybmrUW1Vbhl+ap5IPKb5f4v7tSZ/CZTWqxLuqrNb71/4FWtNFuVf7tNa33fLWLh7xpGXMcvqFgsVZN9dfZ7dvvbq6zULPfC23+GuN1r5I2z977td1OJsc/NdbG3O33qh+3/AO1VO4WTzKoyOytW/szaMTa/tFVb5mr6I/Zr0P7U32p1XdI26vl+z8y6uo49vzM22vuz9nPw59l0e3Zl+bbXRhsNzViZRPpLw/arBp606arH+qtVj/u1TmavtKceWJ5lWXMQ/aNi05r2qs3Ss+ZttdBzcxoXE6stY9xKu6o5rpl+992qclx96qsYkjT7aryT/NULS/d+aoZJV2/3qZYSS/xVVkb5qa0v/fNV2l/75/u0EBcJu/2azZIN275a0JG+WqrNtX5qDaJj3Vku3ctZtxYb2+6vy1uXH4VTm+f/AHqVionM3mnN/DWZcWEm1q6+Tb/dqjcKu6spRNEcTdWs0X96su485f8A7Gu4uLeN926su8sF3fd/75rOUSji7i6kVW+9VGa8k21011pq/Mv/AAKsu401fu1xzhI6InJ3lw25l+Ws37Uyt977tdJdab8zfLWPNp21W+Va4ZwlE3iXtJ8QtFt/8er0LQ/EKz/Lu/8AHq8dmia1Ztv/AAKtLRdba3k2vu3L/FWcZcpZ9BWN0ssa/NV5dtee+HfEyyxrtb/vquws9UWVdytXpU6sZHHOJaki3bvu1C0TbV3LVqP97Vj7L8tdnxGJlrK0S1rabrckX8Xy1TuIPm+7VNovKao+ED0TSfFG1lXzK7TSfFCsq/N8teDx3UkXyq33a2NP8RyRfxVrGZnKB9DW+pR3C7d1NvLKO6X5VrynR/GW1l/ef8BrttJ8VRzr96t4yMJRK+qaJs+ZVrmbyzaCT7telfbYb1f4ay9Q0aOf5l21vGUZGPLKPwnA7G3VMsSyt92tybQW3NtVqzZLKS33fLU8pXPylVtLjl/hqjeeH1l/hWtiNmT726pFl8371RIqNQ4e68Lq7fdrLm8JMjNtWvTNsfzU5bWFv4anlNYyPK/7EuoPubqmtZ9Qsm+XdXp39kwyt91ab/wjMMrfKtRyAcjp/i+8tVXzd1dJpvxGkT7zVYbwbG38NV5vAq/wrRyBzSidho/xIjf5Wauw0nx5DcKu5q8Xk8ITRfcp0Om6hat8jMtPlJjVlE+jrPxHby/dZa1IdRhl/ir5vs9c1Cy+9urpNL8ZXCt826lyGntz3T9zL92o/KX+GuB03xVJLtroLPV2l/ipcsjeNWMjcVasQpurPt5d9alqy/xVBcS1Gm5axfEGkLdWsisv8Nbkcqq1Nuts8bf7tQafF7p8p/EDQ5NI1BplX5d1Yul69sZV3Lu/3q9y+I3hdb+1kZV/hr5p1bSZtO1Zo/m2/e+WrnHmjzGdL93LlOuvNcZ9y14v8YNW2abcfN91d1d1qV01rb7mavA/jZ4l/wBBuI1b7y7flrDmPR9lzQPmO8XzbqaTd8zMzVGsGzbVpYt83+1W1pPhmbUtqxK27dXkTl7x6tKPLGMTHtbVpZF2qzV6R4F+G11rlxHujba392u2+HfwRur+aNp4f4v7v8NfV3w3+EEOnLCywr93+7XNOcYnoUMNKp8Rw/wv+CMMHkySwru/3a+kvCPw+htVX93/AA/3a6Dw74Sjso12rXZWdqsS/drmcpVNz1oxjT+EbouhxwKu1fu11FrEsVZ9v1q4stVGBMpGlDcLVqO4WsPz6b9srTlMzpo7qrkN6tcbHqTbvvVct9SpD5TsoZ1arC7Xrm7e/rUt7rfVmcomltpcCoI56lWSqM9RGt8VXms1lX5lq4r07f71fKLmkcXrnheO8jZWj+9/erw34ifCqNlkkij+bb/DX09cIrrXM65pa3EbKV+WiNSVOXulSpxrR94/OvxdpOpaDfNHufyazbfRP7RXdP8ANX1p8RPhvDfwySLH8yrur5t8Zf8AFILJvX7tfQ4bEe0ieBXwyoS5pfCcPrXheziVvlVq5v8A4RVbib5I1q5H4q/ta88tGZvmr0jw14c+1LHIy/eru5eb4jhjPm/hxOJ0v4efbNqtHuWtC8+C0M9u223r2bR9Djgb7q/8Brro9Nt3t1VlXdV+ziPmvufA/jz4UTaMzTW8bbl/hWuHWymg/wBbG0TL95Wr768VeCLXUVZTCu1q8z1T4LWsrblt1b/gNeXiMvjU96JvQxlSl7sj5fs3+b5l+Wuj00r/AL1ep6p8FNq/JHtrDk+Ft5Z/cZq8irl1WPwnsUswhL3ZGdp8v3V/hrpbF1/vVg/2Deacyq8bMv8Ae21etZWX+Ft3/fNebPDVI/EelTrxqfaOot5flX+Kte1lX/gVc3Z3DNJ5a/M1dPo+lzXW35flqYUZVPdiburGJqWbNKyqq102l6XJcbWZflp2i+HNjL8rV3Wm6QsUas3y/wC9Xs0Mu5viPPq46MfhKek6Gvy7lrpNN0tVmXdUf2iO1X7v3aqza2sTfK1e3DBRjE8ermEuY9e8L2UKxqu35a6iTy7dflryHwv40VNqsy12y+IFnh3bq+ZxmG9nI9zCV/b0/dL19qX+1XP3l/8A7VQ32pK275t1ZNxebvmrx5SO7lJrrUdq/ern9Q1zym+9RfXX8W6uR1S/+ZtrVhKRvGJpXWvN/E1ZcmvMzfern7jUfm+9uqjJf/xbqwlI1jE7KHWf71Xo9eWvOW1bY1Qt4gZWo5jTlPSpteXbWTda5975q4WbxG396qM3iDc33qOYOU66415l/iqm3iFlb71cbcay397/AIDVVtUZv4qgvlPQF8UN/C1XLfxVt/iry9tU/wBqhdZZW+8tLmL5T2i38YfL/rGqx/wlu/8A5aV4vD4jZP4qsL4jZv4qvmkLkPXG8Tbm+9VO61ncu3dXnNvrzP8AxVabW22/erOUioxNTVr9trMzf99V57rWt7W+98taGua2vks27/gNed6leSXUzbW3VUTGrLlJrjWWdvl3f8Bq9pe6Vl/2qzdN02RpPmrvvBvhz7VcRsy/KtbxjKpLlicspcseaR6J8LdBZ5I5nX5q+ovCf+h2sf8As15D4Ns1tY4/l2/w16J/bkNlHt3V93gqEaNOx8fmGI5pHdTasv8AerNuNcX+9XA33jBV/iWudvPGHzfK1eifPc56dN4jjRv9ZtqjN4vVd37yvH77xbNu+Vm21zt941ZW2+Y1Zyq04/aJvI9ovPG6p/y0rBvPHX3v3leK33jf5m/efdrBuPGjbvlasPrdMPePar7xy21v3lcvqXjfarfvK8rm8Ws33pKwdS8Ss27dJ/49U/XYmnKd5rnjr5f9Z/49XGXXjnfNu8yuI1DXGlVvmauduL+SWb+JaJ4uJfLE9atfGTP/AMtPmq9/wlJ/vf8Aj1eT6bPJu+9Wp9p/2mryKuL94D53uPkb5a0LOXeu2suZtnzNU1jdL5y181KPMdB1mn2C3TKrfLWgvh9kbcvzL/tLUfh+VWZWruLWJWt1WvPlHlFIzNJg8pfu/NW/t3R7f9ms2422v3atafL5qt825a8+U5RMJDZtJZ2VmVttZepad+5bavzLXbWcSyx7WX5qp6hYKqt81VS96QHjOqQN5kn/AKDXLalE3mbVWvUdS0Np2b5ax5PBrStuZWr3KcuU0jUPL5tNZvvU2G38rduavSLjwl8zbl2/7W2qc3hfZH80fy11xl/MdMapxkX3qsxuu5V3VpXWjLBH8vy1hs/2eRvvUfEaxqROs0eVkk/2dtd5oepRxfxfNXlOn37JtroNP1T94u5v++q5pxM5y5j37RbpZVX5v4fmWtibb5P8PzfLXnPhnWf3ce1l+7XRNrP7tV3bv4q4uX3jCoW1gVpG21BIvzfLU1izS/N/erS/s3zdq7avlOGoYa2u+T5VqxHZ/wCzW9b6XsXdUdxF5X+zS5SIyOXvLPcrf3v4q5HVvDzTszV3VxKqN822oWWOVd22t6RrzHkuoeHGg+6vzba5m80tlkb5a9i1Syj+Zdu7/gVcfrFlHFu2/NXZzxNoyOb8E6M1/wCJrONV3fNX6JfB3Rvsun267dny18a/Bfw0174k+0bflX5Vr728B2C2unq3+zXrYCPN7xcpHSXHzNVOf+Krkn8WKz5G+avpYnlyIZPutWfM/wB6rUz/AO1WbcPWqOeRVuNrVnzf7tWppfm+aqckv3mqyCrJLVWR/lqSZ/7tV5GqSxr1C3ytu3VJv/iqvNtoL5Qa4qq89Nkb+7VebdtoAbNPv/3aozS7W3NUjf7VU7iL7yrUFEc1x/daqMl1Us3WqU33fmqJGliO4uNm35qo3Fwu771OuHbzKoyP/d21lcuJDNL8rbazbif5Wz92prp967RWXcM33azkaor3F183y1k3TKzN8y1cmRv92qMkEm7dt3LXDU943iY94m9m/wDQay5tyNuFblxZyPWfcWsiblrklE0iTaXrjWrKrSfLXoHh3xQrKqs26vKJl21Pp+qSWsy7amMuUOU+kNJ1JZVX5q6K1nV423V4j4b8VbmVWavSdL1ZZY93+zXqUqvN7pzVKZ17RK61m3EHzfL8zVYtbzzVXc1WGTcu5fu13Rkc5gyWvzVXkt2T/drplt1ZfmqvNZrt+Wo5R8xzvnzRMu1mWtbT/FElqy/3ar3VhvVdq7aoyWTI3zfw/wB2p5ZREeiaT45+6rN81ddpvjCOVV3MrV4O3mRN8tWLXW7i1ZVZmqo1JGcon0hb6jb3X8W2ppLOG4X+GvC9N8ZzRN8zV1mm/EH7qs1dEahnKJ30nh5Zfu1Rm8OSfwq1Q6b41jlZVZlrorPxBb3H3mWtOcycInK3GiTRfdqi1rNE275q9Mha3nX+GmyaNay/71XzRI5JHma3skXystWodZ2fersrjwpHL91aybjwX8zbVo5Yk81SJnw65Hu+atS31SGVfu1n/wDCGyK235quWvheZPm+ao5TSM5Gtb+TLt/irQj0aG4/hWqNnpMkCr975a6CxTbSLi5S+Iz5PBsMv8NNh8FRxNuVd1dRHeLEvzVHJqi0uaRry0zJt9DW3/hrWs4o4mqjcaov3lqmupM7VIuaMTrFulX7rLUi6ptrl4bpmrQt/mo5TVTkdFHf72q5HLurJs4v9mti3SspG8Snqlh9qt2VlrwXx94XWK6aTbtr6SkiVo683+IOjLcW8jLUxkaTj9o+Y/GVn9n01mVf9qvkf4wPJLN5a7m3Ntr7Y8XaW0tnNHt3NXh9x8I5Ne1SOR4Wba33a468uWJ6OGjKpLlifPvgn4b3mszR7oW2/wCzX1B8N/gYqeTJLCu7/dr074d/COHTo4f3P3a9u8P+FY7NVVY1WvBqT/lPrKGH9n8Rx/hH4bw2Cr+5X5a9M0vQYbVVwq1pQ2SxfwrWhb2tZRj/ADHZz8vwha2v3flq9HBU1vb7KtKtbxiYSkVVTbSVZ21Gy7Gq+URVZqrtLvq1ItQ+V81HKBHGzPVy33bahji+arUa7KIgaFq9a1vL92sGN6uW8+2mKRvR3FTR3VY8d1Uiz0CNpbr/AGqPtlY/2r61C11S5hG416rfxVVupVdaxZL+m/b9/wDFUSkaRiV9Ys1njk+X+GvmX47fDf8AtexmaKNt3+zX1Izb1rlfFWjR39vIu3d8tXSqypy5ok16Ea1PlkfnP4f8LtoeqSLKv3Wr2DRdSjtY1Va0Pih4I/s28kuIo9tcPp9x5S/Nu+WvsMNONSPMfIVYyoy5D0a31Zf721a0ode2r95q85j1RqvQ6pu6tXeclz0KPVFl+981WI/s8o+auHt9S/2q1LfVP++aA5jppNJt56qzeEreX/lmrf8AAar2uot/DW5Yzs396olEqM+U43VPh9DL92Fa5m++FUcrblhr3C3t/N27lq4ulwv95VrnlTjL4jaNT+U8B0v4Y+RMu2PbXeaT4NWKP5l21301lbxfMq1RuLyGL/eqadGMfhiEsTL+YwZrVbCP7tV/7cjiXbuqvr2qb923564W+1nypK7OTlOKVWXMdZfa2z7vm+X/AHqwbrW/9qufuNZV13bqw7zWdn3WqeYLHaWfiprWZf3jV6N4f8aefGq+ZXzfcay33t1bHhvxf5E21pK8rGUvbRPWy+v7GofSzaysvzbqp3Gr/L96vPbPxarW/wDrKr33ipdv3q+Brc1OXKfeU+WUTrNS15f7y1xuqa5975q5vUPFG5toaufutZ3s3zN/31XLzcxpY6K41b5uJKptq/zf3lrmZNSZ/wCKq7X/AM22oNYs6S41bd92qMmos7Vj/bN9RtPu+7UFmlJf/wAW6qcmot/eaqrS7o22tUMm5m3f7NAFpr9nZfm+7TvtrN/FWftpKsDR8/d/FQsrblb71UVdd1SRy7dvzUEcxc81qkhlaqastO81Up2NOc1IZ9i06S/ba1Zf2qhX83+KlykykR3jyXXy/wANNs9J3tu21oQ2qv8ANXRaDokl/wDKsdXGMnLlic0vd96Rl6bpy+Yqr92vRPCdqsTL/s1a0v4bzSqrba7jw/4NkgXb5e5q9OhT9jLmkeVXr83u0ySzv2tY1VfvU6a9urr7qtXUWfhBn2s0fzVuWPg1f4lr2/r/AC+7E8GWXVK0uacjzmPRry6b5t1Wv+EQmuF+ZWr2Cx8LwovzLWtH4ch2/drOWLqTOmOWUo/EfPd54Im+981cbrng24ijbbur60uPDULL/q1rldc8GxyxttjrgqylIqWXU5HxHr1nNayMrKy1x91fskzL81fUXjz4eblk2x188+KvB81ndN8rLuavMlKpE8LE4aVGRzLXjf3qy7y6kZvmrY/stkbbtqvdaX/Ey1lGvUicHMc7cfO1OtbVZWXduq1cWTbm3LTrFFibbXXHEyA0rPTfl3LVv7F/s1LYuu1av7lo9pczZ8u6ha/7Lbazrdmik+b71dheWH7xl+9/eqOHw01w27bXHTq8x6E5E3h29bzFX5lrvLfUtsaqrVh6T4SaJlkZWX5a6BdGZKJxMJTKt5dNcK237tWtF8xW+7975ttTW+h+bt3fNtroNL0vY21dv/Aq8+UYykEfeNLS4mq5fWvmr/vVZhtVi2/d3VPMi7qqnCMTKZz66DH5m771Om0Rdu3atbS/LTZriOuyMiEcvcaCvl/NXP3WiKu75a7a6lVmb71ZN1t/i+aiUzQ4O68L/aG+78v+1XP3Xghd3yLur1LYvzU2S1hlXczfN/tVcanKUeRzeFWiX7tZv9kTLcLtXcu6vYrjTY2XbtrKk0aPdS9qVHmMDSbiS1jXb/Ctb0N+zNHT10bYzLt+7SyWbRTR/wAK/wC7U83MayO28Ot5qrurs4dqR/ergtBn8iP/AOKrWk15Yl3bq1jI4ah1TOqqv/s1YeqOrK22s9fEHm/xU26ulaPd5lRKREYmHcPuuKmW6WJfmaoZtrtu/vVn3k+3d91loNYxIdS1RW3LXH316rt8tS6pqiorKtc5Df8A2q+hhDfMzbaIxkbRifTH7PuhqywzbfvfNX15pMH2XT1X+KvAfgLoyxabD8vzbVWvoSRvKVV/2a+xy+HLTJqy5Ygz/LVGb5Fqwr7/AO9Ve6+61e0eXIzbh9lU5Jd3+7Ulw9Zs0v8ADVIxIbhlxWbJL8rVYmf/AGaoyfx1ZSI93y1XkZakZl/vVVkdakfwjZH21Xml/wB6hm2VXml+WoNSRn/u1Xk+781N83/aqNp9ytRzBykLdKqyPuk3Vc3L8tQyQbv92gszZpVrPmf5W+WtS4tf7u7/AIFVOayb+GsizFm3M26qrRM7cr81bf8AZ3+9S/YP7392jlHzHMyWTVXksGdt22uoa1jXbVa6ijRqiwzmG0v5vmqOTTlT+Ja2JrqNWbbtasm+1SNN33axlym0eYzbqyX/AHv92se6gVd1XL7WY93yt/DtrBvNWXa33q46kom0YmfeRKkjbqybhdsm7d/DVq6uvm3fKzVUZt4+7XDKR0QjzEun6j5Eytub5Wr1Twn4jWXarNXi8lwqbttbGh681rIu3/vqnGXKEqZ9Qabebo1+ZdtbEc/92vLfCfiGO4jj/eblrvLW43r96vWpVeY8+cDoo5VZtq1JtVqxYbr5q1Lef+9XZGRhylhbNW+8tRyaWu2rEd1tq1HLu2/7tVEk5u40b95VObSFVvmWuyaBZVb5arzWW5fu0ckR3OP/ALO/urTls5E+6zV1H9m/3lp0NhtbdRyBc5+H7Ra/cZmb/arSs/EF5Au52ZlrYXS97fdp3/CP7/4arkM/dLWm+PJIvl3NXSab483/AHm/76rjW8P7G+7Vi30vytu3bV8pl7x6lY+LY5VX5q2rfVoZV+Zq8pt90X8X3a0rfV2RfvUw949OW9t2+9tWpPtVv/DtrzX+3marUOrsy/eanYOeR3TalGrfeqFtUXc22uRjupGatKz3Oy7mo5TLmlI1pLqR24oXzJW+81TWtvvrUht40pGsYcxn29gzLViPSW3bttaUcscSru202bWbeJfvLUG/JEjhsPKb5q0LdFi+9trm7zxfb26t8y1zepfEaNPuNRyykOPLE9Q/tKG3/ipv/CUQr/FXiN145muJGVdzVJZ6pdXDfMzVXsJSN4ylL4T2r/hLIf8AnqtYOua3Hexsu7dXAyXUiR7mZqjs79rhvvNWFWHs48x6FClKpLlJrrRlupG+X71WNH8Gw/aFZo1/75rWsYldlrptPWNG3fxV8tXqyqSPsMNho4cbpujR2qrtWtiFVRqjV1+7uqaNlrKMTqlLmLEa1oQ9Ky1f5qvW7VZmakLrVmqUL1MstagSbvrUbdaN1DdaCSFk+ahVp9KtSUCotO2LQvyUM9UA75aN/vULS/NUbS1IF5ZakW6/2qyWutlN+2LUykBrNdVG0++s3z99Cy0h8pYkl+amxu26od/vUkb1EpFGhHK38VQ3X71W/jpu5drVXees5Fxkea/ETw/Hf2c25fmr5l1rTW0u8kj2/dr7C16JZ42r51+JmjLbzNIq/wAVe7l2I972Z4uYUOaPtDy9rpkarlrdM7bVqrDp01xM21f4vu10mk+FZpV+61fWRjzHykpEdrLI7Lt3V0Gl2E07L95larmn+GWRvmWu20XSYYo13bauXuijHmMvS9Bk+8ytXWafpflKu6r0cEKL8q1DcTrFWXNzF/CXFiWJfvVXurxYlrButWaLd/drFvteb5l3URgZcxralrO3+KubvtZb5tzVn3ms/N96sG+1RdrfMta/CQWtS1Td95q4nWr3bu2tU2oaps3fxVy+qX/m7v4qiUjWMSOTVv3m3dVG8v2+asa+uvKk+X5ag+3tLH975q5JVDeMeYtTX/8AtVXjv/Kk3bqz5rr5ttU5LrbWEpG8T0LTfFDeWv7xvlWrkmvNKv3mrzWz1RopF21uR3/mrXyGPoe9zH1+X1+aPKbk2o7/AOKq7XX96sz7R833qVZdzV4J6/MaXm/doV/9qqiys3y7qlV/lqDQm3fN/s0K38NR76bv2/d3U7Flr/a3UN8/3qqrL81O8373zUiOYlXpTJNtNVqWteUOYY33vmVakVKT+L/Zpit83zUAWd7bqRm2NUMabdvzNU/lL/FUyHGJEq72+9WtYxbW3fMy1Rht922trTYvmWsnzGkYmxpOl/bJFXbur2jwD4PVVXfH/DXA+DYI/OXdX0J4Lgh8lf8AZWvVwcY83vHkYqXu+6dJo/hm3ihX93/31WlHocMTfKq1Nbtt+7UzXHy17lWhzR908iliPe5ZDY7WOJfurUy+Wn92sm4v2ib5qz5tbWL+KvLlH2Z68fe+E66O9VauR6lHXmsnihVb/WVNb+Jl/wCelV7SJfs5Hpi3UbrUNxbrKrVydjrauy/NW5Dqiuv3qsjlOf8AEXh5bqNvlrxXxp8OY7pmby/u19FSSrL/ALVYeqaHHdRt8tYyp8xzVaEa0eWR8Z654Gawmb93tWuP1LS/IVvl+b+7X154k8FKyt+7+X/drxPxp4Ka33Mkfy1w1KR81icDKn70TwPUotu6smPcs1dR4g06S1kk3L/FWLDBv+bbXJL3TyZe6EMrK27+7U32mSnR2u5f4qf9lamnIzOC03QWurj7tdZp/hxU2rtq1pdksTLt+7XTW9uqqrbaUKfKbSkZsOhxov3abJYRxbl2/LWtcTxrG1YN1e+bJtZtv8NKRjyli3tY0b7vy1et1jXa3y1gtebPlapI9Rb/AHVrm5ZcxUfdOmVv3dQXU/3d33apQ3/mrVe4uvvbmq+YstzXWxfmb/gNZ0l+v8PzVn3V+ySN+8+Wqf2revytSjIDckvF27tzVl3F6qttaqM11sX726s+S6+b5f8Ax6t4lRiaEl7t+ZazZNUbdu3NVeS8Vl+Zv++aybjUV2tt21fKaxpm9/bP95qauqRuyrurirrVGimbbUVnqUlxdKvy1PsxXiepWe2VquTaas+3d/vfLWL4daRvmP8Au101xOqfKq/980fCTKRXmTyo9qfLWPfSyfd3VsSO3y1XW1aWZmasOaXMYFHT3ZWXd96rN5qKxbm3Uy8t2gauT17VGiXb935q0Njbm16NV+9XMat4hb5tjfLWXJftL827/vmse+ZnX/WNWsBWKOras0rbVZm/4FWl8P7dtU8RWsPzNtb5q5+4iZ2/vNXrX7Pfhf7frEl0y/xba9ClHmlGJr8J9rfCHS/sumw/L/DXpkzfNXO+CbBbPTY2/urtraklr7HDR5YnnV5fZHLLtk+9Ud192q8kvzU7zVlWuw4TFvJdjNWXNLvbdWpqkHy/LWHI2xttamcSORm2tVWRtny/eqaTd/tVTk3J81SMhkb+9VOSX+9Ukj/N81QN/FSZtEiml3VVm+Zflq1J87bvlqH/AHmqSoxKv8P/ALLVdpWT+7ViZ/4qz5n2r/wGokaIc11so+3r/FWTcXWz5fvNWfNeNu3LWXMPlOoW9VutVbi8j+8v3a5WbVmTo3y1mza423+Kp9oVynYSajHurPuNejTcu5dq1x9xq8jt8u5dv8LVmXV/Jt+VqzlVNYwOpuvEflLt+XbWJeeKPlb5mWucmeSf5dzVV+ys+7d/D/erllXl9k0jAvXniNvmVaxZtUml+6vy/wC9Vj+zm/8AiqP7OVF+78v+zXNzSka2MdpZJV+81VZlba3+7W81ku37y1TmiXdt2/NWZrEx5Ldv/HapzOyf981tSRferLuIvm2r/FUcpUZGTI+7/ZqJXkik3K3y1qf2ZTG01u33qg05onTeD/Ev2do1f+GvbNB1uO6jX5vm21866fatA1eleEdWaLarfdVa2pSlE558p7BDPu/irUhn+WuR0/UVuFVlZfu1vWdx/F/la9enL3TjlE2I52+X5fu1ehvNn3fu1g/aNrfe3U77UztW8ZGEjpI7/d8tXLeVW/irn9Piklb5q3rWJlatIGRpQxLKq1cjsFVmqrG6r/FU39pKlbGf+I0Leyj/AIatNFGi/L8lYf8AbO5tq1NHeNKu2qFzfylqZ1Xdt2tWfNL/ALNXIYmlWpv7IZqr4he8Yu5t1SRoz1rR6R823bV610td23bRyiMm3tWatqxs/lX5d1WI7WNdtSNeQwL/ALtMrlL1rYbPvVpQxRxVytx4qhg/irHvPHir/FUFcsT0htRhtV+9WfdeLYYl+9Xld543aVv3bNWO2rXV5I22RqqNMvl/lPSNS8fbW2rJXN33jC8ulbYz1h2unSSybnZq6bTdIj2/NWkYHRGhzfEc3JeahcSfxfNVq10uaVlZ67BdGj2/KtC2XlN937ta8sTaNKMSjZ6WsTf8BrYt0jgXav8ADVdf++akWX5a1sakeoS7/lqvpsvlSf7NWGt/NbbuqaHS9se6uOrCNSPLI66U5U5cx0Wj3SyyV0ENxs+auFsbpYJvvV0VvqKyqu2vnMThY0480T6PDYr23xHSR3Ss1XI59q1g28u/71aCy7FryTvNaOVWq9ay/NWHDL81alu/zU4gbUbVNv8AeqMctO+0VoZXLyvQz1Xjlp29fSgsdupytVff70LKtSUXN1Rs1Q+aKjkuFoAkZ6pzXFNmuKy7q6/2qmUgJri621HHeVkzXVQx3X8VYSkPlOkjuvlqT7V83+zXM/2kqfxU5dU/2qfMUdMt7/tVNHeLXK/2nVq1umf+Kp96UvdA6T7etVZLz5qz2uPl+9Vea62NXZTw1SoYyrU6ZaupVdWrzfxloK6iu3b/ABV2E2o1z+oaj+8+avWwmBlTlzHlYrHU5U+U4vTfAcfmbmWustfDkMEe3y1q1Z6pCi064v1f7tfR3kfNf4TLvrOO3X7tY8mqNat8vy1c1S6Z1auXvp63jH+YxlI1m8VNF96SoW8TLKrbmrkb6esO6v2ib5WolyhzSO4vNXjlX71YN9f/AO1XKza8y/xVnzeIGdvvVPMPlNy81H5mXdXP32rfeqjcayrN96sG+v8Azd3zbq55TNeUuXmo+azbW+7WPdXW7d826qc15823dVGS/wDlb5v++awlUNOQr6lKzs3+zWXHe7W2s1S6hPv3VhTXW1q5pSN6cfeNaS6+b/2aq/m1WjulZaj+0bf/AEGsuY6fZlpbhkk/vVr2N6zfdaubZ/4qvabLtbbXDiY+0iejhpezqHVR/N81Tr0qtZtuWrX3K+SqR5Zcp9TGRIr/ADVKsvy/N96qSy/3qkWVdtc8TW5ajlp2/wCaqvm72+7Ru+aj4guWldWoWq8cv91fmo835aAuW16Uu7+LdVbf81Ir/Mv92q5Q5i3u+Wlj2su6oVb+7U6/7VOMQuTR9WqdYt//AHzUMf8Au1aXdu+WlylxlykkK7a1NPT5qowozNwrMv8Ae21r2cDP/CzVpyilWOn0O8+yyL/dr2bwL4mVmjj3f7NeE28UnmLtX/gNekfD+ymWZWZWWtqDlGR59X3on0hpsq3EatVyS33Vj+H9y267q6BV3V9ZQlzRPlq8eWRz+qWrPHXmviLUZLKRlb5Vr2a8s/NjbbXkvxI0Zvs8kg+8tc2Joc0fdPQwOK97lkcDceKG87azVes/ELf3q8rvr+SDUGVmbbWla6zt+81fNylKMuU+upx5o8x7NpPiPZ/FXQW/ihUZdzV4fa+I9v8AFV6HxKzt/rKv2vKEqXMfQGl68twyrurqLeXzVWvC/CuvbmXdJXqmk6vvjX5q6YT5jhnT5TcvNNjuF+Za878VeD1uFb5a9IjulZar3lqtwtXOPMc0onx/46+H3zSMkf8AwGvJ77w41rJ80bbv4q+2PFnhdZ42ZY1rwXx14XW3aSRF+7XDOnGJ81jsH9qJ4ytuqsq7WpNr1o6hE1vJWb/wGoUT5makmZtnKq7W/u1otf8Ay/Ky1hQq277q1JJL5X3a4fanQWprrdu/u1lN88jVFNe/eb/vqqq36urKrfNRGXMBem+9u+b+7VP7Vtb73y1N9sj2ttbb/vVmr/pFx8v3d1akHRW9x+7+Zv4f4ahmdnX/ANCpbOJnXbWiul/Nu+8tZcvMTKRzMiM7bqhW3ZtvytXRXWl7f4flrPaLyv4flq/ZhGRSazZ1rMvtOk/ytdJHL/s0Miyybf8AvqtI+6a8x57MkkSsrbm/4DWfceZuZduxv9qvSJNEWWT7q/8AAaq3XhRXb5fu10xjzfCHtJRPJ7xJPM+7Wt4b02SWT5lbbXXSeEllbbt3V0mg+FFtVVVX/gNTL3fiCMuYseG9Jby1bb8tbi6N+83NWxptksVuvy7f96tuxsFnX5q5pSDl5jkI9EaVtzbttX49EVF3MtdnDpsarTZII9u2sJBy8p5/qGib422r822vMPF2iN9q2r92vfby1V12rtrj9W8PrdNJ8q1vAD57ktWt22srLt+Wqsm7dt216F4m8OfZZGZF3VxNxatFMystV8I4yM37Luk+b+L5a+qP2cfCX2XT4WaP943zNXzroNg17qUMO3duavub4M+H/sunw7V+8q16mBh7SqPmPWLWJbWzjX/ZqGZ9tWrx1+Vdvy7az7j5q+0pxPKqS5pFWZvmZmpsN7sb5vu02b5las2SX95/d21sZG1Iqzw1h3VrsatC1ut61NcW6yrVE8v2jmWi/wBqoZIF21pXEG1qz2l2/M1LlJ5jHuIG3NVGT5f96tqZlbdWTcIu75qRpEqtLv8A722q8kv+zTpvl3bfu1Rml+983+1WJqE0vzVRuPu7d3zU6SX/AGqqyS72qZGsSrMvzVQuLf8A+Kq7I/8Au1Rml3VlIsoXFrv3fLWZNb7m2r92taR1/hrPml2N/drORtEzZLLezVD9j3t81XpJ1f738NUZL1V/u1zyRqQyWqo1QsixK33ajmv1/wB6s+4vGaTb8v8AwKubmAmmnj/4FtqlcXm3dtqGZ5N3y/NSR2skrLWdyyvJK0rf3adHE3+9Wxa6MzLt+9WhHof95aqNOUhc3KcnNas/zfwt/dqOHRpH+bbXcR+H1dvmWtCPQdq/dreNAjnOEXRG27vlb/Zp3/CPe/8A47XoC6QqL8y7aoXFuqLtWtZUIkxlzHEyaWsX3v8Ax2o7e6+xSLsrS1SfbJtrnLqXf838Ncc/dNUej+H9eXcvzV3VnqMcse7d81fPun6o1rN95kr0fw7rPmqu5v8AvqinV5QlE9PtXadv4dtbFjYfdZvm3Vh6O6tGrLW9/aMcUa7W/hr1acuY45RN6xijiWppLxYvu1yv9sSN92nQ3UlxItdMZGTN5r/d93+7TV8yVv4v96izg37a6C1tV+bdtariY8pl2dqzbd1bVva7f7tOhSFV+b+Gq95rMMH8ValcptWe1G+bbWl9thVfmZdtea33jaGDd+83f7tc/ffEFkZtjVHOHsz1y61mFP4lrNuPF9var/rK8T1Dx1dSq23dXO3WuahdN/rGVar3io05fZPbtQ+JEK/Ksi/99Vzd98QWn3KjM1ea2NhcXTbn3Mv+1XUaXoixKrP/AN80+U1jSl9o0P7bur3+JqkjguLhvmZqtW9qsS7V+Vq0oVX/AHq2jE1jCMSG105f4q3LOCNf4apxt81XLd/9qtYlFyNtn8NXLXUfKb71Udu5d26q/wAyNVxFKR3Fjqiyx/w1NN+93NXI6fdNurprNvNX5qrl5R83MRs+z5aarKq1aktap3X+j9aDWJas5Y925qm1DVo4rf5WWuL1bxHHZt97bXM3Hi9rpvLVq5ZS9415vdOuk1zdcbUbdXZeHfMljVmrzfw3btcTLI26vWNBiVI12/d21yYmn7SJ24Gfs5c0jYt2+ariy7/4qzWbZI1TRy18rUjyy5T6qMuaPMa1q9a1vPsVawbeX5avR3FQM2o56k8/5qxVvf8AaqT7fs/iqeYXKbiz7P7tOW6rn/7Q/wBuhdSVf4qOYOU6Bp6ha6VP4qw21bZ/FVObV1o5iuU6L7eq/wAVV5tUWuTuNZ2btrVm3Gts/wDFWPOXGJ11xrKpu+ase61ZXb71c/58k7fLR9jmdvmrWNKtUI5ox+I0m1Hc22pFumeq9rpcj/3q1rfTW210U8BUl8RhPFU4mezNuapLe3bdu3fw1oTWexfmqO327ttenTy/+Y8+WYxjLliOht/4quW7LE1R7lSqd1e7ZNy120sHGJ59XHyl8JtTXHy1lyXXytVP+1PNXbu+ase61JopPm+7Xo06J5k68pF68utjN/drD1K482P71NvL/wA1fvVh3l/5X/Aa6Yx5Tm5incapNZSfKzbasWvij7qs1ZdxKtwrVz+oeZEzMjNV/ETHmj8J6BJqUd0v3qw9UZf4a5GHxG0DMrN92nSeKFlX7y0c3KX7sia+uGSRm/hrBurxdzbvlqxdaosrM27+GsHULr+LduWspS5hRiU7q8+Zv7tYd9Pt+bdUl5efN81Yt5fr8y7qwlI3jEjuNSZV+81Zdxqip/FVe+vd+75qw5pW8z71ccpm8YGw1/8AL8tRNdN5e5vlrKW6bzG3VI1x8q/NWXMdEYkk0+/d8275ayLxtv8Ad+7/AA1akbczbdtU7r5vu1nKRoQ28/zKu6p/N/2qy9zJJuq5G3y/3qylI0j8Ja835l21Yhn2zbqpws27a3+8tWoYGZvlqZe8bR9067TZd0a1ck61n6PFtj+ZvlraaBdq/drwKuGlKXunv0q8eUzvN309WapNip83/jtRSOsVc8sJUNvrES1H/wCy0i7vlqvHdL91mq5DKu5aX1SQe3iOhgZ1+XdVqPTZJfu1e0+JXX5vu12Xh3RobqRdyrWHs/e5Tbm93mORt/D1xKf9W3/fNXrfwhM3/LOvcNH8Gwywqyw1tW/g+Pd91a744aJxyrng9n4GuJ5P9W3+9W9Y/C24l+9HXu2n+Eody7VWuu0vwpCq7mVa66WDj9o5J4yUT5zj+E8ifejrQsfhLvk+dWr6Mbw9bp8u1atWOiQp/wAs61+q0+b4SI4uUoniem/CCNP+WbVsQ/CqOJfljr26GwhiX7tNmSFf7taTpU4x+EVOrKXxHjtv8OY4JFby1rrtB8Kx2u35a6jbG7fdWpI9q1yOnE6IVPeLVjEsUe2ta3b+9WLDLsatS3eumhPl908vGUve5jYhiWWOuZ8WaDHeWsi10VvLso1BfPhr04nnxlyHxz8SPCTWGoSTIteczStbt97/AL6r6w+IXhdbqGRttfMPirSWsLiRfmr5rH0OWXtIn2eXYnmp8pjrrfzfxVYj17Yy/NXMzKys33vmqq115TL/AHa8c9vmPavCPiBdy/vK9Y0PxH935q+V9B8R+VJt3V6Jo/i1lVfm+WtY1OUmUOY+ltP8Qq235t1dFZ36z14P4Z8QtdTKqs1eueH2ZoVau6nU5jz5w5TU1iJXt23V4f8AEKyVPO+WvbNSl/ctu/hrxn4gS/u5KwqyOKceaJ88eIoNlw22sDym/u11WuJuumrF21kpHwOJVqjObutsTNtrHup9rfNVjUL9fM2/3axbq93bm3fNXjRlKRxcxXup2Zm+7WW1w25qsM7Ou3c1EMHy/N92u6lE2iRx38n3W+7WxpMv8X3v9qsdbVfM+XdXR6LpbS/d3L/tVU4mqNvT2X5Wauksdsqrt+7XMw2skTbfvLW9pa+Rtogc048xeutN3tt2/LWPqGg7o2rs7VVlX+HbUslmrL93dXTKXumVOJ4/qVvJYMy/NWbHqW1ufvV6F4q0hfLb/vqvMdSi+zzfNWHxGqOm029WX/erYXy3j/heuBs73yq2LfWW+VVZa3pS5SpROqt7OFmat6xtVdfl+9XK6fqPy/7TNXRWd7+7+VqmcuaQR90vTSrAv96rljqKpGu3/vmsGSVpZG3feq/CvlLHWUohzcpu/wBosy7qo3F+yRtVNrra393+Ko5Jd/8AFRyE+0HNf/LTVljl+9VWT+L+KpLdPu0cgRnymL4k0uOWPdtrx/XLBotQZdte+aha+bGy7a888QeH9027bWsKciucofCPwy2qeJI2Vdyr/er7y8A6D9l09fl+6tfOfwF8F+RJHIy/Mzbq+xtH05bXTVXbt+Wvp8uo8seYJS905XUPkmZaz7hvlrW1iLyrhqx5trxttavfPLRTkes26+Rmq83WqN8u75larJIYb3bV6HVFZV+b/vqufkfY1V5rqSL733aC+Y6qaVZV2rWPeW/3ttZsOstF8u7ctWv7SWVflp8wcpnyfIzVRmlX/gVaVwyvWXMu1t1IcYlG6ZfmrNuPvVoXFZd1tXdWMjoRnzNsZqqyS7fl/hqS6l+X+Lb/AHayZLjbu3fNWRcSaaddu7bVGSXcrf3qjkuv7v8ADVNrhXrGUjeMQml+b5W3fNWfNcNuZmouLrc33t1Ud+2uWdQ15Rt1O235W/hrNmZn2r/s1dmXe3+9Sw2qyqq7ax96RZj+VI396pI7CSVvmWuih0v5V+WtS10hf+BU/ZCuczDom9vmWtaHRlXb8tdBDpqr/DVqGw3N92uqFAwlMzbPS1fb8takel/7Na1npP8AeWtSOzVF2tXTGmZyqGNHpO3+GoprVYt3/s1blxtiXc38K1z+qX6qrKzLtrX4TMy9QljiVvmrk9UvVdm2N/D/ABVa1bVFZpPu/wDAa5e+uGf/AOKrhqzOiETNvpWlZtv8NZcys61rtFvXbuqH7L/wKvPZ0xMhbdt1dD4fupIJNu6qy2DfxVYht/Kb5V/4FU8pcpHqmg69+7Vf4ttbCztO3y/NXmej37RNt/8AHq9A0W6W42/Mv/Aa66UuU5ZR5jqNLtfNZWat63slibd8tY+m3CxfearV1r0MEf3l2/7VehHlOeUTYW6jg+bcvy1n3XjeGy3KzLXnPib4gx2W798q14z4o+JsktwyxSUSqxiVGnKR9Gal8VbeBf8AWLXm/ij4yfeVZty14RceKry6bb5n/j1UJGmn27mZq5J4r+U644OUj1a18fTapdKqt8td5osX2yNWavCPDu6K43f7Ve1+EdS2Rqta4arKUveOmVCNOJ2Fvoyv/eq9Do0aN92pLGfcv3q1oUWvbj7xyFW3sFi+6q1fhi2/7VPWL71O2/WtYxMuYcr1Yjeqq/ep0bfNQBcjl+arVvL8rf3ay1l+arUcvy0AbEbf+g05VXd8tZ9vPVyOWrJ+ItWafvK6bT3X7tcqrqrfxVtabL93/ZrUI+6dNHt8uuX8VaitrDI26ta4v1ihbc1eR/EbxaqRyR7l3baiXumkpcpyPiTxQ095IqSfLurS8H2cl1JHI/3a4vQ7KTVtU8xlby/71exeG9O+yqu1fu1y8vNI1j7seY7Lw7ZLFt/u16Fpe1I/mrg9NuFi27a6SHV44o/m+9Wso+6VCXvG5MyrJ8vzULKv8NcvdeI1f5d1TWOo/aNtePXw3N7x7mGxX2TrIZf7tSfav7rVnxt8vy0M7btteDKlKMj2vaRNBrz5aja//i3VXji3rupv2X/LVP1WpIiVeMSb7a9Na9b7tTW9gzfw0SWGxq66eAlI5pY6nEptLI/96o1SSVa3rOwVo/mq1HpapXVHL4/aOaWYfynM/wBmtL/DU0egt/CtdRHbxxNUm6NK6Y4SnE455hKRz9npCxMu9a2l02Pb91ahup1ST5acupbo/vV2RpRicksTKRcjso0WnL5a/LWa2o/w1C1/vrWNM5JVJF68ZfLrm7i4+zzVoSX/APtVg6lOu5q1hExl/May3u6P+9WbfT1m2+pfw7qr6heLtrSMfeD7JNDf7G21T1SX+JfmrHmv9sm7dUjX6zr823bWvwyJj70SFrxlqrqEvmwttqO4l+ZttQyS7l27qqRKMeSdrdttV7i8W4j+VvmqxfbWWuduLjyN1SyolPWEZPmrk7y/kgb5Wauivr9Z1b5q5PVnX5qwlI2jEcviPY21mpJteWdWrlLp/vfeqhJeSRN95WX+7XHKZpGJu6hqSuzbawbi83fdb5aqyX7NVeSdXVv71YSkbRiOkuP9rd/vVTk27qazbG3bqjZ/m/2awlI3jEbv3U/d833qg37+tNZ/mrM1vyk275qjk+f/AOJqNf8AeqSNfNb71R7xXxGbMnzbqtafA0rK1XG07dWtpOnLuWq5eYObl90gs9L83726tmHS1i+atK3tViXbu+apJtqfebbXZGkYSqDbOLyttXJrpXX722qscq7ahurha09lEz9tUCSWsu+uPvf7NTNPvrJvpfvVnKnE1jUkEd+yN95dtXrfUdvzfw1zvm/vKa1wybvmXdWEoxNqdSXMelaLq33fmr0jwTqiteKrfdrwjR79vM+Vq9D8I6t5F9Gu75a+brx5anMfQ0qnNTPrTwzKstmv92ty1+aSuJ8B3/m2qrXdWtv+83V6dCPNE8yvP3jY0+3+Za6K1RdtYtmm2tKG4rt5Tz5SLkjfvKmjbav9yoYU3VHdS+VuosVGQ66v9v8AFWPdaz833qo6hqLbvlrBa682SuOrI9Gidla3iy/NurQWXzWrkbG42KtdBY3S/wATVzRN5S5TYW1Z/mWr1mzL8rVDa3Ue2pt67vlrSMTnqz5omtbt81XPvrWXay/LV6N9y/erupyPGl8Rz/iKyWeGRW+7tr5x+JnhlUuGZV2/3a+or6181Wry3x14fadWZlrDE0/aRPWwNflkfKOoaJJu+7/vVyuraa0G5v7tfQV94X3LJ+7rhfFHhL92zJHXzssNI+tjUPFYb1orhlrsNJvZHWNQ1c/qmk+Rebfu/N/drpPC9r5s0e77tcsqfKbxqcx7V8N7dpfL3V9DaDa7LeOvF/hvYbPLr3TTUVY1rsoQOaqVdYTZC1eK+NIJLqRliVmavYvEVx+7ZVrl9F0ZdUvPmXd81edmOJjhaftJHPL+GeBw/DLUNXutzRttb+7W/wD8KJm/utX1jovgq3t4VZYV3f7tbX/CNJ6f+O1+Y4jPKvPofMzyxTd3I/INreSVvmaq9xpMn93durt7fRl3fNU82lr5dfp3sOU+RPMfIaJm3Ky1Is6pH822tzxBZLErfL92uT/5aVPLynRE1NPSOW6Wu70NVVvLX7tedWcvlTf/ABVdloOqL53/AMTRKR1Q5ftHSXlusW3avzU63+Vvu1mX2uK9xtX+H5alhv8Adt27am5yykdFb3SxL83/AI7WhHqi7d3y1z6y7/vfxVDJuRWreJzcxF4o1Terbfmry/WrhdzNXa61Ezr/ALNec+ILWRmbbu3VEY+8aRMltZVPutVrTdZZmba25f8Aarmbi3kXduj+apLPzomXau9mrY6oxiemaHf+a33m+9/wGuujv18xVWvPfDsU22PctdhYxSNMvzVhIXunUWr7tu6tnZujWsjTYmeRa6lYl8tVVvl/vVpExmc5dS7G/u1X+3r93dVrXIP7lcvM7JJtaql7pjGJvNdb2q1Zy7m+9WDD91Wb5t1a1r/erKNQ09mbLbZV3VWj0Zb248tV3bv7tVvtTI3+zW/4PlWfVIdzbq66dX3ifZntHwt8NLZrDtX7u2vbI4v9HVa8/wDBKRxQrXolqyyx/LX2OF+EUv5Ti/EUWyRq51nX5q7TxFa/KzVws37qRlr0jzV7sivP9+qs371fvVJeNVVZdy/L92g0M2427mqncRbqtag235lqitwrfLQETFvvMib/AHaox6i0XVq6K4iW4+Xb/DXP6hp3y7lqJRLiWodWVlWpvtCyr8tcbcNJatU0Or7V+Zqy5uU3jE6KT73y1k3y/K1EerK/3mqOS6WWjmDlMu4iZvu/+O1m3Fq2771bTMu75ab5Sy7f92oKicncWcnzbVrPuLeRV+VfmrvF05fmqOTQ1f8Au1nycxpzHnbWsnzU37K21flrvm8OfxbajXw5/s1n9XH7Q4eOwZm+Vd61etdOZVX9381dhH4c2N935quQ6Cq/w1pGlyh7Q5e1sm8tdq/99VpW9mz/AC/droodEX+FavR6T5Tbdta+zMvaHPw6d81aVnpv96tBYFT7tSKyxL975aqMSeYkWLyo2Vqz7y8WJW+7tqrqWsxxK22T/vmuP1TXNzfeo5uUOXmNLVtbX5vm+7XF6prLMzbfutUd9qLO3zNu3VkzLubctcdSr/KbxgQzPvk+9tqFYmdfmq5Da+a38VXLew3qq1ycspG5lLYbm3bfmqePTvm+Za3odN/2fmq4unfLu21pGkRzHO/2cqfK1RzWaovyr8tdBNZfNVWa1o9lyl8xgwo0Un+zXVaLqP2Xb83+1WT9j3fM3zbagvJ/sq1ny8oHY3Hi1bWPdurg/EXxG+Zo1auW17XpG3L5ny/d2rXHXFx9q++zbv8AaqJV5RKjT5jQ1rxNcajI3zNt3Vy9xFJK3zNWpDE0rfdq5JpzOv3axlOUj0KVONMw7dPu1rWqb2+b7tV1s2ik+Zf4v7taVjFtX7tQdZraXa7F+7XdaDcfZWX5q5PTVX5f92uk0912rXdQ9056p6Zot/8Au66yzul2r/tV5npN5sZV3V2mm3m5fl/8er3KVQ86pE6qPbuqZV/y1UbWff8Axf8AfVaEbLXdGRzSIW+f+FqhZti1ak3f71VZl2UEAstWo2/4DWWrbGq1DKtBZpRttar1vLv/AIax45f4q0rOX95VxINaFPN/3vvVrWe2Jay7XrVi6uvIt2rSI18RR8Ua8trasu75a8J1q6k17VFjX5l+auy8bay25o1b5ayfBuk/aLjzmX/a3VzSlzSKjHmkb3hHw59lhXdu3V2Vr/ou1f4qksbeOC3VdtWrWy82Tc38NaRiay/lLFvceUu5qp6hr235Q1N1afylba3y/drN0/TWv5NzL8q05Ef3YmlpaTX7fM1dhY7YFVay7WzW1j/2qteftZV3fKtRycxrGp7P4TptNuvNm21sTRbJPmrH0GDzZFkrW1CXyvmasJUo8x0fWakYmlpcSsv95atSLHWHpd+qrU02o/N96p9iZyrSlE2IXjqveTqv8NZsepfL96qt1ebx96tI0zGUjYsbz5tu6r39o1x9refN/s/7VWpL+jlJjI3Jr/5vvVTbVNrNWPJqW9fmaqM2o7t1a8ouY2LrVP7rf99VGuqNtrl7rUfm+9VOTVNn8VVyEnYSav8AN97bVX+1/m+9XItq/wAv3qqtrP8AeanygdlJq/8AtNWbfapv/irmZNWZv4qryalvX5moK+I1v7U2TfK1F1qPmrXLzX/7zd91aG1LetHMTH+U0rqdt396oV1Lb8rNWLNqOxvlas+41RUk+981HMB1EmpL/Ey1nzapHub+7XMzazs/irNutcX7ytUcxUTprjVl2t83zVy+qal8zNurHuNerHvtUV1ba1ZSqGsY8xcutX2ttLVl3V+sv3mrJur/APi/hrOmv/mb+7XNKZrGJfum+9trFvn+838W2mtqVU5Lrza5pTOmMOYrs+zbtam/aGbdTZG/i/hquz7mrE15Sx5vzU3zf7tV9+9vmb5adG25qg0jEk3/AC/doVN7L8u7dUkcXzf7NWobfe1BUivHBuatSzs/l+781Njt1i+6y1ahuo4m/hrSMTNv3iZrdU/2ams2VG+X/wAerPutRX+Fvl3VCuqKrblat48sTCXNKR1H2j5fmqncXCu3/wAVWO2uK38S1m3GvLub5tzVXtYijS5jrFvV+7/dqpdX8e773/Aq5T+3vlXdVWTW1fdu3baz9qP2R0zX6/N81ZtxdRu3zN8tYX9rtt+8rVBJf7lrKVUuNM1vtCt81RrKryfw7axV1FVX71WIb35v4f7y1l7U2jE6az+SRa6rQ9R8q6h+b+LbXCw36/3q0tLv9l5H8y/erzcRHmO6lPlPtD4W3jXEMf8Au17FahUVa8J+DMv2i1jZf+ede6L+6hj/AL1ddCPLE5K8zUhl3fdq9b/NWTp71uWqfxfw11nGaluypWbrkq+WzLVhpdtZeqNvX5vu1BvE5m+l+9WWsq7quag33mrDkuvKZq86r8R6FL3TpLeVUVatf2j5X3WrlYb/AP2qjvNUZY/lrM6fiO4tfEKrt+atzT9bWVtu6vGbXWWaT+Ja6TTdZaJfvVEZlSpe6ewW94vy1pWt0u6vOdN17ftVmrpNPv8Aft+auynM8avT5Ttlljda5/XNOjulapre6arH3+tdcTKnU5TzfUvC67mZVrhfFXhzbHJuWvfJrJWVq5PxNoMc9vJ8tc06XMfQ0MX9mR8U+OLD7LcSU7wPb+bMq/3a7D4veGprVmkSNmXdWH8ObXdcRttrw8TT5ZHs4apGpI+hPAdkqRx16VHOtvHXE+E9sUK/7tamsausELbW+7V0/dia1I80jP8AFGs7lZVbbXTfC2D7VGsjV4rrmt/aLry13fNX0N8J7DZpdvuX5mWvjM9r/uuUwq+7E9PtLVUjWrPlLT4k2pTt49a+Ihhac1dnkylqfk5Htbb838NEm1l/2VrHt7/5lqw158v3q/V+Y/PDB16Ld5lcS1gySf7VegXkX2hWrDm0tkZvl3VhOUjaEjl1gXd8tXrN2/g/75qaSyZJG3LtqzZwfNt+aueUpG4yNG+826t7TZ1+X/x6subbErKy1V/tHyPm+X/gNZwqe8RynbLeru/i21JJdL8u6RdtcLb63vblqsTa233mrujLmIlA2tSulZvvVy99brK33futVfUNeby22t/47WfHq/mt/s1fMOI240mN2b/aqxp/hpXm2/L8v8VWY7qOVlVq19PlVWWjnNTa0PQY4o1YL8y1sLYLE3zUml3saR/w/wB6lvNSX5mWlzcxEpE1ncLBIvzfLWo2rr91Wrz+TWVW4ZVarlnqjNIv3qzlPlkZ8vMdVqEqtt+bfXOX33mk/hqW6v8AYu7dXO6pqSrH96q+I2jHlN23ul8mtGxnX/Zrg4dX2ttrUt9Z+auU1idBfTr5nytWn4L1JYtYXa1cVeaou1vmX5qveB7/AH6xGqt8v3q3py94mXxH2B4T1Rlt4/8Adr07Q7zzY1rxvwirNax/7teieH79YpNv92v0HC/w4nHUl7x0msW/mxtXmuuReVMzNXqW9ZYd3+zXC+KrX5WbbXoxPNq+7LmOHuLj5fm+9VeGX+Ffu1HdP+8+b/dqusu1qRpEmvE3rWDIzRSVuebuX5qx76L5v/ZqBssW8vm0TWqy/wB2suOVov4vmq5Hdb1X5qiMjQxdU0lX3fL81cjeWclu1ekXG2Vaw77Tll3MFolHmKjLlOD+1SRN96plv23fNWlqGkMvzbaxLiykib5lrjkuU3jKJdW9/utVm3uPmX+KueWXym/4DU0N592j2g+U663nXd833a0oWjlXb8tcfHf1p2uoqv3mqoyFKJ0qwLTvKjWsePVP9qrC6p+7+Zq3jIz5TQ8qOpPKjSs3+1FX+L5ahm1lV/iquaJPKbSyrE3y/dqG4v1VWrnZte2fMrVn3GstcdWbbU84cpuSaorVl6hfsi/L/dqG1lZ6ivlX7q/d+9WVzSMTC1C8kZf4t1YNw7fxVrXkqr93/wAerHmfzW27a5pyNYe6UZt0rNtVvlqSG1Zmq5b2DNt3K3/Aa2LXS2+Vvl3VnGEjfmM63sPu/L81adrp27b8talrpbfLurSjsNu2umNMwlMy1sPlZhQ1rsX5a1vs67qja3Z/vVpymJgyW+9vmqNrJV3f+zVtNart+Wq9xFtXc1TymkTnryJVVt3y1xHiC827lVvmrrNcvFVW+bbXmusXX2iRvl/3a4a8onTT9453UJ/NkbbVSOJXZflq3Mm5l3feZqmt4vm+Vd1ecz0I+6S6fZeay4Wuit9L82NfvM1QaTZs6rXY2NmqRr8v8NOBnORw2paMyx/d/wB2s+3s2i/iZq7zWreNI2/hrk9q+dtWt4mlOpKXuk1ivlSfNW9Y/JtrIji2Lu3fNV+N/Kk2s27bXTH3TSZ0FjdLE33q67RdRXb8u7/gVeb/AGr/AC1a2m6s0W2u6nI5JHr2n367fmatqG6Xav8ADXmOn65935q6LT9b+Xy2b5q9GnIwlE7hWVv9qqtwjJWfZ6orKrN96rzXSutdJlKJTb+KiN9u1aJl+amL0oiBowyfdXdWhZt83+7WPC3zLt+7WpatVknQWb/3qp69e7YW2/d21JDcbY65/wATXX7tlqiDgNal+2323+HdXa+FbNbe3VtvzVxtjatdX25v4WrvLGVbW3/u1zxOiJuSXq7ljWrzXvkWrbq5fT7hrq43Vraksj2+1a2Mr/aKcl617cLCP73zV2Fjara2qrt+Zq5PQbDyrjc/3q6hb1fO/wCuf8NP7RUPdiaE0qoyrWLeXu24ourzzZG+asu4bfM1MmXvHoXhfWV2qrNXQaldLLC3zV4/Y6vJayfM3y10kfiXdD97ctRy/aK5uaPKdBa3/kMy7qbJqm6T71cu2r/xK1R/2p/tVZJ1keqbP4qjuNUXb96uTbVNlRyau22gDqIdSXdUkmqLXH/2oqfxfNTW1agn3jqJNW9azbjV65+41bb/ABLWfNqm9vvfLU8xRvXWqbtvzVRk1T/arn5tU/2qpzaiv97/AMeqOYOU6KTUaoyat/eb/vmufk1f7y7qozapUcxXKdM2s/7VOXVlf7zLXDzap/tNUf8Abm35Wbd/vVPMXynbTaiv8TVXk1Rdtch/bf8Ae+Wqkms/xbqPaFcp011rO1vvLWXdazu3fNXP3WssnzNtrJuNW+ZvmrOVQqNM37jWdv8AFWZcav8A9NK524v/ALzbqoNqX8W75f8AarCVQ1jTNu61Ss+41Rvm+bd/u1kzX7P92qsk+5fvbdtc0qhvGmaE14zs2/5aotOv95v+BVV+0bt3/fVMZ23VEqhrGMZEsk7bvmpjTt/dqs0q7V/vUzfsb7275azuaRjyk7XH96j76/KvzVCrK+1akjXYv3qj3i5Do037t38K1ahiVF3NUa7Yv++fmqG8v1VflZanmKsXmulTbuqP+11irl7rV/mba3zVRW8bbu3fM1HMQddNrn+0tU217/arl2lbdu3fNTYZd/y7qJVeUfKdFJrbbvvbqotq8nzbaz23fxNUO/8AeVl7WRXIbH9pSbarzXkj1Tj/ANqpdtR7Url5SVbht33qe07bvlqvtqWNd9T7SQcoLL95d3zUfNupyo21v4qkWD/e3UcwFdt26nQt833tvy1Y+ys38P3amj05v7tIBtvdNWppMrPeQr/tLVeHSZK6jwb4ekutahXy/u/NS+ImUuU+tPgijRWce5f4a92aX9zH/u15f8KdG8jT4W216ZIuxl/u16UYnJKXuGtpabo1roLdNq1k6aqqq1tRt8q1RERrJWTqX+rbdW1trJ1ZP3bNXJOodlOJwupStu+WsWb560tW/wBe1Zav8zV586nvHpU6RX3sv8NVby6by9vzNWt5Cuv+1WXqFm21qylI6YRMeG63zVuWt58tYMdq3mVqWMHrXNGp7xsdBY6lJFJ96u68O6tu2/NXA2cVdJpP7qT5a7Kcjiq0uaJ6lYzrL/FWpHL81cfo9038VdFbz7q9WnI8SceWRtW8Xm0XWg/ao2+WjT7pVbmuos7iNo635iYHgvjr4c/b1bdDXlsfw+bRrzzEj2/7NfYl9psN1u+7XH6x4Qhn3bY/mrKdONaPLI9DDYmVCpzHjel3TWUO1lrF8Ta58rbWr0LXvBbJGzRbt3+zXkfibw/qUUzLt81a8erhqlOPun08MZSqHO6azX+uW6/N80lfY3w7g+z6fCv91a+T/B+iXFvrULSwsu2vqjwTqKrbxr/s/wAVfn2cUakvd5Ql+8+E9KXpS1nLq0e371Tfbo/WvnKeGqWPO9nLsfj3D8rfL92tS1i3turLtdu5WNdBp+3cuFVq/Sj87HLpvm/w1HNpHy7tvy10lnbrtZvlXdUl1Aqw/d/76rq9lGUSTzi80tU3fL/3ytMtbBkXcqr/AHa6a8g/4FVWS1VoW/vferCVIuMjidWRv3jVzd0+5VVflbbursNWiVvlrl7i1ZPm215c6XvG8JFFZW3NVxlZo933v96s9U/fVrQp+7rWEToMO+3Pu/ib+GpNL0uS6ZWb7v8A7NWlNZ/N93bXSeGbNZZF3VpykWKNv4ck+X5fu1pQ6XJbr93d/vV30OkxrDH8v8O6obizjXdVcpzSkcnapJEv8S06Z28nc1bUkUadaybyWP5tv3aDM5mZG+0M1bWjr5q7m+7WPfXCwMv95q1tHn/cx1PLzSOuBcvIti1yOtK32pl+98tdVeS7lZmb/arm7za8jMa1LMlv3W3b/wCPVIt1Ju+9TrqDcq/e21JZ2/m/w/8AfVcsoiRHJL5sa/erovAO7/hII2rHazrr/hjpzT6tuVfu/LWtOPvFSPrHwSm/T1bb/Dtrcjnazulqn4PtfK09d392ptWVom3LX6HhY/u4nlYiXLI7rSdR82GqevWv2iNtq1zvh3VPm2s33a7RXW6jrsjLlkYzj7SJ47rWnSRTblrFuJdv+9XrGtaIsqsy15zr2kNEzbVrWUeY5oy9mZdrPub5qtSW6yrWLGzW83zLWtDP8u7dWZ1RlzRMu4tdrNtrPml8pa1r6fYtcrqF7saokXE1I79WVfmqTzVZa5uG/wBn+1U0eo7W+9WUahrympcLHKu35f8AgNYd9pasrVabUV/vVH9sV93zUSlzDObutJb+78tUWsGX5v4a69mjaqVxArL8qrtrKUTSJzyxMtPj+Rq0JreNV3f+g1m3Uqru3N/DtqCviLH21l+Xd92m/wBrbP4vlrDuL1V27fu1RmvW/vf8BrOVTlKjE6aTWW2/K1UW1eR2+9vrn2uG8z73y1JGsjN8rfLWbqyK5TaW9aVqvWqtK25qzbGykeRfvV0UMX2eHbWsOYmXKNa6W3Vm+asG81aRmarWrT7l2r8tZtvpzSybvvf71amUZFP95Pu3fNVyx0tnZflrc0/Q2dfmWt610RU+bbSjTHKZj6fpPy/LW1DpO3b8ta1rYeUtWo4tq7dq1vGBk6nMZcdgqf3qGt13fw1pSL8vzVDsX+78ta8ormXJb/e2077P8vzVoeUrN/DTZFWKOsguZV0qxLXNaxdKqt81b2sXSxbvu1514g1H5mZvu1lL3S4nOeJL/wC9833v4a4+6fdurUvma4mb5mqi0XzV5E5c0j0aXumfs3ttZfmX5vmq1Zwf7PzU77K25q1NPtdzbf4q5OU6OY1NFtdzfKtdbDFtjqhpNqqqu1VrVvnWK3b/AHa6YxOaRxniq9WJW+b71eftra/amXd92t7xhfrF5leYzXjfaJPmqZSOqhH3uY9W0u8W6jXb83y/xVpfdXdXD+G9RZP4vvV3Vq/mw110p80eU3lH7RXmdadDcMlx8v3qddQfxfxVn7m8z+Ldu+7XVE5zrNPv9+1WroLG9+b7zbq4O1utn3/lroLW93bdvzf7NdMJmconc2upM7fe+7Wzb6s23+833a4exuv4v4d1bFrdf3mrujUMLHWfb1epo5VauZhum3f7NaNne/d+b+Gt4yJ5To4fvbavW33qyreXcq/NWjastakG1u2x/LXJ+IrjduVv4q6LzV8muV1pPtDbVoJKuk2+35mX/ZrS1C8+z2/zfNUdvF5EP3qxdWuvNulj3fd/hqC2zsPCq/Krf3q7aG1WdVXb92uF0GdYreNm+9XYWOqL5P8AdbbVxF7vwkd5tsG+XbWet/8ALI26s3xRri+Y37z7tZ9rf77dmajmJ+I2Gv8Ae1SQzq25q5eTUf3n3quW9/sj+9UFRL1w21v4t1V11Flb71Z9xfq7feaqM1/975lolIIxOkh1apm1H/arjY9R+b7y1NJqnzfeqOYOU6htR/utUMmqfN95a5dtW+b71VZNU+b71HMXynWNqn+1UMmrfe+auRk1T/a21Vk1T+9JS9oEYHWXGrbqqTav/tba5RtU/wBqqc2qNUSqFezOkm1f5vvfLVWTV1b+7XLzauvy/NVW41T5vvLtrKVUuMTpptX3/wAVVZtU2/xVzcmqKv3WVqqSajvZvmrOVU0jTOhm1L71VW1Rv+A1gNqW9vvVWkv9zfM1ZSqGsaZvSavs/iqq2s7m+9WHJdM1V5Jf9r7tZe0CMTam1T/aqjJqW5vvNtrL835vvblo83c1TzG3IWpLr5Wqu0vzVDvb+98tNaXZWfMa8pLvbdUTN8tRtL81RtL8tFw5eYkkf5mZf7tN3Nt3LTd/92oWf727+KsivhJdy0kfzt822iNd3/fNWF+Xb/u1XNygEarRJKsTNUNxdLEq7qxb6/Z2ZV27a5va8ppYvXWqeV/FWHeaj9oZVXdt/u1BJcM8m3c33f4qRVb+6y1HtBxQfeb5qkX7u2hYG2/NUsduz1PMUQyfe+alhXe3G75am+xyO3yqzVcjsG3fKrf7VTzFlNk3VDsZ2Zttb0enMy/dqRdEbdzu21PMTzGTbxNL/C1Wv7Nk2tXRWejbf4d1bEOjebHu8v5aXtImUqkTi4dLkfb8tXodDb+Fa7S38Pqiq1aUOjL/AArU+0iZOvE4aHQWZfu1Zj8P/wAW1v8Adrvo9LjX+H/vqpGsI0qfaxMHionER6Cvep105Yl+7XRXEX+ytZtwzRbtq1lKuZvGEdrZx7dyr81d98NdGjuNSVlX5d1cPY/PJ97b/vV7Z8JdN82ZW+X71XQlKcjJ4iVT3T6I8F2C2unw/wAFb0kW6Rf96neHbPyrFfl/hrct9O+ZWaveiVP7MSazi2QrWhD1py26pHtqaGJd1ROXKbxj7w5U+WsHWn+VlroLhtitXL6tLvZq8qcj0YROL1SL95Watv8ANW5dLvkqOPTd33a8mcvePUpy90o28VFxZ7/vLWpHprK33auR2G/5dtT7WRXunIrpf7z7tWrfS/m+7XUR6Wv3qmWwVP4a55TNYyMGGzZP4a1tPt23Va+y/WrFvBtatadflCRtafFW9Z7ttc/Yt81dFYyq+2vew1eMjyMRSLXzJ81TQ6zJBTtivHWbdRba9M82MTeh8QfN8zVej1GO4/irh5HZGqa1v2iqOY09mdhNZw3C/drm9S8JW95IzPHV611FmVfmrQjut7c1XMT7xycPga3ibcsarWpb6Q1kvyfw10ke1lp00Ue2vPxOGp1PiPVwuK9icrJdXkTfeq1/bEn96tCSyV24pv8AZ3+zXiSy+nfSJ7UcfTaPyXs9S/eKpaum0u93t96vP2ZrdlroNJv23ferzo1OU/NJR5j0azvFRVqa8vV8lfmrm7W83rup11qO1Vr0qdX3TDlJr66X5qrtcf6Ou6sm6vfmb5vvVYaXfDH838NZynzDjEz7yLzWZawdQtf4a6ZtrL8rNWXqCbl2rXHI0jI5CaD94tbNnAvl1TuF8pv92tTT/mjX/d3VlzHRGRVvItit97dWp4RuNjLub5lqG6i3R/3qr6P+4mq5S5RHqUOoq9v/ALtYt1qP7zbuqja3u2Hbu/hrPml3SM22svax5TCUfeLF9qP+1XP6hqPy7W+apLy4Z6xbyXcy7lVv/QqnmNIxI7iVriRVrotPbYq/e+WsXTbVpbpvlb5f4q7CzsP3e7/2Wt6cjeMeUrXHywsy/Mv+1WRHZNL96ugvoNu2P5aLW1Va6eU5pS94w5rBdqrtp1vZ7Nyrt27a2LiDY3zfMtU5P3X3amdII1PeM+6i2rXpnwV0vz7jzNvys1eZ3W5tte+fA/S9trG3+zurTDQ5q0Tp+I980WBYLFar6tFvWtS3i2WsdNvIN8e6vv6HuxPHr/EcStw1hcK1dtoOuLcLtZq4/WLL73y1l6bqjWE23dtWtWYwkezMizx1yviDRll3NtqxofiBZ413NWtcbbqOqpyCpDmPHdW0nyG3bayW/dbq9G17Tl+baq15/rkHkbttXOP2jOlPl90wdSvfKjbc1cbfX/mtuVqta5qOyTb81c75rXDN+7Za4ZyO2PvFzz3/AL1Ojuvm+98tUdrbflo2svzfNXMdETV+1M9QtdMrbt3y1BC29Vb5qc0W/wCXb8tacxI3+0m+9upy6pvWqc1qyN8tU2SRKmUpRNIxNSa/3rWPdXm5m/ioZW3fLuqGRWZvlWsuY0KbfP8ALtp0druq5b2bSyfNuX/eWtiz0tZVX5d1Z8nNIOYxLfRmlbla3dN8P/3l/wBqui03Q1+X5V/75rorPS44lVfL/wC+q640zGVQ52x0HZtbbRqFq0Ssu2u2Wz+X+Gqd1pf2j+GumMDnlM83j0iS6m3Mvyt92uh03w5t+8tdXZ6Cqr8y1pR2SxL92rjTDn905+30ZYl+7VqOzX+7Ws/eo2+Rqrl5THnKLWu1aa1vsq823c1VZG2UyolGRaqr8zKtWJtzfxVHH/F/eqJFfEEibF+Vd1Zd9dbY60rhti/7tcjrWo+Vu27ag0sYuvals3N/Cted61e+azfN8v3q1ta1RpWbZtaubk/0r5l3f7W6vNrzOqlEofM8m5fu0n2fc39/bWhHa7/u7VqdbJvu1wnZzcpmRwf71bWk2v3V/vVCtqyt8vzVraav7yiwcx0Fjbr5dUPEE/2eGT/drXt3/d7l+WuU8YXH7tqrm5YmZ5V4qvWlkk+bdXHx27TzV0Gubpbxv7tR2Nhtb5v96udno0vhJLFVt2X7tdRpevRo21tv+7XI6hcLArbfvVjw62y3C1tT90vmPao5VvV3JWXdRNE3y/erN8N6v5u35mreuLfzVZlWvQhOMiZw+0U4Zfu/3f8AarYs7r5l3fw1hsjRfL/dqa3n27d1a8xl8R11ndfKu1vl+9W9Z3X8Py7q4uxvdjbd3yr81dBZ3X3fmrppzMJROkWTf/F8tWrWWse3uF2/K26r9vL83Fd0ZGJ0NnOyL97bWxa3n96ubt/uVchuvu/NW8SJHXfat1UZLfzZv4WqtZ3W/wCX+KtexVX+ZqCCjfKtvbtXDyN5urL/ABV2niidYrdttee6XL5t8zN/C1EpB9o9BtZdsa1f/tFlt2+ZflrBtbjctO1C68q1ZqA+0c74i1tnvFjX5v71aVjf/wCi/erz3VrxpdWXa3y7q6Wzvd1uu5vl/u1h7QqEfdL95f7GX5tvzVLHqm2P5mrmr69bzvmqNbz/AGvl/wBqplULjE6ObVPvfdrOm1T+61Ysl0396qcl78zfNWUqhXszoF1T/apZNU2r96uYa/2fxVH9v/vban2pfszoptU+X71V21Tcv3q52bUm+b+7ULX+37zVl7U0jA6CTVPmaq0mrL/vVzrX6ozbm3f7VVJr/wCX5qylVNY0+Y3m1Td/F8tRyaiqr96uf+2bvm/4DULXTfxVPtDT2fLE1pNU/eMq/MtV2v2Zv4azftH3d1NZ926svaFxhymg1021v7tR+e3y7W+Wqfm/xbvlpyv8vy/eo5pBKMeYtNL833qjWX5qar7l/wBpqbv2t/epkk/8NRNRv+Whtv3aGaRiRt96myfNT5HVW3VBJLUF8o7d92o5H/3qjaXdUPn7/loEPao6Pvt96kXd/vVJQK/zVNGu+nW8G+Rf4d1dFpek79vytWE6vKZ1J8pm2OnfLuar39ls/wB1a7Sx0FYo1+Xcv+7VibSFRflWvKq4r+U82VeXMeazaH5rfd+7TP8AhD1uPmZa7yawVPmZafCkbx7dq/LXnRxUuYqOJkcGvgtW2qsa1NH4KXd92u+t4o2kVfut/u1ca3Xdt/8AZa3jipSI+syPN28HrF/D8tQyeHli2/8AstelXVqqQ7a526TZ83y11e1ly8w44mUTmV0hf4VpGsFXdt2rWvcIyr/DWPeSt/3zXNKrIr6zIjVF3fL/AA1qW8Ucu3dXOtLJuZl3bq3NNlkdY9y0RqSJlVlI2FiVV+WprOX5trLUe3f/AA/980WaNFI26olIw5pG5Cy/L/31VnfGm7/x6qlvu27qbNKyL/47WcpyJLDXip8u6o/t+7av8NYNxdbJl3fepY79Vk+WRaRBryOsrVXmiXbt/vVX/tH/AGlqrNqi7tu6s+crlL1mm1v9qvfPgvFvWP8A3q+c4b/5t275a+mPgPF5tvbt/e+avVwM+aXKa0viPp7w/a/6Gtb0cSpVHR4tlrGtaDfJX0cTsfxDZJfurU0PSqu7fJtq0v3a5asjppRK+oT7Vrk9Qn3NW9q0u1WrlbqX94zV5FeR6FMpyfM1XLNFZlqq1Ee5G+WvMv7x3ROotbeNlq59gj2/Ktc/Z6k0X+7WpDqiv/FTjMuxcWzWq9xBt/hqaG8V6dI6yq1TLlkVGJm7fmp2zbRJ8lRtLXPGJsWI5dv3a0rO/wBrfM1YsctH2rY3y16VCXLIzqQ5jsIb/wD2qkkl3rXP2MrP96tyH5o69+nOUonhVKfLIryffqPyvm+WrjRfN8tSeR7VMxwCzety3esWNNtXIZdlc3teU6fZcxvRy7V+9TZJd7fLWW11/dqa1dm+Zqr2vMT7I2rG13ruar3kLWfDeLEtH9on/ao3I5bH413CfvP71bGj2u/bWTb3SyyLXXaLbq21q+T5eaR8x8MS5b27P96m3kX7tWX727btrYjtf3f3aJLX/ZauuMeU5uY5W4t23bm3VYVvKX7rba0Liy+Vty/8BrFvmaL/AGamUQjImafd/FVO6+ZqhhlZpKtfZ5H+8vzVgaHO3UX75m/hq7p/y7auyWDMv3aLe18r+GuaUS4kyxbl+9/wGqa2u2ZvlrYhi3R/eqrcJ+8on70Shqy7Y1qGSfYvzbWokl8r5t26sXUL37y7qwhD3gHX16vzKjfL935az41Z23Mvy06P963/AMTWxa6duj2t81dvKWTeH7X5v96u0tbVYo1+WsTT7XyFjrfjb5V/3a1jE6Yyj7MwdW/4+vl/vVJb7dtR3Vu0sjMv96rEMG1fm3V6FI8yXxEN4/y7qw7xvvfNW9dQM0f+zXP3EDSt8yq1FeQQ+IhX975bL/6DX098G7PyrOHP+zXzrothuuIVZV2q1fVHwvsvKsY1p4D3qx2HpTS7WVf4avNF5sdYd5L5Vwu2tzT382Na+3ieVL3pHO6pZb1b5a4HWrNombH8Netaha/K2a43XNOWVW2rW/xHJ8Jy+h63JayKrNXpGj6ut1Gq14/qVnJazbl+Ra1vD/iNrVlVmrH3om0ZRkepX1qsqt/drh/Emhsysy11Gk63Hert3VoXFrHdL93dXTCZlOB876h4Vmnum3Rttpsfg3Yv3a9wuPD8P3ttZdxoir/DVShGRMJSpnj83hfavzLWbceHmXc396vYrjSV+b5VrFutGXd92spUom3tZHlLaW0W6o2XyvlavQLzRl+b5a53UNIb5dsdc0qZtGoc2yfN/Cy1V+z72+Va3P7GmaT7vy1ctdBZ6y9mb+0ObXTWdvu1NHo25dq7q7S18Pr/ABLWlDon+zVxpB7Q4e10Rvlrcs9J2f8ALNWrpI9J2N92rUNltb7vy1pGBlKZl29ht27a0re12/w1et7NatLAqLWsYmcpGa3yr838NV1uFST5quXXyfdrJm+VmpkRNBbxaGvFfdWK11/D92o1n+WlcvlNZrrc1RtP83+7Wf59Hm0w5S41xv8A4aqzS7G/h3U1p9q/erLup2qOYrlLDSq6t83zVGz7dv8Au1VWXZt3Ukkuxd1RzGvKRapf+VC3+zXm/iLVG3Nub5dtdP4g1L5W+avPNSl+0M38Vc1SfKbxiZLJ5szN8392pFtWdlZlX7tWYbf7tX4bBd38W7bXn8vMdRnx2vzLVj7G3zVrR2G2pPsu1a15COYw/srbvu1Ytbfa1aTWdEdq38NKVIjmBpdkf/Aa4/xZP5u5a7RrORo9tYuoaI0rfOvy/wC7WcqUg5jy/wDstriRWZadqCLZW7bfl2/K1dhfWC2Ct/e+9XmfjLW13MqN81c/szspz5Tm9Yv98m1GrLhX5t1Co1xJuarO35q1jE7qf9463wndbJI13fd/vV6ZZr59v8v92vFdJvGtbhWr17wnfxzw+W38S1hKUoyO6EY1I8pHeQbJKo/daum1Kw3KrKv3vmrn7iJlb5l27q9GnUjUicE4yp+6WLO62feb5dtblje7WVf4a5NWaL7vzVpWt181aRlymbidta3Xy7f4q2LWX5l21x9jebPm++1dBZ3iv8u75q9GlUOacTqrd1aNd1Sebs+792s63uPlWpVuGrrjIxNW3ulX7zLu+9W3Y6sq7lZl2qtcrHLSSXrRfN/DQyCz4u1nzY2VawdDbZ8zVT1a8+0M25v4qtaS3yrUuXMVCPvHVWcrUaxcbrVt275ar2relQ61LutWqrknnd581823+9W1Z3H7vburDuP+Pxq0Ldt9YmkYkeoSt9opsdxv/iqHUF/fbqjt3+batcsjaPKWmlbsv/fNUZrjf95ttWpvljrPkdt33agvlGyP/tVDI/8A47TpG/2qqyN/E26oL5Rs1w3/AHzVdpWb73ytQzb2qvI/7z5WrJmsY8o1n+amM+3dUX8Tf+PU1vm27f4ay5jeJIz7F+9ULbt1O/i3Um/5agQqt/e3f7NS7lqtG+1qk30ASq//AHzT4938NQ7/AJfm+Vab9o2fxVfMTH+YsK/yr827/dpvmqv96qrT7PustV5r1dzUSkHKXmuPmVty037Uv+9WW102373zUnn7mbb/AMCqec2Rdkuvm+aoJp9zL83y7ap0iv8Ae/2ajm+0SWfNb+GlVGl+VfmqO1iaVl+Vv9mvSvh/8OZtZmjZo9y0RlKXuxFJ8sTkdP0G4uvmWNmX/drS/wCEUmWPd5bV9UeGfgzHFaqzQr/3zUmtfDJbeNtsdd3suaJwyqyifKdvbrbyNvXd/DXVaO8cSrtVv/ia1vGXgOazmZol2/xbdtcbY/aILja+9f8A0Gvn8ZSqROSVXm+I9G09lljWrkkC+X8tc3o9623562I7yvHRiZeqRf3t1YMk7QTLt2t/vV02oMrru+9urm7yLZJUzhykktjdSM3zba2beX7rNXP2b/N8v92ty1+7/FtrGmBPdfPH96sSa33/AO1W5IzbV+X73y1TaL+Jv4a741eUDBuLXzW+61Y91YbWrrpoo03N/erB1J1jVWapc+Y1jEwZLdd1W9Pb5f71Ubqf958tP0+4/eNt/wC+Wo+EOY6q1RnVf7tWIbfbJ93bVXTXZtu7+H71bGz95u+9WZEveLEMG6Pc1U7r5f8A4mrTXHlbttYt9qSqrbmrOQGTfMzTM1UZn8r7rf7VE155snytVW6ZmX/erSMjflI7jUmVv9ZVVtSZm3LUbQbqh+zs7fepyiHKamm3TS3Cx/xbq+zPgTb+Vb2/+6tfHvhPS2/tCFn+6rV9ifCO/jghjX5V2rXpYGHL70iqceap7p9TaXt+zrVqbbXL6b4gj8mNd1Xm1ZZflr6KJrOXvGlCm+TctXtn7usuzl37VrctV3qtZSpcxrGrGJg31g0rN8tY8mgybvu16ItgrULpy/3Vo+rU5fET7eR5/H4cZ/4atQ+F/wDpnXfR6bH/AHauQ6av92o+q0/5TT61UPPV8Kr/ABL8tH/CNL/dr0hrBf7q1RurVUqZYOn/ACmscZUicSug7amXSGremRVqrIyo1Y/UYm8ceY82jfxbapyaN/s1uNdfN96hrisv7PibwzCJzcmlsn96q/8AZzbvvV0Ulwv+9VXz491R9T5Trjj6f2g02yZGroLe3X+GseG9jRq0Le/V/mrqpU5ROSvWp1PhL3kLR5W2mreLVhWX+9SqmFOUSrs9qdt2VaW3Vm3VNHYbq4vZ8x6EasTP+7Vy3l+7UzaQ22qNxE1r81VGlIJVYxNiN/NbbVvyFrlF1tYm5aj/AIS6P+9Xq06Nonj1K8eY/JfR7PzZF+81eiaPa+VCu6uX0O1+z/71dhY7pdu3b/wKvz6nM8mcTUhXbVqSL5flX+GnWqr8v8Xy1pR2u9flr2afvRPOlH3jnLqwZ1/u/wC7WBfaW0u75Wr0CS1WqMlmv92pnyijE4mz0TZ8rVsw6GqL92tXbGv3f++asRyx7W3VzWNTn5tI/wBlaqtpa/3a6Oa4j28MtUGfev3anlKOdmt2t2Zao3T7VX7tbGqfxf3qw7hd8f8AerOVM2jIz5n81WrDvFZ2rqJIvKt938VUFsvPkqoU+U1KGk2TNN935f4q7Kzs1dd235ah0uw8pd2371bFum1dv8NVykSkNjtdrKrfLVhk2x7V+bdQv3vm+apvK/irSJhzyKcdnvX7tWGi2x7flqwqLtqG4bYtdkJcpnzFXylf5VqP+y13fw1VW9VZtu7/AIFWlb3Cyqrfw1xylzSNYkml2Ea3kbKq7d3zV9IfDtV+xx7f7tfO9rPtuF/3q+gPhrPutYWr08v/AIhpGR1msfLMrVpeH7rd8tU9ci/iqrod5tk2tX1xyRfvSOsuk3LXP6haq9dAr+bHWXeL81axkc0/iOF1jS1fd8tcPqlg1rIzL8terX0S/Nurj9asFdmrWXvGMTF0HxC1rIsbttr0bR/EC3Ea/NXjuoWrWs24fdrS0XxC1uy7mauX4ZHVGXMe3LLHPH8vzVVktdzfdrndF15Zdu5v4a6aO6Wf5lrqjIwnEy7iz+b7tY9xYNubctddJEsv3aozWv8AereMjmOPm05Wb7tZtxom77q13Elqrf7NQtZrUcppGRwq+H/m3batR6Gq/wANdU1qqU3ylqfZlRqHPx6Wqr92pFsvm+6tbWxah+zr81Tyl8xm/Y1/hqOS1Zfu1qeVuVvlpy2W7buo5Q5jLhX5qjuJVVa1mstnzLXP60zRL/8AE0cocxm3l+tZ8l1vrPmlk3N95qhjlZ5qylI3iXJF+b/eoW3b+L7tSW8W5a0I7favzVPKUZvkNu/3aJF2qvzf981em2xVmzXHzUAU5pfvVRb727d81TTP+8ohRXbdWUpGkYjYYv8AaqrqEv2eNvvVpN+6jb/drlfEGo7Vb/ZqC+U5fXLrzZGWsRbfzW+b7v8Adq7NunmZmVtv96r1npbPtauSS5pHTH3SrZ6av/POta303Z975q1LHS/7q/LWxDpyqvyrW8aZn7Q5/wCwNt+7Qtgzfw1032D/AGamh0vZ96tfZmEpHLx6Wzbty1Yh0Td/DXVQ6Su7dWgtgqLuZarkDmOP/sbYu5lrD16KG1Xd/drstav47VW+b5VX71eH/ETxotrHJtasp+6bU2cr488UR2vmKrfNXjl1PJf3TSFtytVnXNUk1S8b5m+9SW9uqR7mWvP+KR6lKn9qQyG32fd+7U235qkZfmoZd33WquU6blRvlb5a7PwXrzRSLG7L/s1yMifK1Ns7r7LJu3eV/tVjOHMb0p8sj6O0+db+zX/x2qOraR97arVzPgfxH5qqrSbq9Ojijv7fc27dXDGfs5HfOEa3vHmVxF5TfMvzLTY3VP8Adrqde0RYmZl+auWmgaKT7v8AwFq9KNSMonnShyyL9jdf7VdBY3/zLu+9XFxy7W+WtazumVv4d1dNOpynPKPMd9Y3vzLWks/y1x9jf71X7u5a2Le8/wCBV6cKnMckom4s/wAtV7iX5Waq63C02a4+Xbu+ateYjlMPUpW3NV7R9SVNu6svUPmbdVW3umik2/fWsub3i4npGnz+bt+ao9auN1q22sPS7/dt3NVrUrrfC1a8xHKcfcP/AKR8396tq0/1a1hySq9xWxbuvl1gXGJTvPmmpkP3Vpl9Lvk/3adCy7vmX5a52aonm/1VZzPVqZty/e+WqLPuXj+7UDiV5m2LVXzf4asXTfL8y/N/u1S3fNUSOiPujGfZ935dtQyfL/dpzSr5jLuqNm+aspFwIfu01mb7tOkfbJ8v/j1Rs/zbmrL4Sxu/fJ97/aoZ13VGzru3VGzbPmqCiT7Qu3d/DTVuvu7WqrJKtV/N/u1EpRAuNdfNt3VC11tqq1xuaoWlqOYfKXJLqTc33dv8NRyS/M1V/N+ZqN/96j3hEit/s06P73+1Uarub/Zq1a2UksirtpjCP9627+H/AHa1dP0aS6k2qrVp6H4aaXazLXoGh+HFTb8q1jOvyxOulhpVDF8O+CvPmj3Lu/4DX1Z8I/AcMUcf7tf++a818G6Mr3kaqv3Wr6q+GeiLFDD8v3Vp4ScqkuYuvSjTidVpvheOK1VfLVqo6t4QjuFbbHXoVrarinTWCv8AwrXtxkeDU96R8z+MvhvHPHJ+5/8AHa+f/GXw0aykkaKHb/wGvvzVNBjuFZdq15b408ALPC22OqqRjWjyyPOqw+0fDv2eS1mZWXb823a1TNceVu/u7a9A+IngqTTbiSZY2ZV/hWvJ7i6ZZmVm+ZflZa+QxVCVCoYQnzGhcXW6P/arHup97fN/u1LJKzrUTRb/APvmuCUuaJqSafu3fN96uis4m2rtrm7Vtu3+9XQ2c/7ta4ZT5SiWZdrVCsVOklVmanW6f5apjKUgiU7pPlbbXM6sjOrbV+9XdNarKrfdrHvNLVv4a6afMB5+unNcMrfNWlpekMkm5l/76rrLXTY2/hX5a0LfTo/4V+Wu6MgMnT7Nk+9Wm0DbVrVt7JU+7TpLX5vlrORJztwrfNWBqkDbZP8AdrrLpPmb/ZrMmiW43fLUcvvAcbZ6XJuXd8zVe/slm+XbXSLYRxL8q1HeRLEq/erpoQ5pHTF8xi2/h7zWXctbmm+CIZWX93u3UWNwsTL/AHq7rwzdRyyLu/u17kKUTf2RV0XwNHasreX93+KvRPCqyWEixq1R+fDF95Vp2n6lHLcbU210w9nE3dLliesaHq0nlruZq67T9Wj+Xc1eUrf/AGW13bvu1g3HxGazm8t2+auynOMjjnDkPqDStSh+X95XTWOow/3q+SbH4uNF/wAtP/Hq6rQfi010yqsn/j1acxB9PLqkar96hdXh/vLXhdx8QWW33eZ92sH/AIW03m/6ynGUZFyUo/ZPp6HVIW27WrSt7+Pb95a+abX4sbYdzSKtSL8c44PlaRdy1mL4T6Y+2Rv/ABVTuJY2/irwG3+OsNx/y0X/AIC1Wm+M8O373/j1WK57BdbWrPkVWWvKY/i/DO3+sq5H8Trd/wDlpQaR5T0CSJU/iqvNXDzfEa32/Ky1Tb4jW/mbfMX/AIE1QL3Ttpot3zVTkik+bbXP2vje3uv+Wi1qR+I7d/l3UD5SwvmL96r1rOyLVW31S3f7rVaW6h/vUERUib7eyruqH/hJY4pljZvmaq91dR7W2yVw+oXWzVoW3fKvzVzzhzmkZSj7x7ho9x9qjVq6SzaNflbbXA+FdZh+zrub+GquoeN1tdUaNWXbRGMfhOiVXkjGUj1KZo0j+8tcX4k1KNfM+Zay28ZefH/rK4/xFrbS7m8yqjGMSKleUvhJpr/zZG2t8tVfNX+9XH3XiNbXduqv/wAJQK86ri+SVhwoqSuz5RhsNke4rV6zdbXczLu/u1YmRV+VW3VRuJVX5a+UjSPL5jU0/VNkn/stdFDqMe1d22vNZtRa1aiPxG396umEvZmXxHfXmqKm75qx5tbVG+9XK3Gveau1W+aqf2qR2+8zVhOfvDjTOmbWd3+zQuqM/wAtc/G7f8Bo+1bW3bq1hLmK9mbzXv8Au0NeMis392sdb/5ajkum21sVyli8vPN3VSPVacv96pYbVmZmVaiUgjHlM+8l/hWptNtfNZd38VSTaa0rfdbdXReGdN/ebW+ZlqJS5TelTlUkWls/IjVdtV/KZZK6S4s/K21n/ZV8771EZGdWHvGey7G+7Vv+Gpbi1WKFmb7tUftXy0Skc0okjT7fl/u1RvmWVahmvV3MtVZLj5fmaplVjEyMu6l+zzNtqxZ6lt+9VHVH3/NWKt/5W77u1a4/a+8bwid1b6jukVv4d1fQHwl1FZbWP5q+Rf8AhIVib71fQHwP8Q+esas3+zXr4Ory1DSMT6Q1RfNtV/3a5m3la3uq6yOX7Rp6q1crqkXlTM1fdQ96J58/dkdhpdwsse2nXlv83y1h+G73+Fq6pk81auITjzROT1CL71cvqC/ervryyV/4a5fUtN37vl21vE4/hPO9Wg+XdXJ3S+RNuHy16NqGl7t3y1y+oaN/s1lOJvCRJ4f17ymVWkavQNH17cq7mryXymik/wB2tjSdZ8rarNtrCMuU3+I9qtb1ZVX5qmZN1cLo+vb/ALzfLXXWN+sv8VdMZGEoEzQfN81V5IttaXyv81RyRVvGRzcvKZbRVC0FaTRf3V+ao/K+WqAzWt/m+Wm/Z/mrQ27Kbt31IIprB/FU0cXy/dqby6az+Uu6oLKt1tVa43XPmk211GoXvytXG30u6T+KgDFksmdvloh0v+FVrWt7ffIv3f8AgVXo7dVX7u2sbHVEy4bVYl+781R3FxtWrl9Ls3bawbiVmb5f7tMfMQ3V183y/NWfNLuqa4fc33fmqjJ97btasZSNRqtvm+X5lrQjTYvNVbeLc3zMvy/3asSSrFG235lqSzP1a98qNtv3a4nVJWuJPlaug1S43NtrOt7Dz5Pu1lIcTO03S2lkVmX5a6zTdG2N92r2k6Ns2/LXTWdht/h21cKZUpmXb6SqrVhbCtxbVaaIPvV0xic0pGath/dqT7Kv8NXtn/AaqyXCpupgN8hV+asnWNWWzVl3bvlqbUtZjtY2bdubbXkvjrxksCyfMv3axlI1jEz/AB140W3jk+avnXxVr0mrXUnzNtrW8VeJm1G4kXdub7tczHaszbm3Vwzl7Q9KhS/mKdva7m3NuZqtbdlWWi2fdXdu/wBqmLF81EYcp33BU+anMqq1SKtDRf7tXykSKsi76pyRf3ttaUyrt+X71VZEqJR5i4lrRdUksLpfm+Xd92vcvBviaO4t1VpNy/8Aj1fPez+JW+7XSeH9eawmX95tX/arzatLmO2hV5T6KvEhurfbt3N/tVw+tab5TMyrtWrGh+KFurdVaTdWlcbbpW/iWvPjOVOR6E4RqR904OZGiZvu0Q3DI3ytW1qmnbGZlXb/ALtc/MjI1elTq8x5s6fLL3jes7pd27dW9Z3n+18tcPb3TJ8u5W21sWd1u27lXdXo06hxygdlHcb9u6pmlby2asO1n+Wri3Hy12xmc3KV7x12s1Zau2771aFw29WrPVWVvm+b/aqZSEdBpLbVWpNUnby2XdVSxl2fxVBqU+6Nq15vdHKJh/attx/47W4t/sh+9/D92uZ+XzNytVqS42x1z3NKcZEl1f75Plba1WLe92rtrAkf958rfNUqysq8tUDjH3jYmvPm3f3f4aqyaktZck/+1VVrrfu/u1EpFGjJe72Zty1B9q+ZmZvvVktP/d3f8CprT/LWUpHTymhJPukqH7Uv8XyrWbJK1Q+bv+63y1hKRoa0lxvWqrXvzfNWa1021vmqCSX5fmqZSA1VvF8xtzfLVeS6Vm+Vt1ZX2rn5aZ5tZcwGo1xub+H7tHmtVOFt6r81SN975W+7UlxHM3y/epfmeovutTl+dttAD1+98vzVKsTSttX+796pLezaVflX5a2tP0v/AGaiVTlNadKUiDTdGa4b5vu12uj+HlVlZl3NTtLsFX5tq7a6SzRUXdXBUxHN8J6VKhGHxF7S9LVNvy7VX+Kuls7JV+7WRYy/Mv8Au102m/Pt3VxSkehGJ2HgOyX7ZHX1V4DtVit1r5t8Dxf6RG1fS3guXbbx/wC7XsYI8jGHoFuvy1Y8pf4qq2861aWVa98+fkQyWqt/DWHq2jLcRt8tdR96o5IFZfmpcxlynz34++Hkd5HJ+7/8dr5d8ffCqS1uppEh2/N/CtfoZqWjLcK25a8z8YfD6O8jZvLqqlONaPLUPPqUPtRPz5uNLktW2uv3f71Rtaqi19EePvhasTMyw/8AjteJ65o02neZG618xicBKl70fhMIz+ycnI2xqmsb1mbbTZov3dGl2uyZf9qvDqRN4mtCrN81atvFvqXTbDftZl+augt9LVV+7/tVMYxNOUx2tW8usa63RM396u7+xrt+7/vVz2uaarLuVa7acomclKJzEd0qN81Wob9a5++WSCRlX7y/NVVb+RW27q290m53kN+q/Luq1JKsqr/31XB2eqN8qtXRW91uX71cspFC6oy7mrC89Um/i/4FW1dRb42/i+WsX7HJcSN8rN/u1pTp8wcxZjn+VmaqF9df7VaP9iXW35Y2ZVrC1CKS1uv3i/xLXfQpyjI3ofEbFrZb49275mqaz1v+y5trbtu2ksZ18n5a5TxVK3nblZlXdXpR/lPZn7vvRO2vvH+xflk/76rS8F+LftWoKu7c1eIzXTS/L/FXdfDPd/aTbvmrXkiYuUuY+mPtnm6azf7NeK61rbPrki16wrbNHk/3a8T1KD/ibTNu/wCWjVpRj7siK/xRNiO/82Phq0tB8QtYXW7c1c2sTIv3qav+s8yt4xBs9ik8ZLLY7VaubXVN1x95m3VytrPJt27mrtvCvhyTUZFb/Z/hrOK/lLcub4i5NqMkFv8Aerkb7XJGkZdzV13irSZNOt/m3V5LfX7fapKOWX2inKnKXKddpurskm7zGravNekSz3KzV57Y6ju+61aV1eyPD/e+X+KsJSkaRjHlOk0nxDdeZ80zbf7tdI3iOaJdySM1eX6XdNLdKq13mm2vnx/NUSqSJjTjKJabxRebfvf+PVm3Hii88z5m/wDHq1pNNW1RqwLiw81t3+1WfPIv2UTrfD/i242/M38O6ugXxzcRN/8AZV53at9ij3VSvNb+bbuo9rIr2UT23TfHzNt3SNWwvj5v4ZK8H0vXvl3VuR6tuj3LXTSr/wAxzTofynr3/Cf/AN5qy9Q8ZRytuDV5Xcazsb/Wf981nyay0sn3vlq51TJUpHv3hvx40v7tZPlrcvLrz9s26vB/DOpSRSKzNXrGl6i11Gq1xzry5i1Q5oe8dRY3jbfvVamVr2OqdnA0S7mrQsZ4/O8uuunU5jm9ny/EcP4w0OaKHzE3fLXLDdjvXveoaIuqaayrXE/8IBcf88Wrjq0VOV0dHLI+SWv91V7iferbf7tVW/2qa25W3V81GqeNYp3nzf7tc/ePJB91q6ab/Z21Tm01Z/4fmp/EUVNPiaWRWdm/3VrYW3ZV+78tTafpez5vl/3q1ZrD9yrL81RycxUpcpkx2+/7tRyWrbf9mtiGD5flqdrLfGvy1cfdA56G1ZmqZtN2L97dWxb2f7yrXkLtbduZaJTKjHmMG3s/l21q2dr/AHqgbbE23/aq8reUy7f4VrLnLjHmCNI0m27a0rOWO1kZv4az4bVriRdv8VbDaJI21lVmWp+I39r7MmmvFlk+VvlVaI2VmqSHRm8v7tVZrOS13fK1acvKZSlzS5pFXWrjbHt3Vy91eqjfe+Wpde1LZcMu7btrk7y/Z2+9Wcjm5eb3jdkl83ayt8392o5p9q/MtZdneMy7WapLh2dd275amUOYrkKepXWyRtrfeXb81Ydxu3feX/vqr10jStVi30lpV+VaiNIPdicbdPJ/er274D6lJFcKrMzKrVxjeF/N+8q/8Br034T+Gms7hfvN826vRoU/3kS+eJ9WaDdebYx/7tN1K1WVWqno7+RZx7q2JP38fy195Ql7p51WPNI5/T5fstwtd1psv2iGuLuovKkra0G/27VZq0kTD+U6Ca3V1+asm8s99a/2iOqkzqzVrGRlOJyOoaWv3ttczqGnKm75a9Eurfdu21zt9Z79zKtbx945ublPN77Tfmb5awZomgk/2a9GvNN+8u2ud1DTl/u1nOBpCZi6bqzRSL/drtNH17O1mZq89vLVrVmZfmqbTdRkt5PmauOPNGR2R949usdUWVV+atRZVlX+GvL9J175l+bbXZafqnmr822umMjCUDeZahZflpsd0rVN99VrWMjmlEqtF81N2/NVhulN+XdWlzOMRq2/y1TvvkX/AHa1tm1f/HaydS+bdtoRqcnqTNLJt/hrJazZq6iSz31H/Z/+xRKI4mHDa+VUzK1ajWv935qj+y7qnlL5jmby33M22strVl3V2ElhVWbTdv8AdqeUqMjkWs/9mqMlmz/LXaSaX/s1Vk0n73y1l7MvnOVjg8hap3zt8y/e/wB2uqm0v5dqq1UZNGaVmVfu1HIac5x32Np5Pu7l/wBqtnS9J+b5lrat9BVW+7Wtb6cqKvyrU8hfMU7Gy+ba33VrSWBUqxHa7dtOaKtjLm5iq3Sq8j7FqxdP5W6sm+vVioCI64vViX+Gub1jW1t13blqrrniFYlb5l+WvMfFHi1UjZlauepU5TeFPmNDxV4yjgjbdJ/D92vnvxx41a6mkVG/8eqx408XtcblWRtteX3U8l/cbt27dXmTqylL3T0KVI0rO4a6mZmbd/eroFRWh+X+7WHptu0S7q2IZditXRTj7vvHdL4eUbJFu2t92j7zf3dtTMiv81Gxm+6tamUZcpDuoXc1Sf6pqT+KnymsfeIJP4f7tV5OtXGRdtVZE+akWV22/wDfNNX5am2bm/4DTWi+WolEDe0HXms5F/efxV6ho+srdQ/6xa8NWVlZdv8AD/s11Xh/WWi2qzfe/vV4tehzHqYery+6euTbZV/u7qwdS0v5d3zVNpeqfaIV+Zfu1ekbzV2/+hV58ZSpyO6UY1InFyRNBJ/DU1rebW2t/DWpqVksq/L95awZImib5q9WlX5jzJ0pROktb35V+b5lrQW6+X726uPtb3ym27m/u1qR3W5fvV6FOqccocxveb95f/HqhZl7ferNW9by/vfdpv2pWb+HbW8ZGPKbUd15X+7VO+uvNZttZ7XW1vvVBNefN8rVXMVyRFZ13Usk+5fl2tVCa6Xd8rf8CqvJcbW+992s+YuMf5S00vzbmoa4/h/hrNa62tUcl0rVHtDSMS9Jcf7u2q8kvyttWqrXX+zuVfmqv9sbd/D/AHqzlMqMSw0rVG0vrVWS42qu6qrXSp/FWEqhRe83fu+7UMlwqL/6FWfNdfw7v++ajaXf97dWFyyZrrd97bUbNvX7rbf71V/mZmqxDBu+991aA+IbCtWoYl20bV//AGasKv3fvVJY1VVG+78tSRpu/i2/xURozN8tWooP/sttZSqxiaQpSkQrEzf8Cq5Z2W5vmWlWD+793d/wKrsP3vlrmlif5Tshh4xLlnart+7troLOBUVflXd92suzRvvNW3a9K4ZVJSO6MeU1bX5dtaFu1ZsLfd2tWlbr81ZmhsWLbGWuq0uX7tcrZxfdrpNP++tQao9O8ET7Zo1r6K8JT/6OtfNvglW86OvoTwjL+5XNe9gjxcYelWc/y1oQvWLZfdrWhavfPAlI0I6mVKrw9atLUmYNFurNvtOWVW+WtZfuUMu6qDlPL/FHg2O9hk/drXzn8Rvhfu8xlhr7OurBZVauJ8UeFY7+Nt0dP4vdkcVWhzfCfm74i0GbRryZWX92v96sm1fZJur6s+KHwtWVZGWP/wAdr5b8YaHcaDcMu1tu6vmMfgJR/eU/hOaMvZy5ZHUaTertWt5dSjRfmb/x6vI7PxAybf3lWm8Uf7VfOcp1c56fJqlui/erJ1LUodrfMv3a82uPFcm6qNx4vZm2s1bxHGRuaxdK/mba5lparXWt+f8Axf8AAapLPvb5mrqcvdMjas932hfm3LXfeG9LmvGWNVauD0eLzbhV/hWvdvh/bx7o/wDZqoQ5viHGPtJcpY0vwDJPGu6PdXWaL8LY/l3R/wDjtehaLb2626/L96uktfs8X3WX5a29r7P4T1qWBjL4jzm6+GVvFattj3Ntr59+L3h6PRGkZFVdrfLX2Rq17D9l+Vlr5H/aCvVnulVf71dWGryqS940q0KdHl5ThNLbdCv/AKDWF4mtW27v4a1NJlbyVb+LbVHxNcbljUbt33mr0IS942lH3TjZotrf3a774Y/8fis1cTeTr5e2uo+Gt55F9tf726uk5HyxkfR0kq/2Kzf7NeT3UX+mTN95t1elR3H2rR9q/wB2uK+wM11I23+Kro/CKv8AHEyJIpPlqaz0uS6b5V/hrol0ve23a1dp4Z8JLKqt5dakx+LlODsfDk26NW+9X0R8N/DUfkx7lrmf7BhgZW2r8tdl4V1dbBflrKM+U35feKPxS8PQ/Y5I0X5lr5Z8QaHJBeTbVX5d1fU3i7VP7S3L9+vIda8PeasjMvzNW7l7pxx96pKUTyvwrp0l1fMrL8u6u41Lwu0Wns235v8A0Gr3gnw4v25tvz/N96vRNa0jytLmXb8u371ccvi906ofBLmPBvD8CxXzLu3Mvy7a9X0GBVhX5f4a87hs2stSmk2/LurtND1FmX+JKyqxlzGtCpHlLWvS/u938NcpDf8A3tzfLXV6oiy2tea+IJfsELbW2rWPKdEfdlzDta8Sx28jQq26uYutb82Zdrbq5i+1mS6uvvNtpGuti7qiUQ5ub3ju9H1f5vm3fLXUR3/7v7zba8t0O/bzl/eN81dd/an7lVrWMeUnm5jUvL9kkZfmqaxn37d1c2155s23czVq2Mu3bQxI7PTdR8qRf7teoeDdZVmXc1eG2903mLhttdV4f1SS3kX5m21zTiKMj6e0u9WeH7vy1V8qT7YrJ93dXH+DdZa6WNWZttelabFHLCrbd1HtPYx5janR+sS5TsvDf/Hqu/5q1fssf91axNHbyo9tbHmVj9dierHA8isfm3JErf3qqyJt/iqx5u5mqrdSqitt+9Xz06R8DEhZlTdu+7UkO3crVk3l1sVqq2uot/C1FOXKanf2e3y12tVn5WbbXL6bqXy/erXjv1Rt26tva8pgzRWJUX5fvUv8FUF1H5adb3i7vvbqj2/MIteU25f92pmt90astOjljdVbc1WI2V/4q15eY0jIybi12LVaO6+b5l/2a3b6JfJ3fw1y90rKzfdrOUTaPNE6TQ5VluF+avQLWJWhVdv3a8p0O8WCTczKtdVD4oVGX958tVA6ZTioneR2cbx/dX5qo6po0f2dmWs+z8VK38VXJNZWeNY9y1uiZSjKJ5H420aSLzJEWvMZrplkVWr6E8TW8ctrJ8qv8teF+INGkt77zEX93/FUzOOPuy5SO3n27f7ta0e6Xbt+7WDZqySfNXWaXBuVflbdUw943kV49L/iZdtdJpulrtVmqSG1+Vd1aFu626rXXGkcEpFq10uPavyrXpHw90tVVWX7u6vO4b35q9W+HcqtHHXXQjy1BU/iPQGbyIY9tXLO/V6q6pFshj/3awV1JoJNu75a+qp+7EmXxHVXjqy/LWPJqX2Jt1VV15W+XdWfrFx5sfyt/D/DW/MTy8vwmwvjeOJlVpN1bFr4mjulX5lr518SXt1a325Wbb/vVa0PxzJayeXK1Tz8oQjzfEfR0d4sq/LUciK3zV5/oPi2O4WNvMX7tdda6pHOv3q3jU5jnqUyO8taw7zTt33a6xf3q1DNZrt3ba35jDlPN9S0nd91a5m405opGavWLzS1aub1LRt275d9ZShzGkZHF2d41vuauw0XVGdl+b/vqudutLaKTdtqax8yCTa33a5veidEZcx6VY3+9fm21qW9x/tVw+n3vyrtrcs7/aq7q6YmEonRMy/3qI/71Z8d15rVpW6L/u1oYlr761n3EG9mq9v21DInzU4ilIzfsqpUckW3/drS2LTZEVFVqq4zJ8rc1H2f5qsM6o1Na4jWgcYlVreoZLVasSXUf8NV2vF/vUXNIxK/2ff/AA1G1rUjXq7vvU1rxanmFylOSy+ao/sC/wB35qsNeK/zbqa15Hu+9SNYxIfsap/D81OWDa1SSX8aturPutZjVvl20uaI+WRcaJUWqdxOqferHvPEscG7dJt/3q43XvHkMG79981ZSqFxidNq2sxwK25vu1574g8Xrb+Zuk27Vrh/E3xLVPMXzK8r8QePJLpm2SfL/FXn1cTGJ2U6HMdx4k8eK3mbW+bbXl/iLxg0rN83zN8tc7qWvNKzMzM38XzNXPXV/wCazM33mrzJ1ZVD0qdDl+IdfTyXkjbt1SafYNu3MvzUlnB5rf7VbtnBsWumlS+0dUuWIlvBtVf/AEGiRWSSrvlbKgk+Su7lObm94rx3Gxvmqxu3t/6FVKT5fmpbe420jSUeYtSJ/dpPmSnx/P8ALuVqJE+arMPhI9jbahZV2/NVr5t3zfdqH79Tyl3K6p83y/3ajZP7tWmWoZPlpFRkVWXe1Ohl8qSn7ai2/wAX8K1jKHMdEZcp2nh/WfKXy2auytbzzdu5t3y15DY3DQSf7P3q7DR9Z/2q8mvQ5T06VX+Y7SSXcvy1l3UCtu/2qIb9WX5ac0qurV5PvU5HoSjGpExZoPIk+7Ua3TVpzf7NZ1xbsWrspYk4KtD+UkhvN397/gNSNdK6ruasmZmtaja4Zmr0o1TjlHlNSS93/NUbT7N1Znn/AMNRNPtbdVe1FymhNdblZf8AaqrJO1VWn+9/tVC1xt3VPtJDjEsST/e21H9o/vVV835m+aoWl3N8rVPMUXGutv8Ae/4DULXvy7W+9VNpd+35qb99vm/u1PMBYa4bdVdmpdm7726nx261EpGsYSGL87fdp8cXmt8u7bVqG3+9/eqxHb+V/u1nKpE0jQlIrLBVlYlX7tWFiVNuKkjgVlrmlXOqOG5Sr5PzfdWpo/lqwtuqtUnlfMtYSrykbRpRiNWDcy7asKvzfLRVmFf/AB2uWUpG5Eq/N92rVvF/s/LUiru+7Vi3i/4Ftqbl8pctU2rHWlH1qpbptWri/wAPzVPMUXbWtzT3V9tYsKbWrY09tm2guJ0lnFurotPi/eLXM2Mv96uo0dvmoNT07wTar5kde8eFYP3a14f4Fb95Gte8eF3/AHK19Fl0fdPnsfI7KzXataVv1rNtfurWhC9e2fPGglWo2rPjlqZbigC9G1SK9UY51qTz/epNeYtfK1Ubq1WVfu1J9pWneaKog4fxJ4ZjvYWXbXzP8WvhUt0szLD/AOO19jXESyq1cb4o8OR39u25d1OL5vdkc1WlzH5Y+MPCV14cvmVY28tmrmWSRfl2tur7a+K3wtjnWZlj3V826t4FbTbjb5bbdzV8/jsDGP7ymcMHKMuWR5XdRXDK3y1lyRSeYv3tv96vWpvDK+X92ud1Lw1t/hbbXhnUcbbxMzVoW9uwatSHSPKb7tXrfTv9mp5wJtFXbIv91a77RfFH9lq3zVxdunlNVy43NGyrur0KU4yCPuy909c0n4vrFtVpvu/7VdFa/F+3/im3V8r6pb3EW6SJmWuYm8Qahayf65vvVUqUZHuU51IxPtW8+KUN1bsvmLtrw/4mauus3Ue1t38Xy15bofi3UJ12sz7f9qumhlkul3O3zVvSpezKvKp8RqaDZNKq0eItBk8vcu5m2/NXZeD9GVo1bb8u3dTvGFqtrCyr8u6uqMfeN/d9n7x4fNpcm5mrU8FxNFqi7v4m/irpGsIWZv7tN0mwWLVo9v3l/vV1xkcM4ntXhmLz9P8ALqRvD7JMzLR4TnW3t1/2q6yx8u6/+xp0uYqrGJj6bojOy7lWvTND02O3s13fK22s/TdLVI/mWtxm8q3ZVrsMIe77xzevS+V8q1R0fc38TfNTtaZnm+Wr3h21+7XmzlyyN4LmNSPS9y7m+bdWLr2jL9nbZGvy13FvB+7+7TZNL81fu0KUpBKMYnmvhHRPIvPu7V+9Xcapo3n2u3a1aWn6D9lbdtrckt18v+9XVGEebmOZSly8p4zdeA1fc21d1c7daC1hcbf7te5ahFGkbfLXmviDatw22qn7xcYxicnqTstv8teQ+Orpl3LXukkSzw/wt8teWePNBWVZNq1zQhzG0pSieJR/vbzbt+Wtj7H5sa/eq5D4eaBm+X7vy1sWOkszL/6DUOPvGsfhK+h6C3l7ttSawklru2rtr0TR9GVLP7rf981x/jZFWbbt+XdXTyky92Jh2e7d833a6KxZnZflrJs4vlWtyxT5qx5RE0bMjL/DWlb6osTfeqrcQLtba3y1i3ErJ8qtXNKHMB6x4f8AHK2EkfzfKteweE/HUd60eyRWWvkmOWRV3Rt8rNXYeC/GDaXffPJ/DVSoRlTNaNeVGofbWl6sssa7WrX+2/7VeUeA/EC3lvHIzfM3+1Xo+8f7VcP9nVOh9JDH0Wj87LXUfNWoby6+Vvmqxa6S0Ea7lb5ap6hasjfdryOWR+d80Tlb7VG8zb91adp95v3bW3f7NV9Qs2lkZlX5qS1t2i+9/DXHVj/KEZHX6XPtjq3Jf7P4q561vNjVIzNPIqp/wKuPllKQF+bXNrfKzf8AAqlsdc+bd5lc3qGk3G7crfLWTNezWcm3+H+KuinQ5feLjTPUI9e/2qvWeub2X5vmryuz1KSX5a2tLvZlmVt3y13x90OXlPVlvdlvtesm8+6vy/easWPVv4vvK1XJLpZZI9rbv4qxlMuRHcf6Ku5futVW3umebata91F5sK7aoWdgyXDNVRic0pe8bVndSIqrWl/a0kUn+7VG3iVI/wDaokRa1iEpGtcaj9sh27vvVi6hoy3VvJ8q7qmtZdjbT91a0JpVdfl+7VWM4y5jzGbS/stwy/3q6LR0+VVb+Gr+rWCt8y1BZqsUfyrWsY8oc32TSbbVeS6VGamSS7Pl+asy6uvvfN81dPNyxMOXmNL7eqtXrXwr1RZdqq1fP6z/AL5t0lenfCvUmimVd1TTr/vDenD3j6Yuv39qv+7XC64jRM235a7CxnWWzWsPXLXzd22vrqcuaJM/iPPV1ma3uOWrWj15ZV2s1ZupaQ3nM21qybiKSBfl+9WUuaMgiWtas47/AHNXE6hpzRNuRa6FtS2sqt97bUTPHcfw/eqY1Yy92RXL/KYGm+I5tLmXczba9H8O+OVuFXe27ctec6ppat83/jy1grdTaXJ8sjKv92tfej70SP8AEfUmk+I1l27pK6K31FbhdvytXzL4d8eNEyq7NXpmh+Mo5Vj/AHlbQr83xGcqR6kyrLu2/NVW405ZV+7WbpOtxysu6StqPUo2Vdu2uyMjjlTkc3faJ/FtrBm0lopPu16BJLG9Y+pPGsbfd/3qZMYyOV2+Q1WrW8+ZaydUv44m/vVlx64qNt3f99Vlzcpvy8x6Np94tdFZ3Ue2vK7XxAqN96ti38VLEu1m+aq9oHIekLLG1Obbt3Vw9v4rjX+JaL7xrHBD8zVXMR7I6i8v1gZl+X5axbzxDHEvzNXl/iL4oW8UjL53/fNcDqnxV+b5ZvlqZVYxKhSlI9wvPFUf/PRay5vGEaN95a8BvPiXv/5bbqyZviN/Eslc0sXE644Y+iJPF8e7/WLVeTxlH/er5zb4ks3/AC0qrJ8Q2b7slYfXIl/Vj6Kk8ZR/89Khk8bwp/y0r5rm+I027+L/AIE1U7r4kSfwyfNUfXC/qx9KSePIV/5aVTuPiHCrbvOWvl2++JFwkbfvN1cvffFCZm2rI22pliy44Y+trr4oRp/y0+Wub1T4sR7flk/8er5TuviNcN92Zv8Avqsu48aXErbvOaspYuUvhOmOFPozXPivvVv326vPda+I015u2zV5VJ4gkl6yVWk1T+81ckq8pG8cLGJ1moeI5J2+ZmZqwbrUfN+83/AayZtS3tVVp2dqy96R1xpxiXprzfI1Os7dnkXcrbahsYt7fN81dRZ2CpGtddKlzEykOs7dYo1b71aUO1l+WodmzbtqSF/mb7tenGPKccpc0iRk/h3VC21KkkfZ95qhb+9SIK1x/s1SaXa1aEz713LVC4X7zbaUjqiSw3mxqtLdK/8AFXPzO0VOh1FkrD2vKHLzHSNLv+622nK61g/2nUkOqLu+ZtrVr7WJPIbLbf4arSKu1qk89ZY1/vUyTdt+VlrTm5iCGmMv3qm2L/tVBNKqr83yVMjYi+7UkOpeVJ/utVKa62L/AHqzpLpv71cdT3jSPuyPQNP8QqzKpaugjvFlX5fu15Da6i0Ui/errNJ1lvvN8y7a8irS5j16VX7J2Hn7qFlV2rFW/Vtu356sR37P8rV58oyidcZcxYuFVt1ZskTJJ/s1cadvm+X+7TZvm/2f9mtadWUTGdOMjLb5aj3VekiVt3y/w1TkX71ehTnzHDKlKMiszMjfLUTN975qdI7VVaX5mrfmMh0ktQs/zU2SX5vm+Zqjjbd/FuqeYuMSZfkp0as3+zQsXpVu3Tc33q5Z1eU66dD+YVUbb8rVYVPmX5qkhi/75qaGD5vl+auOVWUjujTjEaqfNVxYqcsH96pli2/+y1hKRoQrFU0cS7fvLTli+arHkfLUF8pCsS/eahYt396rkcCuy/3qf5W+lcOUqLb/AN2rVuq1IsVTR2/yrU8xXKEaf3VarUa7G+b7tCo33qcvyVHMBND8tXof4d1U4V3/AHfmq9GipQWWoZd0m41rWdY8P+8ta1h92gpHQWLfdrptHf5l/wB6uZsUrpNL/h20Gx6x4Hf95H/dr3TwrL+7Va8L8BruaPbXt3h35I1219Rl0eWJ8xj5e8d5a3C7auLOv8LVh28uxasLcV7Z4MpG0txUi3FYq3VSfavap5SDYjnp3n1jre0fbaOUs2PtVOW631irefNUkd181HKBuLPuqO4VZVqjHPUyy0ijkfFXhyO9hb5Vr5v+JHgZUZm8n5l/2a+trxFlVq8z8daCs9vJ8tKUfaR5ZHJVhze8fF+oQfZWaNvl2/w1zuoKu3crfLXoXxK0htNupmVflryW+1RVZlLba+OxND2NQwhU5vdIvKV5G2/NUVxtiaqsmpR7vvMtZd9rK/eWvLlzcxqai3S+Zu3VrWsqz/drgV1dUk+Zq6LR9S82Zf4VranzRLh8RuahpKy28jKv3v8Aarhb7RN8jM38VenwstxH8y/w/wANZVxoyuzfLXp05csT3aEuY4fT9L+zqtdFYqvmRr/tVdm0vyl2rt/2afo6/wClKrba7qUuY3n7vunqXhGBVtV/h+Wue+JV0q/Lu+X+9XQ6G7W9urfL92uL8feZdSbV+b5q64+8c85cseU4n+1NnzVoaPeLLfK1Y8mnMv3v4auaTBJFdLXVGHunPze8ey6Ddb1Xb/drv/DcXzLu+7Xnvg23aWNflr0rT2+y/wDfNb048sTGpLmkdlHKtra7qz2v9+6sHUNe/d/K1R6Xeef95m/3qsjm5pcpoXS75K2tBVUjVaw7qX5l21oabcKq/L/DXHVhzHXTkd1bsq/LWlC0b/LXGw6p8v3t1bFlqX8NRGPKEveOikiXb8q1l3jMrVaW9Xb/APE1m6hdLmteYx5TLvGaVfmrl9Q0tbht22uiuJ/l+Ws9pV3fNtrPnNo0zj7jTfIZlZa5fxBYLKrfw132rfvf+A1wuueY26uiISPNdQs187aqrVrTbWNGXcu6nXVuzXDfLU0aMq/Iy7qx5feLXwnVWsSvGu1dtcT4u0b7Vcbv9qu80HSbq8VmWP5V+7VbXtBvIvmaFv8AgNdcaVT7JDq03H3pHmlvZqny1NHcLFN8zfNWstg25t0e3/erO1DTZPM3LtrP2Uub3i+ePLzRNFWVrdv92uN1a8WC+2t97dtroVZoo/L3ferM/wCED1rxDfK1vD8v+1/FShhqlSXLTMKtenTjzSGw36tb/M23btrU0PRr7V9Wh8iPcv3t38NejeA/2c9Qv2jmvY22/wB3bXvXhP4PWujKrNCvy/7NerTy72ceacjz5Yz2kuWETL+Fvhy4gWPzd21Vr2n7PHWRGlro0Lbdqqq1lf8ACaWv96uzkXQz55I+RG0vevy/drE1TTV2/wAK1vtert+Vl21zurX6/wADbttfl0Z8xxS5jk7qwXzJKoyWq7ttaU115twy1Ys7Vp5F+X5aylEcZHP/AGBkZW2/LWxYwfd+WtxtG/2artA0DfxfLWXIdMZ8o6S3WW3+Za4/WtI+bzFjXa1dU1033Vb5ttZ80TTtu2/eo5eU6/bxkc3Y6WyN8yrt2/eaty30tlj3Kv8ADWxpOkLcTfNXWW/h5WjoIlPmPOVWSBWb+Ff9mtDRfMnm3Mvy11WpeHFT5VWqMOnfZd21amUDOMjUhiVo1p01nGu7bVbT7jfMyt91a0vvfLW8fdOeUeYqQvt+WiTbt/2qLh1ik2/99UMiuv3q3jA5+WRW3bG3fxUv9pbfvN8tQ3k6xLurm7y/bzPvVM/dKjGR1H2xZfl+9upbj91GrLXMafqKu33q3vPWW3Xb81ZRmdPs/dKs10rfxfLWHeXS1NqEuxvm3Vg3U/7z5m+WqlLmCMS9Gy+ZHXo3w7n2XSrXl9vKssi/e+Wu+8D3Xlagq/3a5ve9ob8x9QaTOz6bH/u05rhZV2/Luqj4dl83S1Vf7tZ99eNazMzN8tfa4af7vmOeruaFxpy3H3awdQ0bdu+Wta11mOVdu6pJp45a7I1IyMuU811rRmib5V+Wufkla3b733a9S1C1WX7v/j1cL4g0lUVmVayqUub4QjLlMP7esv3ttVbywjvY2+Wsu+ikgZttFrrjL95vvVzRqyp+7I25eYx77SJrWTzEb/Zp2n+LbjTpFVm+Va6BrqG8+9trE1bQ1ljZk+Vv9mtZctQIx5TvfDvxJX5cyV21n4+jlX/WV8v3S3WmyM0W/b/dWpLXxvNasyvI3y1PtalMOSMj6oXxvHt/1lZuqeOY1jb95uavnNviR/dk/wC+qz7j4iea23zG/wC+qr66T7DmPXtW8ZLO3yyLWD/wluxtzNXk914wkl/i3VT/AOEoZv4v++a5pYqUjeOGPbF8aLEv+spsnxBVNv7yvBrrxa25v3jf8CWsy48VSI3ys7VH1iRfsD6KX4m7G+aasXxJ8V2+yybJvm214LJ4om/vfe/2qz7zWZp/ldvlo+sSF9WOn1Lx/eXk0jNI23/vms5fEsk7fMzN/vNXKyS/LTIbrbWcqkpHZClGJ2a6zI+3b/FVebVGTd83/j1YMN0yrt+bbRNcLtrDmNJUzSXVppZPvVc+1SbfvVz8cvzLu+7Vzz9q/wCzUcxcaZJdXkm75WaqrXDN/FUMkvmt8u6rVnYSTyL8rNuqibGbfRM67f8AZrldSdom+9XqUmgt5Lbq868TWH2W4+Za1jELmDJK275aRd26nfd+ahfk+ag35Q31G252qVqWGLzWq4iGwoztV6O1bbV7T9N/vVrLYKqr/FXXTpcxnKRn2NvtZa6KzbavzVThtdn93+9Vxfl+b/0KuyEOUylIdcPUkbVC0qs1Ebqq1sY+6Ok2/dqP76/ep0j/ADUny7vvVA4xImfd/urVeTbtqwzrub71V5PvCg2KE0X3v/ZqzJFZK2pPm+9/31VG4gZm/wBmuWcCoyM1paI7r5lomi2Sf7NQ7K43zGkTotNulb5dzVrNu2ru/wDHa5PT5WVv4q6JbjfDXZSlykyiE0uxWZmrMup933WpbqVaqstE5cwRiQszNUbKz1ejiWneUv8AdrKwzNWD5t1aVncNE33qb5S7l+X7tMbarfLWUomkZSNuPVF+WrkOqL5i/NXJs7fxU1b3bXJOkdMasoneLeq/y1NHdf7XzVyNjq2//wCyrZt79a4pU+U7qdTmNfzV+9VeR1eqa3XysystQyS+lKEZRNySZl+b+Gsu4l8r+KnSXXzNWXqF1/DW8ZHHUjEWS8Z5Plq3Y/vWXdWHbvuk/wBmug0+Jf4aJz5QpQ5i9ClaNvEtRW6/NV2GD95XDKR6ERY1/wC+avRxfL8jfNRHF8v+zVy3g/75rCUjeMRsNuv8P/j1WVt9+3bT44t1WPI+X+KspSL5Sn9n+bbUip8v8NWliV9zf3VojiXav3anmKsRxr/F/FUyxfK26pY02yfdqeNaOYIxK6xK7fdq5DB8u2nRpuqxGlQHNykLLtX5v4aatvubc1XfKV91O+z/ALurJIIbf/gNWI1+X5adHF8rLt3fLUka7P8AeqgiPjrTsfm+9WbH8laVn8ny1JZ0Vj/D/s10ml/6xf7tcvYv8tdNpL/vI6IlHsngOJdsdezaOv7lfl/hrx3wCyqsde0aK6tGtfXYD+GfM46MuY2IelSbmSpI9u1dtV7iVU/ir10eDKIfattRtf8A96s24ulX+Ks+a8+b71XGJPvHQf2l833qkXUvmrlftjbqmhvW3UcpMZHVR3u9qtJPXO291/tVpW89RY0ibkM9Wo5f++ax4Zf7tWoZf71QUXt31rD1y1W4jb5a1PNFV7p1dWoDlPmH4xeHFa3mby/mr498VbtO1KRW+7/CtfoF8StLW6tZF2/w18OfF7QWtdU8xf71efjqHtI8x58o+zkecTaizfd3bv4qz5rppd3zNUjQN/8AY1G1q27/AGa+b9kbWM9p2+0Rqv8Ae+auo0O4k85axY7VnkVl+Zv92uisbCZZF2xtt/vVXsZS+GIuY7rS7/8Ad/7tblq8cq7q42O3ukh+RW/4FWhp97Ja26+b96uqNKtGPwndQxEYnQ6hbrtZlX+Guehf7PcL833W3VNJre75axbi/wBs38W3+9XTQTPQ9pGR6VY6yqRqrfd21T1JVvGZttcXY6225fmrqNNulutu75VZa9KlSkVL3jJa1XzmbbVux0tWuF2rVuayZW3fw1taDaq0ke6uyMOUw5ZVDuvB+k+Vbxsy/wDfNdBffuvutTtF8u3tVbd/DVHWr1WbiuuMTOrS5YmPfXrRbtzVoaLf7dtc/qDtK3+9/FWl4d8vdtZt22p5DCMZc3KdQsu+StK3T93/ABVl+asVaVrdR+T97/aqZQOmMJEnn7G+b5dtXIdW8pvvVh6hqMcSq26sddcj8z71YSpxNY0pHokOt/3Wqreayrq396uRj1ZXX5mWmrqO5t275f8AeqYwiEoSNyTVJNtVZNW3tVVUk1KTy7WNpW/u10Wm/C/XNSjWT7O8St/s10wwrqe8onHPERpe65HOzXjSt/FWXqVqsvy16lY/CDUGbbLG26qeu/C28s42ZY2/75rpjhJRMY4qPxHgepWu24+Vflo0XTllvIY2X5d26uw1jw1cWszK8bfL8tZtnayWUnmeW3y1n9WlGXvRN/ac0eY96+GPhC1uoV3xr92uy174Y2M8LbY1rzf4f+PI9N2q7bfl/irvrr4oWssLbpF3f71ehFS5vdOaXJKJ4746+HkOmrIyKvy/3VrxPXmjt2kj+Xcvy175408aQ3VrN8ytur5d17UmvbyZt3yszVliY+7/AHjKMuWXKhtjerca1DD83+61fYXwV8EWLWsc1xCrNtr5F8C6b5urLeS/Nt+Vd1fXHgPxUuk6eu1tu1avDe7T934iJxlKp73wnuTWFjYQ/KqKq1xvijxfa2CssDLurgdc+J1xfyNHE3y/3q5PUNSkn3MWZmb71dMY/wAxEXKcuWmTeIPH0l1NJGsm3+GuV/t2T+81ZesOyXEzferl/wC2f9pqba6C5Z9TJmiaKHdtauZvnaVm+9XVapL+52rXP7P3jf3fvV+Q0vdLqwjzcpRsdJaVmZq6zR9G2t91m/h3VDZou35fu1s2t7HEu2t+aJycvKSrYLt27VrLurBfM/h+X5dy1oTaisSt/drPW8jZmbd/wGjmiMw7jTlSZm2r/vVCtgqN92ugaKN/mSqtxFtrKrGP2SoiaX+4/wDQa6/S3Xb838VcUrtEy1u2N0zxr/s1zxjI2iampbVb/Z+7WLebUhZqsatcb44/m3VkzXG9drV1cvNEUfdIVXbtZf4qv2/3vmqkrfd20+SfZGzf7NQbR90gvrrdfblb5V+Wq9xrMa/xfNVPbJdfL/e+ao20OTzN2371bRn7pgUdS16P5lVvmrm7rVt8iqrK1dZeeF5J42bb822uT1Dw9NazL8vy7qynGRpEtabKzSferrLV2aNa53SbNkWugtfkX5qzjAu4aha7oWba1cbfL5UjfL8y16B96OuX1rTvmZvvL/s1pyk8xk6fKqMvy/errvDc7QX0bf7VcfZrs2q1dFpc6pMrbvu1hI0ifUXw/wBWW4tVj3fw1qa9Ybo2kWvMfhzrO2SNVr2ZYlurdf8Adr6jLpxnT5TCqeU3k81hM23dRb+JWT77V1HiDQfN3NtrgdW0toGbZ8v8VdNWlKPvRMYS/mOg/wCEjVvvNVG81GO6/wB2uNmlmiqv/akir/tf7VZRxEo/Eb8sZGlqlrHLu2rv+WuR1TS2SRtnyt95a3l1TctRyPHcR7v+A0TqxkEY8pyP2qS3Zfmbb/tVah1lX+Vmq9eWccu5a5+40mRfu1j7xqXrjybpWV/96uV1bQV+ZkX5v9mtZUmX5dy0u9pW+bdtWjnkP3TzTUtOm/hb5a5u4W4ib7zL/s17FeWC3Hy/7NYN94aVtyqtR7si480TzeO4k7s22po5du5a6C+8NNA3y/Mv3qx5tLkib+KolE6YVYlVvmqFopG/i27v4amaJvvfw0VkdN4yKvkbf96hoG/2astKq/xbf7u6oJHVPmpcwRjEq+UqN92qsn3m3L8tWpJd/wDFVGZ23f3v92mIFn2077Uu7d95qqrbyS/cVmrQsdDmuG+b7tXGI3KMRlvKzN/vVb8qa4X5a6TS/Bu/5nVq6ex8JRxKrNHtWrjA5pVf5TitN0GSWRd6122l6RHEq/d+WtCS1hsF/h3f+g1h6p4lhsvlVk2rWkYcpnzGhqXkwQ7t22vH/G0qyySN96tjWvF+5m2t/s/erhdUv2upG/iqzSMZGfJ/s1D5rVY+/Ua2+9qIxOvmHRpu21qafa7pKLOy3svy1sWdlsb/AIDW9OmTKRqWNqu1W2/7NXJINn8NO0/aiqv91atSRfxV6kYnDKRRhiVG+ahkXbVn+PtUcibF3f8Aj1WTzFT7u5t3y0rbttJJ941Iv+rb7tQUV2+eo/NqaSJvlqrJuTd8v/fNTI2jId5vzfNtoba6/wC1VVpfvVJv+7WfMUDJtqGaLf8Ad/75qxv+ZlpGX+Jd26mREyLiKqLRbPu1tTRb/mqjNt3VySgaxkV7NNknzVvL8kPy1j26/vFatJW+Wpp+6aSKs3+9VdWq1Iu/71Vv42qpBGInm07zajb5d3y7qr7mSs+YuMeUtebs+9/FSs6/w/LVTzfmo3q/3fmo5iYk+7fVST7xqXdUTP8ANWXMMjWVom+81aFrqPzbWrPk+9/u1GrNWUomsZcp1EN/v3LTmum+7urBtbzY3zNVrz93zVzSidkahNcT/wAK1kzS75G3NUtxPVBnojEylIv2P+sXbXU2MS/wrXK6btdq7DTfvL/drmqnZQNi3i+WtG3i+bd9+orVFdVbdWvb2/8AdWuGUj0oxIoYtys1Wo7dvu1ahtd/8NWI4ti1hKRrYrxxbKnVP++alVf7q7qcsXzfLtqCyrs+XdTvK3D/AMeq35DNTPK+agCGNWqxHFViGDY3zLVhYtn3qAKcKf3qsLUn2dV/3acsX+z8tWSCoqbW+9UtLsVdu37tNagA/wAtUir/ABfw1Gqbm+VakX59tAArL5m6r0LLu+Zvu1T2fxN8tWrf/dqgNyxb5t1dRpL/ADRstcjYq275q6bSX+Zf7q0yj2LwNO25a9k0XUlit13V4X4VvFt9u2uyk8UR2sP+sWvqcv8Adjynz2OXvHqFx4ljgX71c7qXjeP7qyV434i+Jq+Y0cUn3f7rVztv4our+RW/vV7Nz5uU/wCU9u/4S9ZW+9ViHVvNb71eb6Os0u1m3V11j8i/NXREz5pfaOqhut38VWI7jbXPx3qr/wDZVYhv/m+9ViOqtbj5t26ti1n+WuRtb37vzVrW9+u2sZGkTqIZ/m+9VyOda5mPUlRfvbf96o5vEEMX8S1kao67z1qOS6Xa1cjH4thZv9YtTLriy/dapGV/FUC3VvJ/u18o/GTwl9oZmSPd/u19cLayat+7VflqnffBuPVF8yVf/Ha6YUvafEYOn7aXLE/OWz+GmoXUjfL/AMBrcj+Dd80e5oWr7yt/g3Z2TbVt0/75q1N8NLdI23Qr/u7auGBw8T62hklKVHmlP3j5F+HfwA/tLbJcQt8vy/MtemXH7Oy2sayJbrt/3a928G6Db6XdeWY9qtJur1aTSYbq3XbGv/fNd/LRo6Rj7p8XVw/s5yjI+KW+DDKvzW//AI7Udx8FFdeIfmr7Kk8Cx3X3Y6dH8N1Rd3k0e1w5dNx5ZRcT4F1r4HSW8jMsLK397bXD698Lbyyhk+Vm2/3q/SbUPh9Cy/ND/wCO1zerfBS11a3b92qt/e20pU8JM5IOpTl7p+WN9FNpFw0bbdq/LWr4f8QLE3l7mbbX0b8dP2YtS05pLqyhaVf9la8L0XwDcWFxtnjZWX7yyL/FWTwUl70PhPRw+KlU91fEbVverdW6/wDfVaWm6itqysystdp4R+Hi3Sru+81dxJ8JYYrfdt+WtY4Hm+KR3xrVo+9GJ5vb+MPKt/ut92qreLY5ZG3Mvy130ngG3TdH/wCy1i33wq82bci7t1V9Q/lkc1XHS+KUTnbjWYZbfdub/d21lL4vXTpm3Ntb+7Xq+i/BuSWH5o91XF/ZkbUrrc0P/fNH1KX8xyzx/wBqMTyP/hN5LptqyN/ercsfF7LD8zV64v7IzLDuWP5v9mud1b9mTUrBm2LLtrKWFlL4ZI2p5hGPxRPMda8WsyttauZj8YeVJ96vRtY+BmqbWVd6/wC9WHb/AACvItzTrJWEsBUO2GMh8UTn28ebV2+Yu6uq+HP2zxvrkNvFG7R7vmZlptn8Edtwvmq23/ar3z4Q+F7Hw1dKyRr8v96rhhfZ+9MxxFWrUj7p7z8J/gtY2FnDJND5sm35mZa9gt/B9lbxhRGOKoeCNWt5bONVZfu12AG0da8HF4isqnKtEZ0MPTceZ7nK3PhC3VtyL8tcz4m8NQrbsrx7lr019ua53xPY+batiqw+Kqc3vSKnRjH4T5i8UeC7W6mbbGv/AHzWL/wqeGe3ZvL+WvStS06ZtW27flrorewWK1+Za+ljVkjuxCpRoRjE+QfHHgi60FpGi3/L/drj2vLy1j2vI33a+qPiBoa3kcmF+avm/wAfeXpccisu1q7pe/HmiebgY0pTl7WR574i1mZ42jdm+Zf4a4OZ/wB4q/w1sX119smbazf3ayWT9981eHVlKUiakY+0901tLv8A+zljavTND8USS26xqzV5ituzeTXaeE7VU27qKUuUucOaJ6Jp67/movr/AMrduq5p9rthX/arD8RJ5Cs38NdnMbZdGPtuWRnsv29pNrfeWs3/AIRn/Zo0vUVW6be1dF58P+zVxnoe3iMHT5zzi4i+1VW/sllbdtaui0uwVt26thdLXb92vy2EeY+IlI4O4Volbb8tZ/2pk/vV3WoaWu1tqq1cbqVh9nm+VvlrOcCIy94qteM6t81UbW/ZZG3VaW3aX5VqObTWRt1ZHR8RqWt5vj+aobq/WLdVJd0St/u1l6g0zbtrVUfeG+WJqrfru+Zvm/u1rWepRoq7q85mv2tZP/ZavWeubPvM22rFH3jvri8Wdfl/haqbbX+781YMOqK6/erU0+X7R91qrn5vdFyyLluu+nzW7P8Au60bW1/u7qdNbrE26spRNolXT7BVmXctdMukq0e5Vrn7dm85W/hroJNZjt4Y13VJr7sYkk2kxpat8tcfr2lxurfL81dFqXiWHydu6udvNSW4VmZq0jL3iJPmOZs7Jtzf3V/vVe+WJamjXev+9VG6l2NtrqjyklqNt8m3/ZqO6s2nj2rTbV98lakduzrXLOREjg9St2t7j5dtOs7jZJ83/oNbWuaczN8q7m21j28DfdZWry5+05iIzPUvhjK0si/L/FX0Vp7NFZxq1eC/B+w+7/vV7xeRNb6fGy19PlcZRLl8JNcW63S1zupeHllX7taFnqK7tv8ADVz7bDKvzNX0/NGXunNynluqeF/3jbVrm77w5Jub5a9mukhl/u1lzaXC7N/FWcqVORUZSieLzaDNF91Wqv8A2bMn3q9iuNBhb+Gsu48Mr821flrD6pEPanlvkN/ErVIthv8AmZa7ybwvv+6tU28PyL/DU/VuUv2pxcmiLL91apzeHP7tehR6K3/2NOm0tUX5V/3q09hH7RXOeWzaHs/hqrJo38Pl7mr0qawj3fdWsu4s4VrKdCMS4yPN7zQf3bfL92ufvtB+b7tenahBH/Cq7dtcvqLR/wCzXHKPKaR944C60HZ8vl/LWVcaGqbvlrsry/j+b5v++qw7q9j3VkzsjLlOXuNJ8r5l+7/tVRkspHb/AGf4a6xYPtTM1Wo/D/zfMrNUez5ivaROFXSZJW+7Vy38Ls/zNXolr4eji+Zvl/2atLYRxL/DRyk85yOn+Eo027l+aun0/wAMxxfNtX5f9ml89YpP4atLqi7d26tI+6RKXMXlSG1X5ttYeveKIbONtrLtWqesaz5ULNu215L4o8QzSyMvmN/erVExjzG94g8ebvlRv+BVw99r017Mzbt1ZbSyTtuZqI1+aj4jsp0uUkkuGdvmqo25/mqeT7wqPZvaq5TYIU3ferSs7Lf822m2druZf9mul0+w3L/FW9KkTKRBb2e3b8taVvaq67vlqZbXa3y/3atQxLt2rXoRpnDKpIrxosTba0YXVvvVUuF2Nup1rLsbbWsTP4ieSL5vlWoGXf8ALtq9s83btb5aiki/u1RJnNEq1T2bZG2tWt5S1TuLf5vlqeUrmI/v/wDAahki/iX+Kpo02t81SMny/d+X71QbR+Ey5EVP4ar7fm+X7takkW9aqyRLtb+Fv92plEOYhVti07zf3nyt8u2oZF2fdqFt26sJc0S/iJLht9UJJV3bf4qlklb7tNji81v71YykWFrF81XmXY1SQ2u1f7q/7VTWsXm3Sq33aqMTRyKrWUksfy7t391aptF5Tfdr2LQ/C8N/a/dX7v8AdrD8SeBfI3Mke1Vo5YyJlzR95nmsnz/eqpL96r+pQNYMyuvzL8tZbS7qyZUJcxH8yfNRvp33qbtWsTYFlqNn3VIyf3aNn92oAZSt89DJS/xUAMX5fu05ZfvUm3fUTbqiUS4yGyN/dqGhtyN81RrWcolmxpu3d/tV2Gkv92uL09tm2uy0f52X7tclU9CgddYr8u6tyziX/arJ01PlWugtVrzJnr0yzCi7ak2rT41+X+Fqcqru/hrkLIdu/wC7Ue/9581WpE/u1UkSRmbbVRAsxuu75mqdV+7t+7tqlb7k27q0I1apAFT5lqwq7/4aIU/3qmX5KAI9lNX5GqZkqFvmraJFwZ/l+7Tflej77Kq0bfvUExEX7y/eqeFPmVvv1XZKsW6r/E1UWWNi/wD7VWIYvm+ao1f5atx7flqRxLtmtbGnvtbdurDt3+Za2tNXfIq1pEZ1FjqzQL8rfd+asvxF4qumj2xbq6LR/Csl/H91q2o/hb5rbmj3V7WFnynh4ylKp8J5Pp9nNqM25/m/vfNXpXhfw+yKrMtdRpfwsWJv9XXZaX4NktVX9392vepVonhyw1SP2TL0/TVt1X/dq1cXHkr8v8NbU2hzRL92se+0iZ/uq1dXtomUqEjNa/8Am+9uqa31Jaq/2HcL/C26nLpdwn8LUe2iYewqfym5Df7NvzVcj1nZ/FXOra3C/wALVHcJcRRszK1P2kTaNOX8poa941WwhZmk+7XjPir45ra3DRpI3mf3Vaud+L3jKbS4ZFZtrLXznHqNxql00ztukZvu1LnyxOeXNKXLE+ntB+NbXUy7pK9Y8J/EaO/kj/efe/h3V8R2NvfKyskfzf7NdRpvijVtBaORI5fl/wBndTp80iJS9n8R+onwzlh1KFWXa1epf2Rst9yrXzb+yr4o/tvR7eSVl3SLu219cWvkvZrnb92tsRKVHlKpc0o80TgZNN/ffMtE2lxyx7dtb2rXFvArbdtcndeKLe3ZlaRaum5VInvYDE1ObklIxbjwyyX3mJ8u2u28P2DMqq9YcOvWsvzblqxZ+MrO3m2+dH/31W9R1KkeWJ5mO5fbykenWGmRRxr8oNX/ALNHt+6K4my8dwmP/WL/AN9VsWfi6C5bbur52rQr7ip1KcS/eaTDK33altdKiiTG2lh1GOduGq6Olc0p1IrlkXCFOUuaJzeveD7TWbdo3iUqy/dr5Y+N/wAArfTrebULC3+aPc21Vr7LYA965/xVoMWs2MkbR79y7StengcwqUJcsn7o5Uo0/fh8R+bnhnxMul3TQ3EbL5bba7bVPiNapZ16Z40/Z7s/tk11brtZm3bdteX698IJtrR7WavtIOlW96EjGnj/AGcJQqRPOZPivbtqjR+Yu6uw0fxva3u3ftavL/EHwF1L+1vMgjkVf9mvXvhX8DLjbD9ojbd95q6eVR96R5ftZS5uU9U8D3Ud/GrLGu1q9i8P2FuzKxVVrB8N/D6HRrVVVfu1sNdLpbbd1ePXlGo+WmKnf/l4egWul2vlruVaq6h4es5Vb5Vrkf8AhK2iX5WqGbx0qx/M1ePHD1ua8ZHTeMvsjdc8P2cSszRr/wB815L4wn03TvM3qi10Hjb4m29nZzN5i7q+Ofih8Vb7Xry4htWZo/us1e1SUox5qkjJz9nLljE9A1rx9ptrM2JE+WuJ1749W+iL8k3zf7LV4HrGuX0VwyszMrVyN9ZXWrXS7mZvmrgq1/e909JSq4iPsz9IP2bfjJeeI4YWnZlhZvlr7A0rxOrwqrNur83/ANn3Uo9JsbVfli2qtfUFj8Vbey8tWk/hrmr044jlOilg5UafvSPpSPVFmb5WrP1jVI/JZTXlOl/FXT5Yd32hV+WsPxB8XbPcypNu/wBqsaeB944Ks/Z/aPQlsI7q48ym6ha+RHtWuR8K/EG3vYVZZF3V039qLqUiqrbq7+WUZCjKNSJyOsW/mrJlf4a+TfjtYSWt4zKvy7vmr7g1DRPNt2bbXyj+0BYLbzXCuv3a9PCzjLmOSUJRlE+VYWb7Qyt96qt03lSL9771WLrcupSbfl+aql9F+9X/AHt1eVXX7w778sTU+3xxQqzfw1s6D4yt4mVfMrgdclkTT5Nv3lWvJ18VX1rqkitIzR/+g1xynymvP9k+6ND8X2s8Kr5m6o/EF5HdKyj+Ja+Y/CPxBmi2xtJ/8VXpVn4182NfMatY1OaJ14SUfaGpcStZTNJTP+Emb/no1c5r3iqGJWZm/wCBVy//AAm8f+zS9vY+u9jGt7x7tpaeV/3zV6S62r8rVzEevR/wtUV1rny7VZt1fn9CfKfmVWP8p0FxOrbt23+7XH61t/hqRdX81vmkqvqE/wDs1U5cxhGJj27bJq022uu5qwLq62zfL92ppNR3qq7v4d3zVzR+I6PhLkyr/DtrPvLeP+HazUi3nzfNTLiddrbfvVpzcpJy+rWv775V+7WOsrLJ8rfLW1qV1++3K22sf/WyVlI1iXobiRV+9XWaHP5qx7q4dpWST5vl+bb8tdR4dl27f4v4lrGnP3iz0qzl/c/xfdptxKvl1l2t1+7X5qa11v8Al3V6HL7pEpE32hkb7tUb64bczfN8vy1ej27fmqlq0uyOT+GsJRI5jCvr9u7fdqG3v2lbburn9SumiuG+bctN0+6Z5F/76rKPumsZcx3C3CpGvzVk3kqyyU6OXzfvf3ah2fvPmrqiTI1tNX95XTWsH3a5vTfkkrqrFvustZSiWV77TVdtv8NczeaW0Um6u8k2tIuFWs3UrBWjVv4q3pwjI4pfzHWfCNNkirXtWqLu09dv3dteJ/DeVbe6Vf4t1e7Rqt1p+1a97AxjE05uameX6hfyWczbd1Vf+Et/vNXTa94e81mrjbzwzIkn3a7J0pc3NEzjIvL4q/2qtWviBZ28uudh8NTeZ/Ey1vafoPkL81VTjU+0HxG5b3W+pGVXbdVP5bWP5mrFvPEscG794vy12c3KTynQSeXt/wDZqozNCv8AEtcXfePI4t22Rf8AvquZ1L4jKn/LSspV4xLjTPSLq/hX+Ja5/UPEEKq3+1XmN98Q9/3Wrm9Q8azS7l3MzVzSxEfsmkYHo194rhib5mX5a5vUPFsat8rV57Jql1dN/F/wKoWtbyf/AJ6VxyrykaxidJqni3cvyyL8tcvea9JdNUy+H7iX5W/9BrQs/CTbvmX/AL5rP3pGnwnLzSzStu21Jp+jXF/NuVW/2t1ehWPgvyl3Mu5a6LT9Bt4lXctb06H8xPtDl9J8Kqsa/LWpNpC28e3bXVyPDbxtt/h/hrCurqPzG+b7y1tOEYk8xiyQKvy/w1n3ETKtbFxLDu+9/vVSup4/m2/NXJYpHJahuib71Zsc7SzKu5q0NWf5W21X0212xtIy/wAPy1HLzGsf7pR1zd9nb+7XjuvSq98yrXq3i6/+wWMjM38NeOTf6RM0n96t5R5Ym9L4hIWqaT73y1DH8jVY+/8AdqY8x3kLL8y1NDF81Tx27PWnZ2a/LureMOYx5h2n2u3bXRWsCxMtVLWBVX7rNWvar8q/L/DXoU48pzTkN2fw1NHF/wB80eVsk+7ViNV/2tq1vynMVZIvl+aqMm6Jv4a1Gi3bfmqrNFRIIyHWs6/L8v8AtVYZVWs2P9038VXlfcvzbqmMiuUGVdy02RN26jftp/HvWpJWa3XduaofK2/7VaEjrtqvJL8v+zWRUTPuEqn5y/3qsX0q7m/2ay1n/eNtrKUjeMSZtrt8tElv8u6mxuzN8tXIYqn4ivhMlrXdJ8u6rtvbqjfNVnylVmp8a/K237tHsy+YiZNrf3qbaxSJcKyr8u6tTR9O+33Ea/3a7i38G+bbxsqq3y7t1TKUYke9Iu+A9U/cruZVZv71dTqVqt/DJIy/Ky7q4210mSwuF2/KtdQ141xbrGq/Ktcc/dlzG8Zc0TyHx5oarG0iLt215hJ/rG3V7j408trdof4q8Vvott1JWEpcxMI8pDv/ALtOj+embj/dpy9Km51WHtSt/rKYrU3f/wB80Ejm/vUn/oNM3U5fvCgA+Wm7P4qWigCtInzVCqbatN/u1G33qmRcSxZ/6xf/AEGuw0OX5v8AdrjIX2NXUaHcfMtcNWPundQl7x6LpfSuptfuVymiv8q11Vi/3f8A0GvKme5TNCNN6/KtCptanL9ynf7Vc5ZDs+anfZ1f5v4akVVdv4qtRru/4DUFlFbX5vu1Yji2VZ2L60u1vvbd1ADY0qXZvb7rfLT1Rd1SeUP9qgCHbuZtq03yv91qk3/e+b7tN/hqzIqqmxvu7aPldm3VYZPutQtWBV2J/dp0L/3qdIy7v9qmrVEFqNv4qd9o2tUKtvX71Iy/Mu5qCzRtZ/3n+7XXeFYlurxV/utXG2aV33gmL/TFx/d3UxI+hPAehxvDH8u75a9KtfDkPlr8tcj4F/dQrXpFnKrLXfSMpleHQYUX5VqwukR/3auLLUiy72rqjzHOZc2jKy/d+Ws+bw4rN92uq+Wm/K1VKUhxjE5FvC6/3ahk8Lr/AHa7batV2iXduqPaSL5YnG/8Iyv92sfxFoPkWbbl2/LXpHlLXM+MF/0Fv92r9pIxVOJ+eP7T0/2O8jt0+9I3y1T+DfwjuNekW6nVmVvmVWq18crJvEPxc0+xbc0aszNX198B/A1vFp8O6Nfu7vu16cZS908KjQjUrSl9k4XTfgVHFGrNb/N/u0a18FIVs5GWH5ttfWEmh29vb7VWuF8WNb29vIv+ztr6nC+7E8fFxjKpKMTxf4P+K2+H2pfZW/dRxttVWavpiP4+WP2Vdrf+PV8q+JNOX7RJcL96sez1GSKTazNt/wB6rq8spcxeGoS9ny8x9Na98ZGuI2ZG+9Xl+qeP76e4ZlkauXtdRVo9u7dVhpY9vzLVRfLE7qEfZT+I1P8Ahat5YQsrTN/31XG33xnvILySbzKp+IF3eYq/NXA6lpu/zN26j2vKVLB/WJc0j1bRf2i7iJm3zNXtnwn+Ny68zb5q+G7qz8j5l+WtrwT40k8NX23zNq1Ma3N7sjir4CdD3on6iab4yh2qyzLXaab42t5o1VmVq+A9H+MM09vGscjfMtdpofxB1razJHI1YSwdPEHbQjCNOU5H2r/wmNrvxu4pz+J7eSP71fKGm/EG+ST9+zL/AL1dppPiqaeNWaTdWEsqjE8n63KUuU9gvpbe/wBzVyd5oNvLMzbVrPh8TbV+9VG+8ZRwN96t6VKVP4SOaMviOgs/BVrdN80KN/wGui0/wbDZqu2NV/3aw/C/iiO6VWVlrrW8S267fmrnxE8Rzcp0/u/siTaXthZUWuL1jw5dSzbtvy16Jpes290/zNWrNDbunO2vPjialCVpRF7DnjzHhF5p01r96uP8RXTWsMjbtvy17N4xW3i8xl2r8tfO/wARvEdvFHIqtXv0KvtI8x3YbDc9OUv5TwP4qeL5pbprGKRt0zbfvVzFv4XWW13P96ue8Rat/anjaaRfmjjZvmreuPFEOm6bJvZf9muucvsnl0o+9KpI87uPCsmqeIJIYvmVf4q1brwM2kQ+Y0e1Vrtfhbaw39xJcSqu5m3NXUfEqzhg0lo4tu7burmq0qcnY7cNUnSXOcL4N1v+ybVfm+Vf71ampfENovm85l/4FXArK0FvtWvO/FGrXX2plVm2q1eVzcsj6D6xGpGMpHtk3xhurKPal1upmm/FC41GbaZmb/gVfOMmq3CttZmaruk+KJIJPl/hXbU/WpRPHqYanUlzH3R8O/GUiruaTd/s19GfDnVmvWjaX7zV+dPgPx81vdRr5jba+tPhb8S408tvMXbtr0IVfaROWWGlTlzRifZcKwtp7Z/u18hftUWaq3mRfe/ir1i4+Mlna2f+s3bVr5z+Lnjn/hMLrb/DuqsLTlRlKUjKvHn5bHzneRbLpmas3UJY/M+9t/3q6DXrdvtHlou6ub1rS7iKNZGX7tY1VeRm5lHVFWezb/drw3XG+x6tN8te7WsX2q1bdt2/MteJ/Eiw+y6gzfw151WPunVH7Mixo+rruX5mWuys9ckWNVRv4f4q8Xs9SaJvvV1mj+IN21dy/d3VyU6v2Tr+GXMdNr2ryJ8ztuWuY/tib+81bsyf2jD/AOO7aI/h7eGNTs7CuqNGVVcyOh5nKj7p7R9sm/vVMs8zq3zbquTWcafdqmq+U23bXwnwnzMSZZ/KX5vlqnfav+8Xbu3bf4qhvrpU3f7PzVymral5Um7duZf4amUioxNlr/zZPm+b5qkaX5a5PT79rhlZq6i1/exrURkXyly3+ery2rPHt+81U4dq7a1LWVXj/wB2iUgOb1LS/lbcrVm2tlu+X5WX/ZrqL7bub+7VC1RVb5ax9oQZ39jebIrKrVrabprQMvytWxZ2vzLtrUjg2bf/AEKsqcveLKrKyw/7tVVuPm3VsTQebCq7axprfypJNq16sakeUyl8RZjuvl+9VO+l81Wqv5u35ar3Fx8u7dUcwHL61Ezs23dt/wBmqeluyzKv92ta+/e7ttN02w+Zm/vVi5FRNa1f5q0oYv4vvf7NQ2drtX7tXrdNm1mauuny/aLLtjF+8rXhl8qs2GVdy/dpzXTeYyrWUjTlNZbr98u771Xv9bHXKrdN9q3f8Brat3Z1qY1OWRlKPMaWh3n2DUlXd8v3q948M6ut1Zr838NfN91u3Ky7t1epfD/VmaFV3btvy16uFr+8Zwj9k9QmSOdfmrLmsIXZvlWqs2rKnys22su48QKrN81fRxqRMjSkghg/u/drD1TXrewVvmrF1rxRtjba3zV5nrmt3WoybdzL/DSlVjER0HiTx8qeYqSba851TxRdXsm5Gbb/AHatR6NNdSMzs3zfw1sWvhqOJlY/xL/FXFKpKpI2hA4n7LfXrfeZVqZfCV1Pt3M1ekQ6Xb2/92r1ulvurSFKP2ipe6eWw/DyRm3fNuq4vw5+b5o9letafBDL/Cu2r1xbwxKzNt+WuqNKmRzSPJbfwAqLtaOri+EIbf8A5Z12Goajb29c/qHiOOLcu5arlpxHGRnyaTDbtt+7/vVY0nS1eTcn3f8Aarn7zxC08yqm5mavQvBeltOqsy7v96ojyyl7opSIbrSPIt2bbuWuF1bWfsUzKv3fu17Rr2k7LOTavy15jqHg2S6kkbbuVvu11Sp+6c/PLmOBvPFsjbv9msn+2biWT+8rV303w7V2/wBX/wCO0638FLA3+r21wyoS+0dMZnI28FxLt3VPNBsjbdXXzaXHaru+Wue1BlZmVFo9lGJXMchJpzXVx8v3VarF5brZw/7NdZa6XthVtv8A47XE/EbVl0nT5Nu3d/DRGkbRly6nkvj7Wftl41ujfLH96uT8r5asXDNPM0zfeb71NX56wZ6NCPKQrb7mq1awfNU0MH96r0Nvs+aqjA1lIjjtW3fdrYtbeobeL5l+XdWrDFt+781dlOJzTkIv3vlrStYvu1TX52/2a0rddq/LW8TmkRt8rVMq0Mm5l/8AHqm2f3a15TMrtu3fNVeZV2/NV6RF/wBqo5FXbVWAyWVlkqVX/d/7VWZIv9n5VqrcOsTfdrKUeUuMhv36a0qrt3N92o/tC7agmnXb/wDFVPMXyizX/wA25ap3F/uVlVqrzS7qrt96sJVDeMeUbcTs/wA336jjRvvbfvVYVP8AdqVflZfmWs/iKjEdbxNu+aruzb838NV4W/4FTbq4+Vl+WtvhGSNLu/i+WpI/mX5arw/MqtWpp9g11txuakRL3ToPCtvskXav3q9U03bFarH/ABNXEaPpv2DyflrrpJY90LK33Vrjq/Eax+H3S3NYLKvyqq7v4mrk9Yv/AOy/MjauwjnjeH5pFrzH4kXnlRySJSvzRJceX3jmfE2srtk/eKzV5rNL5szN96rV9dSTs29qqL0rm+E2jETbvqNvlqRnqNqZoNX5/u05aavyL8tKvyN96sgJ/uVGtRr96nrtVvmqgHUm/wBPmpu75qb/AMCoAk+/Uci7mp9Jv+9UgNVNrf3q6DQ93mL/ALNc/W9oPySLurCr8J1UJe8el6H92Outs3rj9DbdGrV1li9eHM9+ma0H3akWL5fm/u1DG67amj+981c5uSwxf3qsqn92oY/vfNVhf9moLJNi/wC9TKTzfvVIu12+agAX723bUjI25dv97bUe3Y1T/wANWQVvl3My/wANOX5/4ad5W1d25aa3yNVgNZdlRybkoklVF/2qpTXHzURJHyNubduqNmXdVdXqSqILULL8rVNvV/mqiu7+KrFv8zfNQBqWb16J4BT/AE5a85tW2Ntr0z4dxfvo/wDe+9WkYlM+kPB//Huv+zXeae3zf7NcH4V+WFf92u2tWVa9anH3TCcjWWWpI5drfe3Vm/aFSnLOta8pibHn+9Hn/NWSt1/tU77V/tUcoGk0+ymtP81Zv2j/AGqb9o/vVHKBoCf71cr40uP9Db/drY8+ub8WfvbNv92r5S18J8K+MJ1/4XdGz7futX2p8Idbt4tJhw38PzV8L/HSKTQfiNZ3y7l3Ntb/AL6r6C+C/iOS80eNvMbbXu4al7SUTx8LKMfaRkfTWteN7W1t5P3ir8teD+KPHn9rao0MUi7a0vGnnS6fJIjfLt+6teR6bayLqkjP97dX00oRp0/dPB5OfEWkdZql0s8NcqyMkzba6S4t1rLuNqNXDGR6kafNILOVlb7rfNWk0/7v733ayoZV3fxVq2uk3V5HuRaqPNU+EirKNH4jNun3/NurFvrWOX+GuguPDmqPMscVu3/fNaml/CDXNWuI1bcq/wAXy1tDDzkYvMYUonlepaT5qtsWuJ1DRNQ+1K0FvIzLX3t4d/Z5t2s18+P5tv8AEtGofATT7WZZPJVtv+zW0aFHm5ZSOOvmFWpHSJ8+/A/wDqF/ND9sh+981faXhH4eWMVmsbQ/N/tLXL+E/D9jof3I412132l+LbO1mVfMWpqy5fdondQjCtR5plfWvhRb3EfmRRqv/Aa891TTrrwzceX5f7uvpbRdRt9St/vKytXG+PPD9vcbm2rXFQxkpVPZ1jzauHipc1M8Hk16aL71Yd9q9xezbVau61bw9Cqttrj7eyjS+27vu16kHH7I62DqUafNL7R03hG/uLWFW3NTfGHjLULC3ZombctXLeWG3t91c3qV5b38zRt8y1F+aXMGDw0sRUjSiWvhz8ZrxpmjvNy7W2161J8XI1tW/eH/AIDXg9vo1vFfbov4q9K0vwbHerH/AHdtZVKVGpLmkfTY/K62FoRlEw/HXxLur+3kW3jba38VfK/xS8eXVqsiyybW+avty48A2a2+1o/4f7tfEP7SnhyGw8XW9qjfu2Zt1dMPZzjy0/sny9PE1MPGUZfaPLdDuPNma4f/AJaNu3Vl+Nria8kt7e1/i+9XVTaWtrp/yLtkrQ+G/hddW1TzLhfN21zwj7SXNIqrLlpxjEPAtxdeH7VWdW+7826tLxJ4qW/hbe1ega94Xhg03asa7tteF+JLW4guvL+ZlrSpS5Y80R0qv/LuRTmvFZm/u1z99pf2pmZV3bq0rfTrq9uFVY69A0PwXvt1Vl+b71eUqEpSNpYjl92J4bfeF9+6Ro/m/vVzP9ltZzblVv8AaWvo7xR4V+y2rMqrtrynULCFJG3bd392plhvZm1OvIzNFlaDbIzMu2vV/A/j6bTvlaRl+WvM9kdurN8q/L/FVyxZfLVlZlbb/DXJ8MvdPscNOnUo+9E96uPiNutfnm+Xb/erk5vHkfmN+8X5q8l17XpLKH/WfLXCyeNJJbry1kbcv+196tvrJ87ircx9XeCYo/EepKzbWXdXoniTwLbtpMjKv8P3q8h+AN+0q27NX0R4il/4le3/AGa7I+9E8D3fe5j5RuolstSmt/m2q1eb/EzSfPjaRV3NXpniB/8AipLhdv8AFVW+0RdRh+dVrlnT5pGtCp7p8r3VlNE3+ranWLzW8m5lb/a+Wvoa4+G1rKu7y1/75qvb/Dm185d0aqtc/wBUjzfEbTry+zEb8F/C83iG+hmlX/R1/vV9Sx/Dyz2L+7HQV514DtbXQdu2NVVa9H/4S61/56LXvYdwpQ5Ty505VHzM8nmuP71Y15eqrVsXC+avzferndSikX7tfjvNKQ/hMnUNSVd38W5a43VL1p5m+b+GtbWEk3N/drmbhm877rNUG8OU1NJl/eLt+au10uXfXFaXZTbVZlbbXYaau1f9qoNZSibO5aSS427VX5m/2abG29asW8G5Vbb81bc3umHKVW3Mu5t3/Aqmtbdm2/3avR2e75d1alnZ7VVa5pRAbb/Lb/7S1XutRWK4Zvut/d/hrWaBfL+7XO6tat821fmWiEANS31Zdu373+1VG6uF3M396ufj863+Zmao5NRZv4q0jGQE19eeUzfN92su41LYrfNUOoSs+5qxZp2Xdu3f8Bp+8BsR3W9lZtv/AAGt7Sdrf7tcLa3TK23+9/DtrpNNvfl3VUfeA7CPy/4f7tRtcLF81Ya6pt+7Tv7S837zVtL3QNi3vN022tC3/ezbt1c3ay/6Rz92ui0mVfMZVrH2gcxpR2S+dtratbVdv+7Wfb7XuPvVqLKsTferD2gDbqz/AHfzV0ngdvKmXbXP3F7G8f3t3y1teEbpfOX5v4q9DDVf3hMfiOy16Jkh3L/vVw91qLbtv/j1eqahZLdWKsvzfLXmetaTJFNIyq3y19Y4SlT5omUvdkYN43mr81UY7eNW3Grt4sluu3burEk+0St8itXJ70jTmjE0PtUMX+3Uc2qM3yrRY+H7if8A1itXQ2fhXZtZ9td9OlL7Rnzykc5D9onZvvVtafo0zfM1b1vpcNqvzVak1G1tV+8v/Aa6uWMSZIpxxfY4f92uZ8Qa99nVo933qva94jh8varbdtcZJOupSKzfdolKIR974ShdXV1eybl3bahXQ7q63MzNXZaXpsLbflre+wQxR/dVKmMeYrl5Ti/DvgjfdRs/zN/er2zwjoK2UK7V+as3w3Zx+Yv7tWrvFRbS33LtWuulT5TCUjn9at12tuX+GuZaKOJm3f8AjtdBrl4vzfNXn+sapIrNt3f8BatZSMY/FzGheT28St92uT1bWYYt21vm21R1C/mlbbWYum3F63zM33q5pS5jo5ilqGpTXUnlou6Nq0NB8MyXUisy/Ku35q6LR/BrSsrN81dxDpMOnWf3dtEYBE871y1j0u3kb+GvmD4na42qap5KfMsbV778XPEq2FnJ83zLur5b1SXzZppmb7zUTjyxOuj79QxZk+b/AGadDFvZf7tRtuaT5avWsVefH4j2OYmt4PmX+7V6OL+H71Otbf8A2f4atLF+8rrjExlIktYGdd235f8AdrQjTYu2obOJVWrTfd+Wt4xOeUiONPmrShRdu5qqwptb5a0Y1Xb/AA1cSZESou6po0+Vt1HlU7cq/LtX/arbmMoxG7dsnzMu2oJNvzbWpJrqs2a6+as5SK5SzNOq/e+7/drHvJ/m/wBqlkuvvfxVnzPuZWb/AMdrKUjeEfeDz/lqvJKzrSybW+7/AL1Vmbe1c0pHQP3VF5vy/wDoVDJ/E1N2VlzFEiv/ALVIrf7VMb5Pu/dqNX+aiUwsXlf+7Uf3pNtV/N/2qmhWr5gLW/5dq/xV6N4F0v7V5O77teaq++4jX/ar2j4dxRrHHVcxHLzSN7XNO+xWq7VWvP7rxa1k3ls1ekeKr+FIW+bc1fPfi64/4mm5G/iZawnyyI5pcx3y+Oo/L+Zq43xZ4g/tRvlbdHXM288j/eZqmk2sq/drKBt8Rh3X+sb5qrrVq8T5qp/casJG8RGpNzf3adu/75qPfuWpGP8A4qRl+b5aZT127qkBfuLSfcVaP96j/doAcrULtZvlpu35v9mnL8tAC0xfmp25fvLUbN81BY5fkat7QU3zLurn1+8K6DQ2ZZF/2a55/Cb0viPRtHdVjVV+7XUWbLtrkdJlVVX+Gums3b71eNUPfpbG1C6su75flq1C9ZcbNVy3l/irlNzSjVv71TqjVBburbvvVajSgsds/vU5V/ianbKryNUAWFb/AGt38VObay/3aqxu275ad/FVkEsjLu+Womf/AGqh3M6/LRI/y7dy7qskrzM25qpzN81WZv8Avr/ZqpIvzN/8TVESCHd8y1a2/L/s1Haxf3m3VYmi/u/LQQV1Zfm+9tqxH8rLVX5kb/ZqRW+aguMjYt3/AHi16x8N/wDWRtXj9nu8xa9i+HvytDW1P4gkfQXh1ttvGtdZbz/LXC6LcbI1+auihuti17cfhOc2mvaT7UtY0l16U1bre1UFjcW4/wBqnfafeseO4/u0Le7W+ajlA2ln3LUi3C/3qxY7qpPtq1AWNT7StZutbZbdt392oW1Ff71VZr1ZWZd1WFj5R/aY8JNdW8l5FH+8j+Za5/4F+PlsIY7V2+aP5drV9CfEbQY9Z0+aN491fH+paDceCvFDTKu2Fmbbtr18LXsfP4qnKjU5qf2j621TxRHf6XtT+Jfmrz261L7Fcblrn/D/AI1jn01d8m3au2sPXPE0c99GqN8v8Ve/GtGpHlkH1WcKftd5HrVrP59vu/i21k6k22b5a4+z8bx26qrSfw/w1m3XxEhvdUWNW3Kq0pTp8p0ZZ+8rxjUPVPD+k/arqH5m27vmr6G8D+FbOeNVZVr5d8O+Mo7WSNvMr1rwv8YYbCb/AFi7aulVjy+6e/neWUqdH2kT6M0vwNpvmbvJX/vmuqs9BsbCP5Y0T/gNeJ6D8brd2ZvMVv8AgVO8RfHCOK3k8hl+7RKU5acx+a8sY/ZPbptZsdNhbcyqtcHrnjexdZtsisv+zXyP46/aEvrq6aGCRtv3ax9P+I2pXkPzM3zfeWiKpw+0ZXqVJHrnir4oSaTcSKjfL/vVxN18aW85W87b/wACry3xhq2oaou1N3zL/DXCzWeqJMvlxvt+7VTxHL8JpTvH7R+inwZ+L63+lwrPN8237zNXbeLviXZ2ti0jzL/31X57+A/GmreH9qusny1e8ZfEvWtch+zpv2/erO9OUvaSNYy5T6K1T4r290022Rdtcy3jdd25ZPvV81x6zqkXyszbatW/iDUN23a1aQrxPaxleNTDxifT0njdXs9rSfdWuHk+JEa619n8z5tv96vKZPFt5b27Z/u1xGny6tceJLi+dW8tvu1Uq8eWRGSzjRxUJSPq+x8cx/bI/wB4rfNXvHg/x9Zy26s0i7VXbXwPJrOoWse75ty/3a0NL+LGqaXbsr7lb+61YxqxqR5ZH6HnuOw86XLTkfcni74yabpat+8X5V/vV8G/GL4lx+LfiE1wjboYa5rxp8Vb7UfM3TNub+GvJv7RkluvMZv3jNRPE06MeWmfkfsZVai5vsnsGqeMoVsVVWXzGrvPhrq0Nqq/N/tV83xxXV/JGzfwtuXbXc6TqN9psO35mauWFflNpqUpczPo/UPFEN58qsu37tcbqVrazqzN/rGavKNQ8ZXVhatIyt935dtY2n/FOa6kWNm+Zv4a6pYocIx5j1y3tbe1uty7a7C11u1063+8rLtrwmTxBeOu5d1UbrXtU27V3N/wGo+snVXpRjH3T2TxBrdrfxttbd8teE+OryPS7hpKmj1TVt3z7v8AdWsDxJomoa595ZPvfermnXlI3w04RhyyOQvvGm9tqs3y/eq9Y+Mt0aqrVH/wqq+uG+WOT/gTVpab8I7rzFZlZdteVy1eY6frvs/hMXWtWm1GHarVj2egzTzLIy17Fpvwqm27mhVlWt6P4fLbw/6unyfzHJKr7Y6T4G3senLbrLtWvoTXvENq+lsvmL92vleHztBZWi3Lt+WtL/hOby6Xy2Zmr0oz9086XujdaX7V4ouJF3bauWbb49rf8BqbS4lulkmO7cy/xU/T1V9S2/LtqPa8xfsuSMSePTpJY/u1Nb+H7h2/1fy16V4d0GO6t1k2r/erqLXw1Gu1mWj2ppKkeSw+Grx49qK1Rf8ACD3395v++q93t9BjT+GrH9hw/wDPGq9rIPYxZ86tF/s1h6pb/wB1V3LWpNqMKfxfNWPdX6v93bXwsKUTz5HI6xZL83+1WDDpa+Ztauu1aZZV+Wsu3VfMVq5qsYx+EqMi9Y6XH5fy7f8Ad21Y+z+V8tWrXaqrRMm5q5g5ivDu/wB7bWlDcbNu6qsdrs+78tVbydrfc1YhzG9DefvF/u7q37H97t215tZ6jumX5v4q9A0dlS3j+b71Zss1JF8r5f4apyWvmtu+bctSXlx5S7qz11H95975anm5SImfqmmrErL96uRmi+z3Ei13N1OtxtX71chq1u32iRttbxqFmcy7vvVnXVl833ttbEcXmqrLTZrf5fu1rGPMBgxxbZG3f3a2LO1Z422/NUP2X5v71dBptuu3bt/2a1jHlAx2gZGpse5K7D+xllj3KvzVXuNG8pvu1vy8xlzcpkWe7zvmrZtb/wCz/e+9VWG1WKRvl21VukZZG+b5a45RNTetfEG24k/i/wBmr3/CQb1/2a8puNUaLVJPvbd1a9nq6uy7vvNXDOI/sndrqm+us8D3/m323/drzPS7rf8A8Cr0z4c2/wDxMFZq6MNL3iD6G0WD7VZqv+zWLrHh/wA2ST5a6rw6iraru/u1JeeW7N92v0PDe9TOerH3jyu68IKzfd+9TbfwbHF1jrvLqWFW/wBqs24v41+7trr5YxMTB/siO1/hX/vmsu+l8r7i1tXV15v3WWoY7Bbpv4aPdF7xw989xK3ybqw7y1vJWb5pK9ej0GH+6tNk8Nw/3f8Avqq5OYOblPC7jRLqWT+Lb/u1YsdBmX7ytXr1x4ft0+Zl21VmsLe3Xcyr8v3qzlSiXGRxtnataq25qja6aW6Vfm2/3qta9qkMC7V21V8N2rX9xu+ZvmqAlI9I8H2TfK3+zXQapP5UO2jQ7L7Hbqy/3addRfaPlau6mYVZfZicPfRSXUjfLWTceGmfdXo0ek7/AJttObS1+7TlEyj7p5avhDe33a1tN8JRxN80dd0ukru+7ViOw2fLtWl7MftDFs9Gjgj3bdtc3401SOytZG+78tdxq0q2tu3+zXzn8YvGkdrayRrJ8zfKtXy8pvzcx4n8UvEDapqjRrJujXd8teT6pLubbXTahcNLI0jtuaT5mrnrqJXkrzqvvHtYaHLEzreJnb5q2LOD/vqobe3Vm+WtizVf4vmrGnA7ZSJIYlRflqXbUqou1V+Wmsv7yug45Fi1/vNVryt1V40X7vzVoRxb61iZSI44mX/7KrDPtp3lbVb+Kqtw+1fu/LWr+EQ6S6VG+aq7Xvytt+aqs0qu391aqzTqtYSkaRjImkuv9r5az5Jd/wB2o5J91Rs+7dWXMaRiO3rt+aq7Mzt/6DTm3f7VN+ap5joiRyfd20zbT/4t38NO+Xc1Ioi+b7tQfd+9UjN/FVWS43VjKXKHxBJL822q/m1Hu82T/Z/u1Yht2b+Gs/iK+EkhiZttW2Tylp8aKi1Rupfm27q2+EzkTWcrPdV6N4b8R/2bD/u15zp8G9t396te4n8q32/8B+WrgBv+IvG/m7vmZmrz2+uvtt00jUt1KzNVBvvfxbq45yKhAtQvv2/7NaHzOtZtv/eWr25vLoiWZd8/7yqLVdvPvfNVBvvVhI0iI3Sm1J/FSf8AAflrMuwyn0yn7N7f7NBIL/tUN96j/apf4qAEb71L97/do/iqOgsd/s0tMp8MXmyf71AfCTWtuzyLW9p9v5U3+zTNL07+LbWrJAsS1t7L3QjL3jodHl/75ro7V/8AabbXH6TL/erqLWX5Vr52rHlkfQ0pc0Tchl+X5ttXresu3bf8y1qWrVxnXE0rdfm/2a0o02rVGFPmXbV6P7u6oNAb5P8Avmqs3/fO6rTf3f8A0Kqsz/M1ABH81T8+9RQr/dqRW/ioII2X5qhaJUarX8VRydaskpslQ7PvN/D/ALK1Ykbc3+zQyt8tUKxHG+1qc0v3vm3/AOzUMjbKrtK23a1BMiRm3t/dpyvUC/e+b71SxxfNQBraX95Vr2T4fr80bf3a8b0mLdIrbq9s8C7f3f8Au11UI+8RI9e0t9qq38Nbkctc7Zz/ALtVq0t7/tV6sSTWkn/u0R3C/wB6slbpWapllrTmINJp/wC61N+0fN96strxUb71Q/b1VvvUcwG9HdVHNeKm75qw21L/AGqp3Gqbv4qVwNiTUfm+9Uf9o/7VYLX9NkvNlRzAal9Kt0u2vK/Hngi31dW2xru+b5q75rxahkeOdW3bauMuX3hypxqR5ZHyrrXhDUtGZlt2ZlVf4q5GaLVPO2sreZ/tV9cap4ct7pvmVfu1zs3ga3dv9Wv/AHzXVHEyMpU5RjyxPnW10HVrrdu3bf8AZpq+F9QsJPMbczKtfS1r4Pt4v+Wa0668K28qtujX/vmj6zKRlToSpy5onzzb399b/LtZWrY0OXVLiRWfcq/7VepTeA7fczNHH/3zUtr4ahtf7vy0vbyj8J2VatXER5akiDwzPcQR/PIzVqateyS2sis3+zR5Udqu1ay7q682by91V9ZqHnfVaMTnP7BW4ulZvn/i+au90fSIYreNWVd1VNN07zW3VtrasjLt3ba9Kl70fePEruNOXLGJoWPh+zl+8q/981rf8IRZzxq3lr/3zWbYpJBtZq2F8Rx2q/My/wDfVaGEOWXxRM+TwNZr/wAs1/75qFfBFmrfdX/vmo9S+INrbzbWkWsO4+Jtusn+sWp9oX7Ombkngiz/AOecf/fNV28F2a7vlWseT4l27fdkWs28+JcfzKslHtCuWJqXHhWxaT5vmX/drWsfBFj5MbbV+b/Zry+4+JqrcbfMrcsfirGsKq0lHtCKbipSO6uPBFq0f3Vrj/FHhK1tYW2ruqCb4rw7f9Ytcj4o+Jcc8cn7z5tv8NP2htKopRueQePJY7LUGjSsOx2vN/srVPxZqzalqkkjN8rVPp77o9y/erKcveOeHvHp/g+1t5du7567T+zrXb95fmrx3R/ErabN95dq/wANdMvjdWX5flrL2nvHTFx5Tc8SaDC0Lfd27fu15TZ6QtlrSt/DurtLzxatxH8zNXE6lq3+lLJF/eolUIcIy96J7hoem2stjGzfM1a3/COWbt8v8P8As15T4f8AiCqw7d33a6BfiCv/AD0+WiFU1fKegL4Vs9v+rWrFr4Xs0Zdyr/wKuIj+Icar8sm35fmpn/CxlRvlbcta+0Mfd+I9Qh8NWO1flX/vmtCHw5Zrt+Va8lj+Juz5lkb/AL6qxH8U1/vbqUahX7s9iXRrFV+6u7/drJ1Kzt0hbbtrzdviqu7b5nzVk6h8UFlVl8xv+A0e0C8WXvEkUO5tu3dWAsUabpF27Vas6bxQt/Ju+9Ve81TyoWbc22teY5viOxh1RbW13K38NUNL1df7W3bq4ObxVuXb5i10XhWBr+ZW+8396phLmkKv9k+ivBviCOK1jVq7q38R2vlx/MtfN91qlxo1vuDbVrBb4r3FvJ8zO1ayjyjp1Y/DI+uF8S26/LuWnf8ACRx/89BXyXH8XZP4pqf/AMLff+8//fVYe1ib3OWk8ZLL/wAtl/4DTV8RrcN97dXlsN1NK23dXSaWjL8zV8Z7TlPM5TsI79Z2/vMtSR/NMtZOnp8zV0lja/Lu+X7tc0pcxhykkdxV6GWs2T5GqH7ayNUSiB0Mkq7f92sTWJV3N/7LVVtU/vNVeS6WXdWEuaJBVs90uoRqrNt3V6Zpb71Vf4a4nw3pvm3nmMv3a9A0uw/d1MPeL5uUj16dlt446x2laLa1bGoQfaL5l/hVVrM1JWT5fl20VY+77phGoRfav7v/AI9VG6Xe25qhW6VZGXdUm/f833q5qXNzG8Zcwq2+yPd/eplxFt+98tT7l21UurjYv8Vd0ZmpWmX5d1T6bceVN96qbS+au35aIX/eK1aRkB6Dp9xG8NZ2sXiwLWPp+pMjN/dqrr15uj2q1d1KPMZSiSQ3/myN838NTTL9ohb7zNXN6OrS3Em5q7CxtW8v/ZWsKsf5So/Cee3VnI2qSfLTlRom/u7a6C8tV+1SN/Erf+O1Xay3fdrzqsJAvhIdP1LyG+Zq9k+GuqRvMrMys1eNtokm7cqt/tV3fw9aS3b5vuq1PDRl7QZ9U2etxxWKtu/hrJ1DxbGrbd1cjJqkiaTuSRv7u2uSuNUklb5Wavt6WI9nTInHmkd3eeK1/hasebxRu/iauRaeZ/4m3Vn3V03+1WssTImMDuofEa7v9ZWtZ+II/wC8u2vKobqR2+Xd96t+zimfbt3MtXSrSkKceU9Ss9eWVvvLV6TUV27mauH0e1mX7zNWlfXTRQtXpU5SOeZNqniGO33bmXdXE6x4rkn3Kn8P92o9QWa9m+Vm21Y03wvJO25t1VLmIjLmObt7C61m43bvNr1jwb4cW1jj+WrGg+FY4tvyrXbWOnLawr8tXGAc3KDJtXaq/Kq1V/5afNWhIvy1l3Uq29amPxS5jS3qkdRqq+ZurH/tTbVq1vPN+9Vcw+U1lg3U28SO3hZty/dqNb9Yo9zNXD+OPGkdhayfvF+WjmDlMH4ieL4dOtZG8zb8rV8e+OvEcmvalI27dGv3a674nfEGTVLqSFJG+avIb6fyv4vvVlUn7p3YalzS5irfT7G/2qw7q8+am31/ub5WrMkfzWryKlX7J7lOPKbOmz+aq7a6SP5Yf7tc7oq7drNW5dXCxKq/w1vS+EJxLkL7mXFTfK7Vl6fcbpPl3f8AfNayr/E1bxkc0o8pes0V9vy1cjba21vu1Rt28mT/AGasNKr7q0jLlMpe8SXE+1W3Vk3Vx8zbW+X/AGqr3WpKm75qy5r3f/vVM6hpCHMWbi8+ZlqpJPvb5WqFpfl/2qj/AN5q5uY6+UkZt9O/h/2qRelJ/vfNVhyit/tfNTG+dvlp29d3y0/b8tAEX3P92oWb5vlapJP9mq7fLWTKRDI+/d/s1Xb56mbb92iGLe1c/wAQDY7f5t1aEaKq/wDxVNhi206Z1/8AHa3jHlD4iG6l2r96qcKebJRM+5tqtuWr2m2Xm1PxSJL1nB5S7qq6hdbG/h/4DWhNtiVq5u+ut8laylyxFH3ivM25qb5W7+LdTWb/ANCqRX+bb/49XmSlzHTGJJGtTM+yP5ajj+f71OZ/l+X7tVEDPuv9Y1VP4qs3DVV31MgGt940/d8tR09tyKtZmiChfvUi9KRfl+bdQSPX+6tJ/utQu2nfdoAY3SmfxVJ8u77tEcW5qopjoYvNat/T9JbcrMtJo9mrsrba6qztViVfu7vvV00qfN8RjKXKV7ODyoVqG8b71XJpVX+7WPeXHzf+y10z5eUUf5i9pMvzLtrsNP8AnjXb81cPpcv7z5a7LTX3qrV8tiY+8fRYaXum5b/Iu6tSzlrLtV+7Wpar/erzD0om3a9Kur8u35qzbP8Ah21pfcZV/wDQqgYf3v4qqyL8y1d2f8BqKZF3UAQxtsap16VUZNv8NWIX+WrAXb826opPvK1WKjk+7uqAK6ptb5vu/wB2iRlqOaXZ/tVG0v7z5WXbVkkcm3+Go9u5f/Qam/vfxU37rVRBVaLb81TRtvZaazru+9To9tAG5ou3zFWvVPCt59l24ryvSX2bdtd9odxtjrqpfERI9as9Z2L96rX9rr95Wrz+HVGRfmkp/wDbZr0omR6Lb6pG235qsNqK/wALV5jHrzJVyPxBv/iqgO0utUX+9WbNrnzferm5NU83+Ks9r/5t26nzAdY2st/eqNb9m/irmft/y/ep0d/UcxcYnSNeNt+9Tf7R/vNXPtqXy/K1V5NR2/eajmA6hdRVP4t1O/tSuR/tH5vvNTW1Tb/FU8wHXNqK7vvVDJqK/wB6uTbVG/vUz+1qZB1v9oR7du6m/wBqL/E1ch/a/wA33qik1TY33l3U+YDrmv1/2ao3F+vzba53+1t/8VU7jUqQGpfX6/NWK1/tuvvfLVO41H5fvVz99qixXDbG+Wt4mNQ9k8K3Ucqr83zV00lxDErNXivhvxUsH3W/2a0Na8cqsbbW+bbXrUqvuniVeX4juNa8Xw2Ubf6v5f8AarynxN8U/m2xSfNXnfirxvdXs21Gbav3q42S/mlkZt25aJVTi5ZSO6vvG9xdSM3nNt/u1jzeI7hm+WRv++q5tbr5qGuPmrm9rI0jSidB/wAJHcIy/vGpsniO4+Zmk3VhrLTZG3qzVPNImUeU0JtZZm+993/aqzDrMzL8zN/31XNfMi/Mv3qct1so5pC5ToJtUkRWbc3/AH1WbeX8zL95ttU2vN395V/2qhkuty/L826toyFyGXfSr5y1vaH+9Vf9muX1D5JG21u+Hbr5V3MtXGXvGsR+sfuJtzN8rVDDqkjq3zL/ALNaWuQfaI9y/wAK1ya/umZayqx94Ifym8upSfK27/gNUb663L8tRfaNzfe21BdfvV+9WJoSaXetFN975W/vVuLdSL/FXKwvtm3fw1tLLuX73y/3aCjV/tKRY925qj/tFnbcrNVDzdy7ajb+9Vkyia0OrybfvbqG1Ztv+srDVvvfw01pWVWVW+WoDlNb+15P7zf8Bokv5Jf4mrFW4b5qasu+Rd33aX2h8p2Gk3v3fm+81WNav/3ci7qw9Nlb5l+WrWqNvVq9Dm905Yx94wftjLdct8v8VewfDm/j8mNa8RuH2zN/stXd+BdU2zKqturOhPlkTXj7vuntPiqWOXT1/wB2vCfEFx5V43zba9M1bUmlsfmavG/EU7LdfN/tV115e6c1P4yZb9v73zU77T/tSVkxz/3l+8tHm/7P/j1eYepynWWOjfvGauks9LVY1Vfu1JDbx7vl27q6HS7Lf+88v5dtfKSPHKlvpflKrf8AsvzVs2sSrHub7zfNUqwfu/4qS42xQ7VrIgzLplfd/FWXMm6rk3z/AHf4ahZfl/h3VpEgybhmVttQrdKzL/dq5eKyr/erLt3/ANIX/abbTlAD0rwfZrLCrbfvV6Fa2qxQszL91flrj/BaKsce3+GvQLhlS1/2vu1hGPvHNV92PunKyRbZJJP4mrn9alX5mWuwurf93trjfEEEjqyotaSickZHJrdbpG+b5fu1cWfatU49Om3bdtSNp1xu+X7tTGnKR305Fpb35W2/dpkku9eKrf2dcbWq1Z2cibt6s38NTKlKJrGUSosTRSNuqP7V5UnzVotYM8jLtbbWLfK0Um1aqJrc1LWdtysv93+KpJF8/wCasuxf+Hb/ALNbEPSuqnPlJLWk2caSbtvy10Ue1YVVay9LiZ1bbVqZmRaUpcxEpGPdKss0ny7m3VJp9kzybtq1Vt5/NmZdq102mwR7VrCZcTSs9E823ZWVm/3qksdO+wXDMvy1r6bKrqq1duLPzY9yrU05Fz/ulizv1ls2jZv4aoR2W+T5fmqlM7WEnzf8Cre0P9+ysterSq83ui5uYqzWW1d22si6tfm/3q7XUIFRfmrm2i3Tba9eMfdMOYb4d0P7RJ825v4a9I03w4qxx7V3KtZfhPTv9X8td0u23j/u16WGpmFSRmyadHBGzbdtczrUqr8tbGuazHEv3lVf9qvO9S15ZZGYf3q7JS5TD4jptLs42bdXSWcUMTf7Vef6f4g8pVWug0fWWvZl/iqYzNZR5YnpGm7du4VoSS7F21g6bPth3fLUkl0zybt1bxkYSNKS4VFauZ1i/Xc22rl5dbVrlbqVp5N1EpByli3uvNk/2a2LeVkrPsbXZHubbRqF+tlCzbvmqYm1g8QeIFs7VvmVdq184/FDxu0vmKjfNXSfETx4sSyRrN8v3f8Aer5/1zVmv5Gkl/vfxVZVOHNIx9QvWfdJL8zN81cjql/vkbd/47Whq2pKvy7mrlbiVmb71edVqcp7dKmQyPuapLeLe3zVHDEztt21pQwKteelzHX8JpabFtVd1T6hub/aqKzdYmX5qveUtw3/AMVXoU/h5TCXMGm2rf7S/LW5v2x/eqraxeVGtV7y62dGrePumMveHTaisTfe+Wq7a35X3f8Ax6sm4n3s26s+Tc7VzVKhpGJekv2uJGpqytuqlGuxW+7VmNPlWueMpSK5eUnqVfnXdtqOPb81TbPlroQw3/NR/F8y05Xpqp81VEB2zZJ8rbqftXbSr8/y03+FflqwIZG31DJVhvl/i3bahZd8lRIIlfyl8yrUcX+zRGtSN/FURiBHI6otUJpWZlXcv+7U8z/eqrGrSycVMpAS2sHmyV0NnB5UfzVR0+1/iatiZlih/hrWEeX3iZSMnVLjZurl5pdzVpatdfM2GrGauWrU5jalEf8Aw05W/vVHub+KnNtrnNCxHRJL8tQxvUcz/eqwIZH+aoKfJ89LxWJRHTt/y03/AIDTl6UWJG0q/eFP4pNv7ypKF/ioVvmb+7Tv/HqWOJnoAbs3tVi1i+arNvZf7O6rsNv5TVtGApF7TXWL71an2r5axYflarUb7/8Adrupsy5eYkuLptvzbf8AgNY9xcM7VoTdKp/Z2ZqzqhH4uUtaT8jfe213Glv8q/xVxelxL5m6u00lG27q+exMT6DC/CdFa7d23d/DWta7flrJs/mb5a2LP7396vKkenGRqWab5P8AdrSVFdV3feqna/eVv4a0F+b+HZWRZHs3baYyNVlm+XbtXbUUiKrfLQBSZfm+9Ukf/j1O2/ep/wDDQBFv+b5qhmlXy/8AaqSZdq/KtZ1xP8u7d8tXEhjGl+ahX3NVdpfm3ULKrfxfLVEljeu75vu1G0vy03fSf71ACK/y1Mr/ADbqr7/mZf4akj+ZqCDc0l922u301tkfy/drhtJbY22uqsZ9tdlIJG81x8tN8/5qy2ut9I11s/iru5iS+11tXdup0N626siS83N96oluv4lasw5TqPtSsv3qhkuPmrDjv/m+9Un29aqUgNr7Vt/iqNbz5qzvtnyr83y1Smv97N/doQG41/8Aeb7u2qs2pZasGS/XbVeTUdtVGQHQNqn+1UMmqfLXOtf/AO7UMmpfL8tTYDpf7Sb7275ai/tJvmrmVv2ok1T5flqeYDpf7R/21qCTUl/vbq5ltU2fxLVSTV/mba1KMuUOY61dUVKrzap/tVyMmr1Xk1n5dq1rGRlzG5fasq/e/wC+a5+81dXm2r/3zWbeapv3bqyftDPMu1d1VGRjI7LSdS+Vdu6pr66aWNmZt26s3RUZ13N/dqbUlZF+au6meLVOX1Lb5zfN8tZbfe+Wr2oN+8ZWrP8AN3NVT+IgFb5qGb5ttG5X27f+BUM6vItEYkyIfNXdtDVMsq7fvfdqu3ySMy/+g0jP97a1XyyDlF3r/F83+1TVddv3aiklZttIu7b833qr4SYxHM+xfmqqsvzLuqwz+b8rVRkfa33f4an+8aDb6Lf81V9Nvfss3zfdrQZ/NjrHuE2Sbl+7VP8AmJ+0d5a3S3kf8P8Adrn9W01kkaRfu1T0vV2t2Vf/AB2uiWWO/j/4D96q5oyKOUjf5v8A4qntL8taV9pfzblrJb5d3/s1YSjylETN83+zV+1uPl/2f71Y8zfNtqzZytu2rU8wGv5v+1tWnK/y/wATVV3/AN6iOVfmWmBL5g/u0iy74/8Ax6oWf5aj30APkfZuw33qYv3vu05drtTvuSUAbWm/Ky/xVa1Z/lZqp6bcfdX+KpNUl/dyLXXGUeUxlH3jk7x285mrp/Btx5Uy7vl3Vyl395qsaTftZSLt3VhTlyyCUeY9wuLqP+z/ALytuWvK/EjR/aGYfNWg3iNvJ2/7NcjqV+09x833a6atXmiTGn7xMrfNU/nn+7VCFt33as7f96vPOg9X0eVriZfm/irurXbFD/u1x3h212KsjV08kuyOPb92vlvtHhFiS9WJdzVnzX/mru/hrHuNUae4aNW/dx1J5rIrbaRES0067vl+Vmp38PG2seO/+8qt8tWo7r5V3ba1iWOvE/hrJtYv9OX/AHq1GbcyrRZwebcfd+Vf4q61y8pEjtPD915DfL96upm1ZWaNd3/Aa4i1/df980261f8A0pl3bdtchlOPMegreLKtULyJZY/7v8PzVz9nqjIvzNVhtWXb87bt1VGXKZ+zLlvpcPy7VrTt9BjZf9XWDDr0aSLtat3T/EEMu3LfNWkKvLIfLEkk8ORuu7bVGTw5s3fLXQLrMLr8tVbrVoXb7y1u6sZGRy9xpHlKzba4/VrVopvu/LXol9fwvG2G+7XC+ILqP5m/vVzS5TpjKRhw7YJl21q29xGv/fVcwt4vmbf/AB6ry3/zbf4a5pe6bneaK6vH/wCy1Yvvu7v7tczoOpN5LfMu5WrcuLrdat8u75fm2048xEjj7G92XTbvu+ZXaafqkfl/xL8teZxys0275tu5q0rfUmi3NuatnAqMvdPTNP15VmVdy/8AAq7zT7pbiFV3V4Fa6zsmXc3y/er03wvrjS261zcvKPmNzxZFttWkX+FateDbjzVjqvqX+n2LR/8AjtQ+D/8ARbjbu+XdXXSl7xVL4juNYT9zurm7WDzbpV2/NXUaltlt1rP0m133FfVU5c0YmEvdkdl4ftfKhWptauvKjb5qmsXWKH/drF1rdKzf3a9Wn7px1Tg9evZLqRl3fdrm5Ipnb5lrvP7Ba6bdt/2qmh8K+a33aJU+YzhLlOBt7C4+X71egeF9OaKNdy7WrW0/wkqMu5d1bkNgtrtojS5TSMyTd5UO1aa0u2NW/wBn+Kqd1cfvP92qs17tX5WatOblJHX15vbj+7VezTavzVDv81vm+7UyzrBHWfMaxiXLi/jtY2ZmX5Vrx/4jfEGOyWRRMqrWl8QPGi6bayMkn8P96vknxt48k1nVpI0kZo1olU5S4x9pLlidFq3iBtbvJJGk/d1zeoXG9fvfLVWG/wBtuq/3vmrNvr2p9oerTocpj6gvmyN/s1n/AGVv9qtb5X3VGzLub+7XDKPMdXvRK9vEqVJJKsVRyT/3arzS/LWXwl/EWIbpkuNv8NdBptxv+9XJwy/vN1bljKyqtaU5+8SdDcSqi/erHupVdvl3f8CpLq881qpyS/NXRKoRGAM//j1V5FqVm3tTmT5f92uX4iyuq/N/eqeD7tN2fKrU5flZvmojEC1ClOb7pqusq/wtUv2j5WreMiRWf5qcsvzVDu+9TfN3fxVfMBe3bPu0ffb+Gqn2ilWfd96o9oBYkTe3y1XZ9jcf99VJ5sfzU1mV6OaJVhFbetKz7f4absp2zdV/ESU5F+b/AHqktbVU/h21aWL/AIFVi3g/vNURgUWrNVX71Q6pdbFb/wBmqbf5Ct826ud1i63/ACq1a1JcsSI+9Iy7yXfI38S1X2/d/u01m3tup1eZL3jpjEdvoZqbTW/u7qzKJdy1BI9N/wCBUtFxxiN++tG35aT71C/NUjuJ9xqX+HbTV+ekoJH0v8VIqbt237tWrWy81qqMeYCGO33rWpa2v3f4t1WLew27flq55Sq3y1vGmLmCGDZUcir5jNtWpt3zbqj2fM2Pmrfl90ylII/kVqmVtlQ79tRzN/DRzDJmlVqN+/a1UfmeSrkMTOvzfeqebmHEtWf+vWuw0lvlWuLh/dSK1ddo8vyrXi4uJ7WDkdVZ7X2/L81bFmm3+H+GsSxrbs/v14sj10bFn/q60o923bWXDtStKFtv3q5zYXbsX56ik/vVKzLUUjb1+Vvu1ZAxqX738NNpu75mWrAhvG+VqzJfuCtGR6pybnoJKLRbvmoWL/0Gp9vzfNTGT5vlWqAavyU5v9qj5t3+zTZPZaBMr713fKvy1atdrbaqt975asWa/N/FQZG9YpsZa1obratYtu3y/wCzUvn7Wb5vmrupEyNeS9+X71V2v/8AarHmut33ar/at38VagbTXvy/3ab9v3LuVl+WsNrpu7VC17/Du+WjmA3P7S+bc1H9r7VXG7bXNtf7/m+81K15vWj3viA6VdZ+X725ajbVPlb5mrmWvWX7tQtqLIv95qvmIudDJqOz+KoWvV2/e3VzjalTvtv+1uqAZsNqK/d21Xk1Td/e/wCA1kzXX8VVWuPvfw1fMBrNf7Kj/tL5vmaseSeoWuG/vVAXNSS/Z2aq7XrbaopL9771N+0f3f8Ado5ieYuNeMv3f7tVZLz5Wqv5rNu/vVGsTPu3VqjOQb2uNqnc3+7Vy3t923d8q1HHBs2qtWoU2L8y1pEyOk0mVYo9v+zTtWnV923+7/FWTDPsXb/dX71NmdpW/vbq7ISPPrnP3z7pGZazZG+at68075dy7VrFvoGT5v4as4+Yr/aNu3G5N1SLP91aos2z73+9TPP2/wCzTj7pRoq6u3+0tOZt/wA1Z8d0qfLTvP8A7rValzFFqRlbb/eoXbuqr56t/vUeaqfxVXOSSTOqbWVqz7j7zfNuqxM6uu6qsj1EpAEMv96nTJ5q7v8AZrPaVlarlnOsvy/8BqYy+yBQuFa3bdV3S9XaL+LatWLy1V4/l+9/u1gyRNFIzKrUSjygdot/HdQ/LtrL1C1WVvl/4FWRb3jJ91vu1dhv6OYojaBd21VWiFNrN8tTNcK61XaVqmQF/eu37vzVB/wGqvn/ADVMrK/8VSA5n+X71QyNT2f+FaTyvX5qsAjl/u/w06SXc26m+VsbdTW3M1AGxpctTatL+7Zaj0+L5P8AeqHWH27lrb4Ymf2jBuH3M1SWcX77dVWaX95/s1e09/Nk3VhGXvFG5HB+5+X5a53UE/eM27/ZrppJfKs/vVzV5KrTf3lrWZQy3ZYvl+7V37RH/eqgrLu+an7v92sAPojT4Fit1/2VqDWr37Ha/e+Zvu1rLFsj3LH8tcXr1+15fMq/6ta+akeC/wCUdpMXyybvvNWtMn+jybf4V+bdWfpf+ratBnWWFv8AaXbXKM5tZf3jL/tVejb7qq1V7Wwk86T/AHq1P7NbbtbdXTGQcwQtvb7tbml2vzK23dWdHZbJFVfm/hrr9N0vyrdfl/hrWXvEFaaJUVmZdq/3a5q6uP8ATG2102tReRCzNurj5E3tu+auYk3LO6X/AHar6ldNEvyturNhvNu1W/u1X1DUlaTatZGvKRtqkiN96tKx1uSLa27bWH9naVttXVtVSNdq/drRx5iOU3ZPFbRfeaqNx432/ebbXP6hbt83+181c7dRSP8AMrfdrSMDOMTuP+E8VmZfMrI1TxD9q+6zf99VyCrJt+9Ua+Y0m1m+WtowN4wNy3vGaRtrLWor/LuX7tYenptXdW1aqzLRKmWdF4d/1fy/NXWSRN9jZVb5tv8ADXO+GYlSP+7XYLF+5k+b5dtbwpGMjgYdN+9t3feapv7Jkn2rtZVWt7T7JXb7q10Frpsb/wANEpcpMTjbXQdi/d27a6rw6jWsi7mrS+wKjfLVeRlguNy/dWuSfvFHaae6yx/NTrdPst9u+6tYdjqP7uP5q0lvN22lGXKd2Gp+0kdxbsstqq1c0eyZpmb/AIDWLod0su2u00uBd1fUYOftImOJp+zqFpm8qH7tZrbZWbdV7Un8qOuda/8AKk5r3PhieVL4jpLO1jf5f71aVvYR/wASrXL2uqbP4q1LfV61jMiUTpreCNV+7WLrk6wbttTLqipG26uR8Ra8vnMu6qlInlK95qO1v96qsc/mt96sNrprqbdurat/3S1y8x0xiXPNaJfm+asHxJ4gWyt22tU2papHaxt81eC/Fbx8tnDNtb5v4amUjTlOG+MnxBa4kkt4pPm/2a8fsXaWbc33qTWNSm1S+kmlbc1O0373/j1cM5e0kerhqHL70jaklZF/2ay7iX+H79Xbhvl/vVmTfI1EpcvunRy+8Na4b+Gq8lwz0M/zVB/HWEpSNIx94f5v96o5JadI+371U5G3tU8xfKW7XrW3bt8tYVr97/ZrXt5V2/eqqZHwkkz/ADbt1V/N20TN81V2Zd1XKRMZFxZ6m82s3f8ANUyy/wDfNRGRUolr79L/AHqg82l3/LWvMHLyj2f5vm/hpvnt/FTNy1DI/wA3y1MpExiWVnoaWqLS7W+Wnebuo5iuXlLW/wDvU3zdrVCz/wAK1Gz7v4qJCLX2r5fvVJHe7qzKfG1ReRpymxHcL/eqxG6/3qwVlZFqZbr/AGq3jU5SOU3o5V3fLUyy7PvVz/23+7Q2o/L96tfamfLzGteX6/wVzd5P5sjN/DTri6Zv4qqVzTnzGlOIn3Kd/Dupn8PzUm7eyt/D/drC5RLv+Wot3y05m/u1FuqShd9JupF+8KX+KqFISP8A3qkVFSmqtOWpGI1MVKe1KvytQBasbXzZK6ix0vbGrbfvVg6bKqyLtrrLe6jeONf7tddIUiOS32rVNkbd92tjb5v3arXEWz7y13cpzcxnKq7W/vVDJLtb73zU64lVWWs+S4+ZmrCUjW3ulhpflbdTVf5qrrLuapo03t935qyAsQxfvN1aCp/dqrCjKu2rEf3jWsRc32QkSt/RWX5W3VgSf99VraK+3b8teZjI3PTwfuyO20/7tb1j/drm9PbZtbc1dBZy/Ku75q+ake9E2IWX7rVcVqo27/L/AHqvLtrI1DdvapF+61OWL+9Sr0oJI2+7UDVO3yt8tVt2+T71WBXkVlqFlVZPmqzJ941WkoiUV2fZu/u01k+anSfe+78tIvV6oyIW+T5lWkZtlSSbd3/Aaib7tAELfwrV+1Wqa7d1aFqn92rA0I/kXb/6FVe4l2t8tWpHZVb/ANmrPkZnWuymZSK7XG6P722q+/bTm/us3/fVV2+98vzVpICdpd26qkkvy/w09vu1SkbY1HKA7fUe7b83y1GzfNSyN8vzVZDEa4batVZpd/3qJJW/vVXklqCAa4bd/dWnfavvN8u6qrN/d+Wq7Pu+9/dojHmFI0mul8v5vvVXkuP9qqe7erL/AA07f/DVke8WGf8AvfO1C/7VRxtvVdq7mqaOJm+9Ryj5hrfJSqn91atx2/qtTR2rf3aUYklLyN+2nx2+2tBbXZU0cH3t38K1rGJZRW3+XctEifL96tPau35WqlcKv/AaqMhcpWjdUXazfLV2Nt7f7tZqszr/AOO1oW7Kq7VWt4HmV/iJJkXy/wCGsW8g31sSKu37v/fNYd1uWT73y13RZySMm6sNm6qMlv8A7NaVxPvZvvVX+VGb5qmRETNa3+ajay1fb/Z27arN/eqJRNCvt8r7y0M+1vu1a8pX/wBmmNF83+zU8oFZm2VH9+ppLdfm3N8y1Gq/eo+EkqyJ8u5fu7ahhbym+arTRVVuEbc237tSUXobrcq05rXzd235l+9WPHPt21qWt/8AM3/oNaRl/MSU5oGTdt+7VNpWT7tdF5Ud0u5VqrcaN8u5ark+0BRhumlZd1TSLuXctUWtZreT7tXLXc6tms+UIyIvK/efeq/Ci7W+9TY7dmb/AGqseV5VHKUQtF606PbuVTTZPvCo1+T7rf8AfVMJSLU21vmqFU3SLUi8qy/L/eohRvM+61WBtWv7qP8AhrL1aXc3zVaknWKFt38K/wANc/dXDNJ/s1cpe6LlK6xbpv8AZrSt4ti/LVO3TfJub7taCuqR1iIbfXm2NV3Vks3zVauH3t/s1X/i3feqJSKHQ/6zdVvj2/75qvHF93bVvymoA+iPEFx9gs5Nv3v7tcL83mMzfersPEG66uNqt92ufksmlbbtr5eR8/H+Yba7k+VfvV12k6TvjZmXd8tZuk6SqSLururW32qq/wANTKJZyraXHa7mX+Kqskuxf4fu1e8SalHYM3zbdtcFqHiZZZPlZfm/u1BB2ugot1fbfvKtekWdqrWu6vMfArM1v5zr96vVNPnVbVd1dEZBI5Pxku2Pb/drh5vvfLXWeKr9bhrpkbd/CtcXeXS267v4v4qymZwM+8l8hm2tWf5rO24tuaotQuvNm/8AHqrrLvk3VKN4m3az/N/DWos/3dtc3a3Dbv8Adq8t0yN8zVvEDSmdWjbbtb+9WPcQKm7bViSVnb+F2qqq72b/AGv9mtQKf2DdG33aqyab5UnzKu6utsdNVoVZlbdS3GjN97b81TGXKHMc3Ywf7NbEKL92iSwa3b7v/jtR7/Kbd81dHPEXNzHYeHV/0euqklVLWTb/AM8643wzdL9n+9XRXU7Layfw7lojUJlEp6fdKn3vvbq6Czv4/vM1eeR6k0TfM26rMevbW2s1ZylzBGJ31xqK7fvfN/drNkn3NuWudh1lZW+826pvt/7yuWUi+Q6KG62bV3VrWt75qr833a5e1n3Kqstamny7G27f9qs48x6mB+I9E8P3/wC8XcytXqGitvjVq8N0W6ZLhW+VV3V7J4VulntV+avey+pyy5TXH0vtF7WlZoflrj7iJvM5rvLyJZ46o/8ACPNcLuVa+sj70T5OXuyORj3M3y1sWKtFH81akfhzym+ZabdQLa7lquTlCMuYydW1T7LCzNurgdQ1T7VcN8275q1PFGo+azKvzL/FXKwt+8bdXJVqcp1QhzSN+zl2bd3/AI7Vm81ZYI/mb5awWuvsqt+8rh/GXjVbK3kXd81Ze2NuUm8ceOlsoZP3nzf71fNfizXptZvGkaRvL/u1peJvFTapM0ayf+O1yd4/yt81Ep80TrpUub3jNkdauaf99ay5Jd0n+zWpp/3RXHH4jvj7xoXDfL8tZs33vlq1cPs3LVGZ9v8AwKtZBEryN81R76Vv9ZUTf3qwkaDZHqJV3tSSfNU0K1IE0PyrVy3fZ/DUP3Klh61p8JMh7NULVLJ0Wq0jb2qg5Rd/zUu+of723dS1Bsidm+Vadv8Alquz0K+2gjlJmam/fbdUe7f/AHabvf8AvUuYQ+nq3zbqjVv++qevSjmKFZ/lpP4aZupy/drQURv+1S0UxX+aoECv/dpy7tu5qa396j7tADt1Rs3zUrVE1QANt3UfxU1fmoZ/m+WgobS7vmpjfeNJUi5h/wDvUypGqOgYVItMX/dp33fu0ACfx0+mL97c1H3moARm/vUjNv20u9fSomqirkiztE3y1pWersm35qxGb5makjfa1VGXKZnfabq25larlxLuWuM0+82fLXS28/mx7m/u12U6vMTKPMZt1L+8rPaX958zVd1D7zVlM3zVlIIotwtu/wB2tO3rFt3/AIa1LeXY1ESjSX5GqeN933azmvPm+98tQre7Gb5q354mfvGw23b8q1e0mXbWPDdbqv6fdfvvlX5lrjxPvROzDS5ZHd2L/dVfvVvWLfNtf+GuZ0190a7q3tP3bt1fLVIn0UToLX/ZrSjbZ81Ztm/yt/6DWhH91W2rurI6Cw0qvTfN2fdqJn2/xf8AAaTf/FUEg3zs1Q7Pm+ZqkV9y/NS/L8u6gCCTajfLuqu396rUisrN/u/xVVk+Tb8rVcSirNFv+9uqNflqeSkhT5t1Bl9ojZflqNl2Vf2/L92q0iL/ABVRVivGv7ytKzi21Vh+ST+9Wpbv+7qyRtwn7v7zVRb5/vVavJaz2n/u/NXbTj7plIjk+7/e2/xNVGSX5vvVauG3q1Z8ku1v92rIFaVVX5d1VLht33qbJLtX5WWqM1x8rUBcuLKtQyS7l+9VXz/7tQtdev3agLkk0q/e3fLVdZ13fN/vVXaXf/FUMb7m/irWP94z+EvtLv8Au/dqDf8ANUbSr/FUbSr/ABfdpxCUi4u1m/hWpPKX7u3dVe3/AHsiq22rluny7W+aoCI63t9rbdtXI4v9mmwrurUt4vm3ba1J5RtvB81XFt/lVlWpreLaqsqruX+KrkaK6/w1USviKP2fb83y1Cyf/E1qzKv8P92s64+RqZXLyldmVY9tZd4/yttq1JcVj31wpWggprO3nfKzMtblrKvl/NXNfaNjeZV+zv8A+Fa2jI82rE0mn2Myn7tY+qSr/ep01x+8+9WfcfOzbq3jI4ynJcKjU1ZVb7zU5olf726oWi2t8tVHmAtNtf8A3aj2L/e+aoWb+HctNZ/mrWJJJv8Amahpf4fvLTV+b/Z/3qbIy0gC6lVvm+Zqqqy/Lup/zMy/7VM2LtqZS5ihrPv+Wq80W/5lqx8q7qjZG3bl2/7tZgZ8kX8S0xZdn3Wq1Im+qkiKv3aANC1v/Kb5vu/7tdHZ3UMsfzba4jc38NSQ37RfLVQqcpTO4/su3uP4Vpy+HlRdyqu3+GubtfEDLtXd93+Gti18UR/xfNXTGcftGMomlHoy7t1SXGkr5bfL81R2/iGF1/hq42qQy7trfLtq5KMiY8xytxb7ZNu3bVf7Oz100kEdw26oWsFdflb5qUqXN8I4y5fiOf8Al+7t21NDBsrYbS/lb+8tU7pVt13N92j2XKPm5jNvG+Zqz1t/m/3qmmvf3jbqbJcKlc0ihv8AqvvUyZv3f3vlqCSdnb5VoX59q0gD+FfmaplRvl27qIUVWb+7Vjau75agoIYt3+9UtJ8ytu/9BpNr0WA+gVt/tW3+81WmsI7CHc9dBpumraxqzqvy1zPiDUlluGjRvlX71fNf3j5/+6SWcuyZWrcvNUW3h+Vv4fvV5vqniiOwVdjfNV6z1RtUt45H/iX7q1nIqMeYw/H2ozfaoWVtytXK6fB9tuoY9275q6vx9F/osMy/w/eqp4DsPPvlkZfu0pDh7p6Z4dsvs9rHGv8ADXSapf8A2DRW/wCejfKtU7GJYo2+X5qy/El6s9xb26yfLGu5qnm5SJ/ynP6letFZszfxfxVyd9ftL/F/wGtzxJuWz3L91WrkfN3bt22tI+8TGJDMzfK2771QrLsZmXc1TTfeqnI2ys5SOg0rWWtS3/ettrmYZ/8Aard0eXfJU3kQbcNnuVasR2Dbl2/LVqzRVX5mq1HKqtu/hWtuYj7RJZwKm2tRbVXXdWN/aWxqvWepLKyr/erCXMT8Q+60nevyrXO6tobIsjL/AHa7a3nVl/h/76p1xZRz/e21cZyMpc0Th9Bgkijbf/6DXT/NLb/xfdrRs9IVYW2/d3Vak0hktW3fxLW8ZcxcZnmM0TeZN821lrJmnkRv96uym0hlWRo/m+WuTurVvtH3WqDeMyGO/ki/vVraTeyXEy7tzLUNrpMlwu6tax01YGokaRmddpdv5qq38NbjWHkbW/has/QXVlXdXQTOvkr/AOg1MZcx6OG92RThuGt5l3V6p4F1JnVV+X7teRyN8td58P7r94qs1d2Fly1D1MXDmpnr3mrt/wBmtbT5Y/LXdWDM6rCrVn/255Hy7q+1pVPdPjakfeOuvp4Yl+9XA+KNZWKOTb81R6l4lbb97bXC61qzS7vmonXiZRpmXq1/5sjVmyXSxNuaoby4/eVyviDxGtrC3zKu2vGnPmkehTh7pY8TeLY7ONv3m3bXgfjLxlJf3TRpJ8tTeMvGEk/mRq33mrgY3advm/vUI6qdPmNS3b+JvmrPvrjczVf3rFD/AL1Yl1L+8rf4YnZ7vNyka/vZPu1r2bbayrdP3laUfyx7t1ZRNJDppd7MtVZG3/w/NTv9qo9/92qlIQ3fUMjfLUjfNVeTrWY+YjVKvW6/LVOP52rShSgQfeqaNf7u1lpqpuVqk+7trYgjmaoNy1LI1QtUyLGs1Ju+ahqb/FWZRIv3aT71ItLv+b+9QAtFDf6ymb91SA//AMepN9J/FSVQC7vmpN9FJv8AmouLlJKZvplFAxVbZQzfNSUny/NQSP3VEzU7f/DTGoKF3fNRt+aoqfvqSR/ytTF27qN9IvSqKFb52ob7u2mUVJJItLu+ZqYvSjdQUH8VG6mK9DUALTGdUpu+o5KoBrP81Ju+anUzZ/dapKZatX+b7tdNpsv7td1crC1bmny/3q0pkRL18nzMy/drEk+8a17xvl3Lt21kt/rK3ZmEe5Gq0rVXjTfUypUFjpJajZv4qPvyVIq04gSW8uz5Q3+9W5pb/vF2/NWXbwfxVoWsW2Rdvy1FSPul05e8d5pP3fvV01r935vu/wANcrpMu9flrprN5HVa+aq/EfSU9jctZflX71aUcrbv9msm1Zq1LdV/vK1cx1knzfM1PX7rbqdt+X7q7aRdu2oAaq/3fu7aPm+X5VqVaSgCORKqyLV5lqCZV3VZFjOZPmbbUkar8u6nSJTVqhjm+61VZm2f981bkqpJQK5DC/zLWlHLtX/ZrPjRlar8dXEkgupfmasySdVX5m+Zqn1BtrNurBuLr9422u2JzfaLU1038NVml/75qr9q2fNuqCS62/N97/ZWrJHXEvy8feqjIzbdu6ia6qnJcf3VoAka4b+Go2uP71V5LjbULS71ar5SOYmaf/apPtC7ttVpGXbTY3+7VWGWll37f9mnLuZm+aoY/u/NU0L7WqSC1Cuzb9771aUP8NZscrbv9n/0KrkM+5l2/wDfNQacxswsrfLV+3b7vzVj2svy1dhl/vVfMVE2bd9/yr81WlZV+ZqzIbpf4f4am89quMifhLDT7/lrOm+7t/u1J5rVTuJf4t3y1fKT8Rn3Uq/N/C1Yt5L81Xr64+Vvm+b+7WNNKzf7tUZSIGf5v+A1Jay/xfe/3apzfK39+i1l2ttb7tBhKPMa023y/wCL/eqvG29ttOV/NXarVVkbY3zVvGRxyiWJItitWbJ8rfN/DWksqtD95fu7qhuolZt38O2rIsZqt83zVIsv3m21HNF5VQqy/wDfNBJYZvl+ao9/8NMZvvUzf96q5gJNtLSxvTZPu7lpgOXb/vUkiL/CtRK+1qm835aAKLK3+7UMkX+zWltWX7tQyJ821qXKBkSRbKiZa0Zov7q/+PVUkX7vy1IFNtyNUKyyIzfNVyRahaKpAlhv5FrTs9Sb+8zVg7drVat5/Kk+X5qqJJ2VrcNKq7d1akbNF97+GuT0/UlX+L/vqtCbWV+7urrp1SZQ5jem1SNY23N81crq2qLOzbflVaz77Vmb5f71ZskrStuZqznV5gjEkaVnZmpysx+9UK1NGy1gaDv4qkX5VpqrvqRYt7fxUASQxfxfw1cV9tRR7dtPZPl+7QBJuX5v4ab8vvSNu27vvUnk/wC1QB9Xa1qS2ti3/PSvJ9e1tVZtjfvJK1PHXi1beFYVk3LXn9rdfbbzc7bq+c5TwoR5pFfUIppdzfNXUeFdR82zjXb935aT7HHLHt/i21QsVbTrySNV+Vm3VlL3onTy+zOl8YQfatFbZ8zKytWr4F037LYxsysrMu5qi0ewbVl2su6Oul02L7L+7/u1mjn+0aN5frpunzTO23arNurhLXVGvF852+98ytVr4hassWnrYxM26T71V9D0OZ9PtVRd3y/eaioZx96RX8TSqukyfN/Etcezfe/u12Xjawmi0n5l+9JXDtFIqrtXdVRNY8vMV7iXYqqtUZLhmb71WLx/vbv4azW+9trWMOY1iWo/vLtaui0mVU+auXjl2VrWc7Jto5AlE7iO/wBkfzVVuNZ8ptu6ufkvdkf3qotKz/xVXszDl943ptb+ZtrU611v/a+7XP8AkMy1Jao1P2cSuU9E03W/lXdt210Vjqyyr96vOdLl/h3fNXaaPbtOqqvzfLUcpnKPMdxpsscsf/Aq1JPL+zs33l21l6TpskUP3a2Gs2S32/7NQc/wnM/ZY5d38NZbeElurhpFX71dFa2rbtu35f8AarstB0SOXb8v/fVZ83vG0Y+0+E81bw15Sr8rbarzaQsS7mVq9qvPCq+XuVW21y+reF90bKqt/wABrT4jGUpU5HA6ezRbv7y1vW8rPHUcmgyWsm35qFRol20Rierg6vNIjuPut81bng3VFt7xaxJf9XVDT7xrXUN3mfKrVrTlyyPqqseamfRn2/z9PVl+9XJ6pdMslXPCN/8AarNVZt1N1y1WJmr6qlPmpnxleny1Dk766kZm+9/31XO3143zfdrY1a6jgVvm/hrzfxN4ojtY5GST7v3qwkKMR2veII7WORvM27a8d8YeL/PaRUbd822qvijxk11I0aSf7VcXcStPJudmZmqIxO2EOYq3ErXEjM1Ot0+amyfe+Wrduv3WrWMeY64+6JeMsUe0VjS/eq/qTfNWfCm6SiX8pcS9Z2u7a1WJtqLtqS1Xaq/7NR3H3qYSK/y/7VN/ho3UlQIikeq1TyVEvSgolhX5qvQ7UX7vzVXt0+7VyP5d3zVUCSSNN25v7tNkf/vmpPl21Xm/2q0J+Ej3b2qFmqZU/iqGTpWcihu+mr8lL/6FSM9SUL/FS0i9Kd/FQAn+7Sbqe1M/ioAX7zUU1fu/LT/4aAG7qbUi0xkoAayfNS0xv96lqQF3/NQ3z0tFUAxvmpsnWpaY1AEe75vlpf4qbRQSFFFFSUJ/FS0UjVQAvzrS0i0tSAn3Kj30blejfVIBu3ZSN822lZ6jZ/moKuHze9G+mr95t1SLtqSR8daFrLtWs+OrVv0qolM0ZG31Bt+b5af/ALX8NJWxIi0tOX+Gk/iagByrsb5atQqu75qhjepFfY3y1aF8JoQ7V+apI3XzKzY7hkqaO43NuqJ/CXE7jQ5fuqv/AI9XXae61wWg3G9dzf7tdzpLr8v92vna8eWR79GXNE6OL7tWYX2rVa3+Vafv3VwnYjSjl+X5qlXpVKN12q3/AH0tXI/uioGLuXP/AAGljdWXd83+7Ucn/jtRxy/dqx8xa31VmdWb/wCxqwr/AN6o5E3UEykVW+dfl+ZaaqbatbVWq7NsqhkcifLVdlVqmkf5qhk+aggYu3d8qtV+3i3rVONfm+81bFuv7tauJSOb179027/Zrj7y68pmaut8TS+V977teeahdb5pPmrupx5onHOXvFhrpvm+aoZL3Z/tVntL8zbWqrNOysvzNWkYGXPymhJdbvvVXkn/ALrVRa6ZvvVD9o/h/hpxM+cvSSqzfeqFp9n3qoyTqtJ5/wDwJq05SZSNH7Qu3ctNjuKz/tH92n/aP++qYcxpwz/7TVYhl+asNbj5vlarkN1UWKjI2I/vGrFu7Vkrdfd2tV63l+781BrGUTcs3Zvlq8rfNWTbt8zfNWhG/wC7b+9UllxZVSrCzs1Z/wD7LTWuP4aoiUjSaVf9qqs0q/N/u1XW62/L8tV7q6+atOYkpag/96sa4b5mVfu1euJfmrIuJ/3n3vlqjnkMkl2bVqOOX5f9qoZJfm3VXaXbuoM+Y2LO82KqtVqZVb5q5yGX9597/vqtWG83Ky+ZtatEYS94mVtjbd25fu1YaXzf4ty/7NZ8k/3dtOjl2qu7dWkZGUhbpF3VW8rarfdWrE0vzN8rVD5u1vmrSRBC0Tfw/NRsb5WqxG6/7VTRqv3V+aiIFHbsap16VIybJN23/wCxpmzym+aq5QI2T5vlpvzf8Cpyysjfw1IsqorfKrUiSHfto37vmb7tTMjOy7qjZdrMrVYFOaL5vlqFoP8Adq1Ju+7Vf5t3zVnI0RVZF+ao2i+ar0n+1t+7VORP4lqSSBoN7bm+WovK+bd92rTbfmpfK+X/AGqksrL8lHmt91mapP4vmWo2X+KoIIWb5qb91vlqTymp23/ZoLGr977tTRr8y0saru/vVN/6FVxARXZakVv3nzNTfK/2akVf++qogmjT5lqwrKzbqrqn3WqZU+ZaCx0n8PzfLTf3f97/AMeobcq7aj3/AO7/AN80EG9ql7JqV9JIzM3zVDaytBMsldFHpKrG3y1VksFWvmva8x40Zcvwm9pdwssa/wATVNNa77hZvvNWXpv7quk01PtUirurGUipy5jrvCthttdyrtWptWf7E3mfKq10Wk2CwafGu1d235q4f4oXTWGlzMvys3y04ROaUji5NRXxD4gkb5vLVtq17R4RsIZbWNf9mvn3wvL5Cxt/E3zbq9k8L+K47WFdzbdtZ1eY7KXLGPvHW+JPDkN/CsPlrtriLrwNCitt+9XVL4qhnbczK1E2qW8vzbl21lzyiKMYyPIvEXg1YFb5VrgtS01rWT5d1e6eIJ47hflX7vzLXnGuQRyq25a9CnUMfhkcRDFuatSzsJHVasW+ks+35f8Avqus0nQ2l27vlolPlKlIwo9IZ1pn9ksslel6f4fWWP7tX18JK21mj3VXtYmPNI8/03w407LvVq2G8Csn8O7/AHa9B03QVi/h27f71atxYKkO7bWHOUeX2fhdbWTdXeaDYQxKtZt88cUm75adDq0cX8XzLWc5yCMj0jT4o9v8NWLhI0hkWuPsfEa+Tu3VPea95sfzMu3bXL7wpe8X/KVW3Lt2103h+8Vdu5q8rh8VRyru/h/2a3tH1xt33v8Ad204xkXTfs5Hsy3scse3dWXfLHK3y/erm7HW/wB3u+arH9qK8nzV0EVfe96JDqVgrs3yr/vVzeoWG35lrppLpX/utWXqW142+arjIdCXLI5Cb/arCvG2SbvvVvagm1mrm9QfazfNWp9vS96nE7/wb4tW3j2s1avijxvbpDuaT7teIjVJLCRmRq5nxV4oumjZVbdXq4arL4TyMZhvtROo8WfEtd0mxtyt8v3q8f8AEXiqbUmaNW/ds25qy7q4mlkkZv4qpbfn/wBmvQR5saX8xAu6WSpJEbbU8KLt3VBN8rfe+X/Zqzr+GJEqb23VaVdi0yP5Pu1NJ937taREY99Lvk21Da/e3U64+9UcPy1lL4jSJtRsqx/dqrM9S2/zfLUU3WtCPtEFMb5afUbbf4qxNCCTrQq76G+9UkK1IFiFauL8q1FD935qlX/drSJI7d8tQtTmeiNN1aBykfy/NVeT5KsTRbGqvJ89A+YZupG+Sm/7VLWIgpV+8KSigCRqjp7NSfxUFDaKRnoX/wAdoAkVqRulNqTigCJqPl3Ub/mpKAF+9/F92j/eqNfk+XbRv3UC5iTbSfx0itS/x0IYzZSfLup+35qTmgCL/ZpaVfu0lSAUU7+KhulH2iyOmSNRvpP4aoSD/dpfldfmpF6Um/atAWG7l3bf4ajo+9up33qCRW3M26kV/mpaT/ZqSrFiFf7tXreJaowvt/iq9DLsb5aqIWLm3aq1C33jUkc6/dqFn27q2kZi/wB2lj+7/s1X835qmjZX+agCxH8tNb+9TVf+9TWl+agAaXYtNjuG3feqCa4+aoI5fmqaki4noHh1t6rXeaXt+Vq818Lz7F2tXo2ky/3a8LEfEe9hpe6dRat8q1aX71UbNt1XF+981cB3k0b/ADfw1ejl3r8rVnx7f4qtRov3m/hqSiwz/wCWqNfn/hqRdr/NS0EWFX5d1NkfYrN/47Tm+So2fcq/L8tAWI5H+b5W+Wq7feNWlT5vm+aholqhlHb81Nb71aDRL81U2X+7QRyhCm1q1ofnhX5ayd2yT5W+WtC3n/dr8tXEpHJeNH/c/wC7Xl15dLuba2yvTPGjf6O26vIbyXbNJXqUvhPNqy94k+2NVWa437trfNUDS7tzM1IvzLurQ5+Yka6ZKTzf7tR8+9W7XS5p2+VaXMZyqcpV3b6j31vR+FJpW+6y0s3hKaJWb+7Ue0jzHP7eJheb93bT/Nb+9S3Vq0DbWXbVXzfvL/DWh0RlzFiNtjVYWX/Z21TWVX/4DViFvm/vUDNK1Zn/ANqtS1fdu/u1k27qv3a0rX+Fm+7S+I6ImxC3+zWnH935ay7dG2/L92r8Pyr/ALNTY35iRpd/3mqrcS/xKtT/AOy1ULh/m27qPiJkQtdbJPlb5abJefMv96oJPvfxf8BqlNLsb/ZqzAffXW5tq7d1Zsjs9LNL83y1X83d/tVZyy+Iazfd/wDZqjZl2szU/Z8v8VRSbk3f3dtBRCzfNuX7q1JDL833v9qq9N+ZWqjE2I23qrU5W+b5qo28tWFl31ZJc+WVf+BUSJ/3zVeO4Xd8v3qtRyq6/eWtbmIz7vy0qytUixb/AL1NaLarN8vy0ATR/Mrf7VQyMzf8BqNZWRflams1Vze6Av8AHSL/ABfLRt/76pf4vl+7UgP/AIdzUSOz/MtR/NuX+6q7aazt5n3qsBrbaiapt1Nb7r0AVv4qhb722rDf3ttEaruqAKqxN8zfw/7tO8r5qvKlRyLs+agDPmTZ/vfeqPZs2r97+9VqRV3LuWmRxfM27+JqkCCSLazLTVX5vlq99nX7y/NUbRfN92jlLK67Ub5qm/hX+GhlV/urTtu1aOUgF/2akj/8dpq/7tSR7dtUA7/gO2pGZvlpqp8396hvl21IEjP/AHqb5q01X+981O/d1QHpkzRqtUZHj3M3y/8AAqxZNWk2/K26q7alu+9XysaXKeNymstxtk2x113h/wDdTR7vl/irkfDcH2ybzGXcq11io1uysvy1u4c0SWeqWuqL5PzNtavOfjJdfaLexhRt3mNuao5vEv2dlh3f7y1h+Ir1tUuI5GZW2rtWso+7IHDmMWxXyFX+7/tVautXktYdqM3/AH1UX3I938K/erCuJftlx8rfKrbav4ipHUWfiCaJVVpN1aLeLZlX5WWuWhtfl/2aJomT/drP2ceYRvTeJZLhfmaqv2prhl+bdWPsbays3y1es02feq5R5RWOm0e1jfburrrFViXaq1yOmuvl7V+9XTaazSyf7tc0uaRJ2mjwK/zMv8O2ug8hVjWsnRU+VVauhkXyrfdVxiR8JhahdLZ/N/FXO6p4oXy5G3fdp/ihpFWT+7trzK+uptrK7MzUezM+fmNDVPEvmszI33aow63JL/F8tYt18m5t3y1HDdbFatIxNIxPQNHvGlhb5vlrZvJW+xybf+edcx4Tl3We75vlauoutv8AZ8zfdVlar5Sn7sTidLutu35q6zSdU8pl3My/LXD2qbWq19vaJm2tWXKOJ6xY+IP7rblrS/ttfvbq8h0/W2WtJdcZl3eY1c0uaJB6db6zubbU016rr97dXnOn6zumX5q62zuvNhX+KojP3jqpU+aQzUH3M1c7qCL/AMBroJPmb/Zrn9U6V3RPs6H8M5u8+fd8y7a4/XrfetdVeP8AM1c7rCb1+Va7aEuWRFePNTOBuItkjVVbbWpfRfvG3Vm7fm+7Xux96J8/8Puh91aoyfPJ/s1em+Raz2b5q0GOV9rU9n3L8tM+/TWT5aAM+Zf3lNVdlTMnzUbflqZFklu/+1TpkqOOnSPSAY3+sqNulSVE33mXbUAQ/wAXy1YhT5qjWrUPShAWF/8AHakZvu0z/eqJvlVf4qsBy/NMq1r29qvk1nWaLura+WK3rSHvAY+pKqM1Zm75au6hLvb/AGao7/7tRImIffpG6Uf7NL9yszQPv0yk3/NTl+daABdtK3Sm0UAMb5PloX+7Tmpq0APopiutOagkNnzU3ftpf4KRvn/hoHEa33qNn3aNlC/NQIc21mpvzbqd/u/NSebsoKE37advprNvo/i3LQSGzbTKf/F81N+WpKHfdqGZv7rU5nVaiZt7VQ/s+8G6k/i+ak27Kdv+agaGb9zU1qd/eWmfxVJInZqfTKctUAL975qbt+b5acq0v8dSAsbfdqZZW3VCtDUFlqOVqcrMzVTV/mqaNqq4rFjeu6po2XbUKuqNTWf5flqxRiWGlqvJcVG0rVXkdm/3aiUh2JWl+b+9Todv8NQbqkhb95US94Edh4Zl2yV6VpLfu91eV+H5dslemaLL+5+WvLxMT2MNL3TqrWX5fl+StKP51/8Aiaw4W/2fu1qW8u/5a86R6cS1Gv8Au1at3+6rVXg+9Vy3+ZdzL92pGT/d+7/3zSRvTm/9BoX+9QA7Z/eoZF2/dqRXpu/du+7VFEMnyfw0bl2/xUknem/eVvmoMpDGb+7UbfxblapN+z5TUcj/AN2gCHZv/wBn/dq0qsq7aj3r97+Krlvtb71a0wOH8ZIzW7fL/DXkmrf6yvoHXtGW/tWX5v8AgNeKeLtJbTrxt0bKv96vXpU/d5jxcTLlkcwvzVNGjM22mrt8yuj8N6N9suFZo9235qmc+U5pVOWJZ8P+GlvZlkeNm+avRtH8Gx7V+X5a1vC+gx+XH+7Vv7tehWOhqsKrXjV654VfEylI4NvDMcS/NH81UNU0iOKNvl/76r0m603ylb5flrhvFj+RDJ/DtrOnLmMaVTmkeIeLoo4pm2/+O1yDfP8ANXR+Jrpbi6b/AGWrD8rc3y17VH4T6OjEbCrNV23T5vlpkNu33VrWsbP5vu1odfKTWNr5q1tWdr93ctOs7Vf+BVrWtrs/hrI6Yx5RtvBvWpFXyt2771Wo7dttEkSv975aqxoU2TZt+Zqz7hNsjVrSI21vl2VRuovl+X7y1pExmY8y7G+X73+9Wfcf7taV195m/irPm+9t3VRhIoSfx1Aq/NUzbt1R/doOcftP96oJotv8X8NSbz/eqGR93y7qBcxVmVfl2s1Rt97dUkifNTPuNVDJ7X+7WlHasy/Kv/fNZ+n/AL2RWrttJ037RCu7/erSMTKRyMkTK1Ot3aKuuvNGXy2ZV/hrmbq1a1m+b7v3qqRBYhuF8vlv4aezK9UIWZWqzH935aOYJDGi+b5qjb5f7tWN3/jtQsv/AKDVEEK1Yjfev8P92o1X5qk20AEnyr/DtqNv4tvzVIzf3art8/y1YDfl96k/h+amq3zbQvy05fu1AENC7Vap/v8A+7UX/AaAHL83y02bbt+WnfKvzVHu3tUyLiR7Pmo2fLUyrsajaz/7VEQ5hi9KRm/utTpG/h+Wm7P4aogjZdjbaT7qt/7NU/36Rombb8tAFbZ/dqSNad9n2Mv+1/dpypQA/d827bQz/e3UxfkpZP8Aa+agsRdtLupkf8S0lBBvyWEm3+7UdvpNxPMq7fvV6RrXhT7FcNGq7vmq94d8Kb5PMZfu/wB6vD5oyPB9r7pT8N+H2t7dVaP7ta2pWX2K1abb8q111vo3lR/7tYfipVeNYV+7/FVe78RjKoeV+VJcahIzN8v8NajWvy/Lurat9IVGXcu7+GtJdOVl+7XDOXvHTGfunm+vS/Y4fl/i+WqGmxb/AP0Kut8SaDv3ZWufWza3b5fvVf2QjP8AmNi3iVFVv4qrX33m3f8AAqZJe7Lf5flasW41FmZlb7v+1URGX/Oj/u1Zt/kX73zViwuzruX/AL5q5C0nzMaJFyOm0mX5q77w7Erfery+zupImX5a7rQ9WWKP733qwIPTLOdbX77bf4qnk1mGVdv92vPL7xH+74k+WsFfFrLM37yt4yOeR6RqjR3UbbdtcJrmkbt3y/8AjtWtP8S/avvNu/3q198d+v7ut4+8TY8w1C1ZVZdtYDSszKvzf8Cr1bVvD32rdsjWufXwg3nNt/4DRylc/KaXguJns12r/FXYX1n/AMS2T/rnTvB/hxorVY9v8W6uo1TTvKsZtq/w7dtYS92RMqnung6s0W5f4laq7bpV+X+Kui1TSWVvk27d1V7Gw81vu/MtWRGXMZ1nazI275qutbzJH91vmrtNH0FZY1+X733q07jwrsX/AFdRKPMXz8p51YrIk235vvV6Bou7avzVjzaG1vJ8q/L/ABNW5pcTKq/LXJy+8d+Gn7xekVf+A1zmsKu6unkVtrVz+rRb1rrifaUfhONvE+ba1YuobXXb/drotQTazNtrBuk3My7fu11xKl7xxeqW+zdWbImyuk1aD+LbXO3Sbfmr3aE+aJ87Vj7OoZl5Lvaqu3fUsys0ny1atbDc1a/FIy/vEdvb76JotitWtDbqirn7tUdS2ov3a05OWIcxjSVEzU6SqrP81YcxrEsRv81SN93dVZf7tWP+We2puMj/AIqYzfNUm35qRqAGR/eNXLdP7tV4V+bdVpfkqyQZtlNV/mok+9/u06FfmoHEv2cX91afeT7V2tRatVLUpf3zKG+WtI+6RIpTS7qaq/LUVKz1mUJx70rbWpu/5ab99vvVBRJ8tJSdN3zULVkgtLRTN9QUOk/hWo2+WnL81Nb5GqQBf9mpGpi0lUA9f9mmtSM1I3SgXMO/ipG+992mr94UN940DEp2/wCWjbTaESP+XbQv3qZTv4akoc23d8tR0q7d3zVCzfNVAKzLUTfJRv3NSUAJv3Ufepfu/epP4vmWgBu5qPutTvvUv8dSAynLSfxUqtVFIX7v+1SM67qX+OkapGCt8vy0Km3duoWj+L5qCByv96nK3zVHt+ZtrUtBVidZabv2f7VQq/8Aealb/WUEiM/zfLS0jULRIsbsqaN6j31JH90UEr4jY0efbcfer1Pw3PuVVryCzdt1d74Z1Tbt+78tcdeHNE9DDS5ZHptum5av2q/xViafeqyr81a1vL/FXjHrxNKPrWjb7f4f7tZkb/LVyFl2/NupGqLrdKVdr/dqNX+b/ZqSNv7tSMKa33l20SN93dTd67txZv8AZqgBl+Wo9lHmqrf/ABNH2j+H+GgjmI2+eq7f7NSNKv8Atbao3V1t+6y1cY8xBY88/wCzUsN58y/xf71c9Nf/ADfLTre9bd/dr0KGHlKRzTrxpneW+2WH7y7q81+JmmrcQzMv8NdVb6osUP3vmrlfFl/9oj+9uVq+gUY06Z8/Xq80jy/SdLa4k+ZdyrXqHhXQfK27l+9XPaHar9o/i2tXp/h21VPLZV+Wvlq9Tml7pw1anunT6DYfZ1XdtrsrXb5dc9p67FVq1o59q/w/drm9lzHky+Il1Dy1hb72771eOfEK/WC3m+b5trV6RrWpbLdm3fLXgvxG1lpZPL3feaqp0PeO7DUuaR5rfS/aLhmptqvzNUi2/mtuq9Z2v+z8tevH3Y8p9RTjyhZ2+/b8q1tWdr833aba2W9lxW5Z2WypZ2RiTWNr/EtXo4v733qntYvu7f8AdqeO3/76/u0IsrqtNaLcq1Y8r5vlpzRfKtV8RHMZ8n3vu/drNukb5lrauLf/AGazbq33r8y/7v8AtUzKUjBmib+Gs26i/wBmt64g2r8tZ10ny7WqzKXKYky7Gqru2L8vzVfuIm3Nu+Wq0i7elBkVZH2/w1DIzP8ANVhoty/NUTI3y/w/7NBMiBn+ao5Hqb79V5vloEXNJ/eyL/vV6docSpDHu/u15jof+sr1DR33267v4Vroic5oTRK8O3bXJ6tpf7xtq7K7D+H+9WbfWv3ttdPL7pB59NA0Um3bSLP8u3dW1qFh8zbVrn7iJom3f3q5uUq5cX961OWDatU7WXataS7WXazfNQMhVaJNy7qsKv8Ae3VDcbf4fu1QRK7NGlR/dZqd/tNtprO3yt/3zQQNjT/aqZlVVoVf4mqRvn/hVaAK/wAqt97ctOVaPm/9lps3ybqAI7hvl21Hbr5rfLUHmszfM3zVbtU2/wB77tSWTSJ8vyruaq6/I1TTS/K1V2+RqIiZIrqjf3t1J/G1G75aYvzfeqrEjm+9TY/4f7rVIq/LTdvzbd3yrQA5tvao/mp38Tf7NH3qCwVN33v4ads/u7ab/D92nLQBH5X+1/u07ylpy/dWn8e9BB9Oalare3XyrurZ0nQ9sa/Krbq0LPwy3mbmVa3rez8iH5l+6tfNRl7p8qYd1ZLbwt/u1w+pWu+Rm+9ur0TVP3+75a5e+sGb7u2olMcY+8cfIvlKy/eos5fvbq0r7SWST5V+X/arNurWaKRdq/xVzc3vHTEjksFumZdzfNVObwr5sfyru/2q3rO1kST5vvbq7XR9G81V3r96q9p9kJHg2oeGpLVmVt3y1i/2Nsk3MtfRWveD1lXzPLrgdW8LrB83l1PvERmecx6aqL92plgj/u1qXlr5DfLVVbWSWThWp8spG3MVvKVOi/NV+1lby60LXQ/3fmMu6q81r9nmVdtbRhIOYhuopGt2kX/d21htu716HpemrdQ7X21Q8VeD2tY/tEC7/wC8q1XLzB8JxtretE3yfw13HhXVN7bWk+Zf4a4iO13bmZdv+zWvor/Z5lVvu/3qkD2nTbeO6X5quro0Pmfw1y/h/VvKbazLXQza3HEy/NVRnymE4nX6LpsKwrtX/gTUa1Zf6HIv+zt3VR0HXo3s926rmtalHLp8zfw7aPae8ZSj7p5ZqWmq8n+yvy7apWdh5U33flreZ1f5vvfxVn3UqxLuoKpROk0Xy1X5dvy10DSwtD/eavNbfW/srfK1a1r4j81du5amUuUuUTUvoI0Ztq1Hbwf3aWF1ul+b5q0IYPKVayjLmka0/dkVpoti/wAVYepRV0UlZepLv+at4n3OG96jE4m+t/m/vVg3kDbmb/ZrrLyJdzbqxbyBdrLtrY6Ti9Ugby/mX5q5m6t67bVIl+b+KuRvtqbs17GDl9k8bGU/e5jKa1VWqePav/s1VZp9v3ab5rbdterzcp5sfeLjSqi/LWTqEu+rMf3vvbqp3m3b8tZylzRLMqT/AGaqVbk+eqrJWBcZEkL71qxv3VXj21Y+Xb8tBQKtDU+P7wpGXfQAtv8Ae+ap2/1bbWqNfloqwD+61Sq+1v8AZqLfTWf5tq1AFyOdYqo3Uu+l/vVWkf5qCQWlqL/aooAfSbvmpq/N838NOb5aCh33moam76bvoAc3zU1mpdzf8BqOi5JLH/47SNSL96lba9BQit81NV/m+ahfvCnJ/HUgK1R0UUEhSbqPm3Ufw1RQ/dTaRfvUfcoAWlX7wpv3moZti0ALJ/s1Xb+9SNLupn8VSSO/jpN+6m0yqL+Ek/ipP4vmpVpN+6pH9oc3zUf7tItC0RGOpdny0xaVaAFpfvN8tJR/HQQKq7Ka1G+j71QWLSL/AOO0q/6yirJj7w3b822lX/x6kWnL/rKJFCb6duVm+Wk/jpFoFcWnrtpn8FKv3qBmxY2u77ta1rFJat8tV9D2s3zV1y2Cu3yba0jD2hPtOUn0fV2VVrqbXVF+XMi/e+7XJw2ao392ri/I1YTwJ008by/EdtDqnzfM3zVaj1RUrhftTI33t1DakybfmrD6idMcceiQ6ov8TfNU39sxp/E1ea/2y3/PRmpra9Ii7Vas/qJf16J6NJrK/wB6q7azH93durz3+3G2/eqNtZb+FvmqvqPKH1w9Bk1lV+XdUS65/eauBXVmb7zU7+1mX7zVrDBxMJYyR2k2vfw7vlrLuNXZ/wDZ/wB6udbVN+7btqq2qfe210xw9OmYSxMpHSfb127maiPVFRv96uRk1Rqcuo/w/dreMoxOWXNI9At79rhf4qp61bySxrJ95ar+G389vvN/s12TaQ11H92ssTP3TmkoxicXpcTRSfdavQdDutiru/hqlZ+Ffm+7W9D4eaKNdq/7VfLc3vHmzlzHQWd+vk0241f/AL5rJ2yIu1qzbyWSJWb+GuuM+WJHxCeJtZ2Rswb7v3q8Q8SX/wBtvmbduVa7bxRfs6yLurzmb5pGrpp+97x72EpfaEt4vm2/w1r2dvuZao2tv83zNW1Y2+xv+A1bPcpl6zt/m+7W1ZxfLVexi+Va2LWD5t3+z/wGpN4hHE392pFX/vmrPlbf71J5W9lqg5hscCvtbbVhbff/ALtPhiVY1+Zqm21pEzkZ81r95lrKvE2/w7ttbVxtWs66RX+7VGHxHNXXyN8u6sm6SugvIm3fP91f7tY9wn7xv4qow5feMO6Rd38W3/aqnIq/3q0LpKoS/eoMpEDJu+ZaZJF/e21Nt2VBv3syrQMgZW3L8u2qdxu/iq/NF+7qjNt21JBoaDF+8Va9M0n5IV+WvPfDqfvo69Cs/wDU7t1awl7xkaG/b0qncbf4qla6/u/98rWdcS72Vq7Ocgq3CeatY91pfy7lVvlWtpm37tu1qryf3mrKRJy8lu0TfL93/Zqa3uNn/wAVWleKr7sVk3EXlfwttrA1Lqyxuq/3vu1BIjPVWG4bcqt92r0P71f73y1cSCrt2/7tQ/NuZlatKSD92rK26qbQfN8tUBDGzbvmqRty9W+Wjytv3qKABX3/AHqhuGVl2r92nSS/xVRkn/eKqtQUh1vFuk/2avMvlL/FUdin7zd8tXpF37ttBJmt940lTyRbF/2qi20ANX+HatJtbdU6xb/7tM2fN/dosA1W+ZVb71Tb/wCLb8tQr8jLuqRtvy7aAF+V/wDZpPKX5fmpm6nxtQA5k+981OVd/wA237q0L826iNGRvvUAJJ/s/LUfNWWqPyP9qpA/Qaa1ji+X5f8AgNZeoKsUbbahk1tftG5m+Ws661dbiRvmXbXyUZHh+wlIp3St5nzVXmSP+7u207VtUht4d277q1x154rjTd+8q2T7P2fumxfeWzbmauf1CWFZFb5dq1jX3i35m2turEbXvNk+Zq5ZR94Z2Freq94qtXaaPqiqyru2svy15Dp95/pG5m3fNurqtJvGluF2/do5feCR6ZdajHLCy7q4vWIll3f3quW8U32jc27y6kkst0jblrqhE55HCzaM1w3+rrS0/wAL/L8yr8tdFDarFJtbbWossKx/Mu2to+6axOTj0bYu3bWDq2g+Vubb8y/NXaahexxSbkqNYlv1Xau/dT5yXGRzfhW1Zm2t8tddeaQt1p8kbrub7tQWtlHZTfKu7bWyssbLu+6392pj8Qubm908J8RaNJo2pSR7f3bN8tZ8d15W3cv3a9M8fWEd1G0yr8y15XqCMny7V2tVSjEqEvsnRafrO1t392tC41vzV+81cXbsyL/6FV6Ofav+9XHUiVKPMd5o/ijbCq7vu/erom8S7tPkXd8zV4/Det5ny10Gm37Sqq/eXdWMeaJXKdRHeN5NU7q43r/tU23fdu306Rfl2/3mrojIj4TFuPObcy1PY3UiNt+atSSzXbI3zNVZbDbt+VqJe8H2jqNFut8a7v4a6aGVWXc3/oNcbpreUrf3a6C3l/dqq1NM2j70i8zK0m1qo6gu5WqxG9NvtrxrXTE+3wa5aZyN/wDe/wCBVmyRebIvy/NWtfJ8zVi7vKm3M1bHTIbceH1nX5drbq4PxF4akgVmVfu/er1C11KNV+Zaz9Wij1G3m+VflX7rf3a6KU5RkefiYcx8/wBwrRSbf/HacrrW94m0n7PNuVtqr822ubk/dfxV7kZc0TxfhLjMu2s28l3ttp7S/wC1uqhNLvaq5g5eYjZNzM1QNVmPpUUn3jWZQRfcNTVHHVjZ8tBQ2P7wopN1Nb5qAJ1Zaa3SoloWi4EjP8tQrL81NZ6ZUgWY/mqGRWqS3b5akmTeu6qAp7NtNpzLTN/y0ALRS/w0fxUEibNtLxTV6Un8TVJQ9qjopP4qokcr/LTvv0yk3UAH8NC01nWloKFb7ppKa1J2agB3+7S/fXcy0xX2fLTl3UEgtG+mr96nM/zUD5Qb+9Ucj7qJG+aot3zUFobv+ajdTP4qf/FUkjaKcvSlVaAGVItIq0u35aAGr0py0mzbSrQEpCfxfNTt9N2VIsTKtA+Yj/3aN9O8pm/hp/kH+7QHMMX7zUKzUbKFoKFpVp+z5qZ5X+zUcwEez5lp235qcqtSUECMqq396haNmxqX+OrLiFJH8km6nbPmo+X7q0AbGl3W1v8AersLHUvlXcy7q4HT0rpYV2wrWkZSiTI6VdSjenfb1rmftDbqljuGT73zVr7WRlyxOhW9bd8tRs25dvzNWbb3H3v9771Xo5VqPayL5IjW3U3ZJV7zY1Vfu07zY2/io9sLlM1kb5flqNt3y5/hrQkuI9v3qpyXS/dqZTlI0sQt8q7qb9oZP4qbJdL/AA1VkuKmMpEk/ntUDXHzVD8zf7VOWJk67aLEjll3tVu3gaWT5t22m29vvatOxi3TKqqzLW0IBKR2XgOz8+Zdv+7Xu2j+GvNtV+WvL/hrYf6Qu5fu19LaDpa/Yfl+9U4mP7s8+fvROPt/DkaL/q6sTaNGi/3a6SaJbVm3Vh6he/e/9lr5GXuyPM5jmbzS1aaud1izjijkVq6C81TypPmZa5PXtRZo2/8AHdtddPmka0Y+8eT+MrhUmZV+9XKKm9vl21u+KHa4vGZmrHt4vuqvzf7Vd0Y8p9Zho+6WLWD95937392t6zt/lWqNnF81dBY2/wB3d92mz06ceUktU+7/AL1bVr937tZscW2tK1/h+agr4S4q/NSf8tKev8NSNFVk/EV43+9uWpllWm+U38NOjVt3zU4mdircKu3/AGaot/31WlcRVRmiZVqjL4ZGLfJ96sW42/N/tVvXEXmsy1kzRbGqjEwLn7lZUz/Nurdulbb935d1YU3yt8tBnL4iGR1X722mrt3bqPl3bm+am7Nn3fu0GZK33azLhV3bVq5J93722s+ZvmoKkauitsZf9mu9sWZ41/irgdFTdIteiaOv+rbbVwj7xgWFtWbc22qdxZMjbdtdNDF/tVUv7Vt1d0Ycxm3ynPfZf4aGtd+3dt21peRs+amMqv8A3d1TKmIxms13NtWs+4s9+7+JlroJEXb8vzfwtULRL/F/47WUolHIzWTRfdj/AOBLUe9om/2a6aS183czfLWbeadt3baz5QKsN+u35fvVNHKssas1ZTW7I24fNSLK0TUcwGlNB8vy/NVXymojvaus0br8tUBlXX7pfvVm28W6T7taF89N021Zm3NUllqFFiX5qkaXf/FTpk+X/wBlqq38W35qoga25/vUMi01W2NtqdXVF+981ADI/wDV/wDstRt87U5n8rdQq7/moAb825qb8zfLUjbUpu/+7QA1k3NT1X/Z3UL8zN/FupWbay0ASL/tVYj+aqqvu/u1Irbdv+1QBI33TUe+hn3/AC0mxfWgD6jm8Q7Nu5qI9cVYWb+Jq4/Ulbztvzbadb+Z5f3ty18ZD4jzqdX7MiTxR4mZrebb/CteV3HiO4eRt27/AHq7DxRuih8v+GT5t1cr/ZavG27/AMerv+yKUPaS5ojbW/af5mZq1LVlbb/erIjsPK+6tW7F2ik27flrmnAzlE6rT4vNZf7tdto7Lb7a4PT79V8v/wBBq02veRMu5tq1EYmZ7hptrHdW6sv3mWquoJ9gb5v4ayPAfi+O9jWPcv8Ad+aup8TWa3Vr5yfxLXREVan7vPE4vUtZjgZmauduvF/zbV27f96qPiadopmVm2/Ntrj5vnkZqzuY0zqpvELSt97ctamm695Ufy1wsfzMqqzVtWsTJCu5vl/3qzNfsnbR6z5q/eqaPW1X5Wb5a4nz2iZl3VA2r7f4qrmJ5OY6PWtUW6jaP7y1wd9YN533dytWt9v+0N96r1rarcbt1PmHyHJx2Um7asbVam0aby/lVq9E0Pw5HdXCqVrqI/B6yx7fLXb92q54lRjKR4ja6HJK0m37yr/FW1p+lzRfeXatd5J4Z+yzNH5f3auR6Cu3dtqJGfwnL2tmzbflqaawkWbduX/drq4dIWL5mWnx28cv3lrnjL7JUYcxyf3I/m+WpFt1f5ttdBdaMsvzbflqvJp1XySI5Jcxmx/ul+VV21ejuN7VRk06ZGbb8y1Jb2cyszMrbaXLymkZe8bUMqt81SXHzrtqC1X5vmqWZf3e7/x1a6qcuY+2wcuamc/qSf3a5m7++1dVqUVczeLtkb+7XUdUviMWa6kib71L/akm3bub7tJcRL5jfNtotdLa4Xcu5l/2quMeb4TKXKc/rlr9sVty1weqWXkTN8tet32m7Y2VlrhdesG3bfl+Va9ShGUTw68onE/8BqtJ87VcvIvKkaqldJnEYv8A47RIq0rf7NRN/vUDHR/J/DTmb5ajV6SgBd4/u0lJuob71SBJUe6o2ak3UAKzUi9KbSLVEkkb7KuK3mrWeu2rEMvzLQaWJJotqt95qqVq/eWs2b/XNVSMxlJ826j5fmpu+pCUR2/5qN1R791H3aAHM/zUb6bvoX71BcYj93+xTFb5vmplFSIe33qXd81R/wALUm6qKQ7cytuoX56b/FQr0Ej16U9dz02Nd7VcjtWepKsV1qFl+ataHS2ara6Iz1SBnOLE26nNbtu+7XTR+HGdvutV+HwuzN91t1BmcVHZs9TLprO33a9As/Bsjt80dbFv4F3/APLOgfKeWLpbbvl3VKuls/8AC1etR+Bd33ttaVr4DVv+WdHKETxldEbb/q6f/wAI/J95lr3eH4fLt+aNW/4DTpPBEcSriPdWnsxHhK+H5P7vy1Mvheb+7Xu0PgiFm/1daEfgaNvur/47RGMSeWR4LD4NmuF+WNq0LX4fTS/MytXvlj4IjVl+Wty18Gwo3yqv+9trWMIkyjI+eYfhvJt2stQ3nw8kij3bW+WvqCPwrGi/6v8A8drH1rw5bpDI21V+X+Gq5YhynyPrGhyWTfMrfLWWsVerePLCO3Zq8zk+WSuGZURsMW9v79WFsPlotV/eLWoyKi1kbxic7cW+zdVatG+dd3y1RZN1VcgYyN/FSMq7qsbactqzt8q0+YpFVfvU7Z/dq01lJ/dqFoPKajmGaejxb2XdXUrar9n/ALtcvpb/ADf3a6CS/VbetYyJl8IR2q7m/iqaOy2r8tVrW/V/4lrRhvV3VvHlkZf4SFbLYzVNHE0TVOtxHSrcKm5m2/N/DWns4k80insZd23azN/FUcjSJt/u1ea4jVvvVXadfm27flqeSIyqytubduqLa9TyTr/eqFrr5agsbHFTpIlVm3UnmrupfNXy9zVMSAji+b+KplgZ2+XdTrP97J8tdRp+krKqtWseX7Q/e+yYtnpbSt8y11uk6I25vlVasWdlHE1a1vKtv8q0c3L8JPJ/Mdj4Pt47WSP5a+gPDt1Gtntr5x8O3jLMrNXq+j+I/IjXc1ayp80SuWPKb/iK42yNt/iri766+9tqxrHiD7ZJ8rVgzXi/3q8h5d7SpzHlxw0pSKN988zMzNWXcWSyqzfeWrF9e7N25l21h/22sUjKzLtr1IYONOJ6FOlTpyOV8TeHI0aSRP4fm+auJjgZZP8Aar1TUr+OeNtrbt1cLfWu663CuavTjH4T1aIafFv+995a6K1X5VrJsYvlX/vmty1+Va8s9SJMqVatU2t/u1HH+9q/axfN8tUIlji/iqTbUyxfLTViqokSkRrBvqxHF8vyruqSNN3+zTtm2qiETPmg2N92qdxb/Nu21rSJuqvNFtX5vm3VRlI5m6t/m+Xd8tY91b7tv3q6ya331h30WxmoMjlrxVTdu/76rnLj5G/i3V0mpJXO3T/NVGFQpq/7z5qG27m/3aau3/gVG35f9qgzQTbf4v7tZsz7mWr0nz1RZd8y0Aza8Pp++/vV6NpcS+SvzVxPhe1/eV6BZqtutb0zI2LNVf8AhqG+i31Zs2+6vzVBef6z/Zr0YGFQyZEqrItaEybVqrJ97bRMI+6UdjIu1qjZd7Ltarkn8W2q/lb/AJvlrmlEohaJvlZdzVDMv3vl+bbVyZP4V+WqbIu771YM0RjzW/7xtvyrWfNa7/mrfkg3M23+KoPK+b5V+Vqy5RnMyRNEy/3akWWR1+WtqbTd9Nh07+992kyoxMdrdn+Zl21at1WJf722rV9arbqu37v92suRmqIyCXumhI0b7mWopIt7fL/3zVCO6+bbU0d1/ebbW0ZcxI5omqPyt+6plljdfvU7926rTIKrblX+8tNVtjfNViRaa0X+9/tVQDWff91lamfxVOtr821d1HlfN8y0AQ+U1DbfL+7t21OtN20ARxpt+9T2+7U0MXmt96rc1l8vy/N/tUAY3m7GqbzVouLX5v7zUzb/ALNAH0vfWH+kNuX5m/hq1Z6Svk/KtbWpad/pzLV+1sPK2/LuWvjJSlGR4UTzrxN4a3W7Sf3furXJzaS0DMu35a9y1DTo7qHavy/LXF+INE8pmkT59v8Aep+3+ydEZ8vwnnbWHy/6vdRDokjt8lakkTedtVvmrodLsFZV3R0Sq8pfPGRyS6XJbru27WrB1ZLj5m/u/wB6vYl0NZfvLWbqnhmPy23Lup0qkZHMzznwf4jm0u8XazNu/vfw17/o/iaPUdN2s27dXh154c8qb7v/AAKuk8I3slmvks26tZS941jP3eUtfEC18pmmVd38VcLZxSXszf3mr07VoG1Szkj/ALy1g6T4Va3upNy7dy/LVfEc0Y8sjF/stolVq1LNY3+Xb8v+1Vy8VYrWRWXayr/FWFpuo7F2n738W6pnHlKl8Rs3Vmu3cv8Adrl76wmSRtq11FnefbGjj/i/irpo/Dkdwq/KrNWEZ/zBGMpfCeUxo3ls3zL/AHq2NLvdny7q66+8JLtZfLrnpNBmt7jasbeWv8VVL3jT3vtHe+C33Xkf8W6vWNNsI2j+7urxvwW7QX0O7cvzV7loqLt/2a4ZS5ZG9H3TkNSsvKvpFZfu1QkWPdWx4s/calJ/dauZkumRqh1/eOCUia+ZYof71c/Hf7ZP4a1LiXzYVrDuLX94zLThU5ZGUZSialve7lb5ttWoX3NXNruVmVWrSsXZZP4q6/a+6dsa50Fvp0crKx/9Bq5/wjyuu5ao288it8tb1rfrtXdXL7WUpC5oyMG40tbdm+VlqnNF8vy1015+9XdWPcRfu2+X+GvToH1+Xfwzl76BtrfKtc3dRbJPur/wKuwvovvVhtpzXkn3a74x5jvqS5TBsdImv5tu35d1dpa+Go4Ifmj+7/FW1oPh9YNrbVb5f4q0NU8u3tW2/e/ir0qFA8mvX5Ynlviiyjt922vO9Y05pWbb8tepalE15cSblrJuPDy/N8rV6cafKePz83xHiOsaQ0Xzbfmrl7qykRmr3rUPC+7+H5a5TVvBvzfKv/fVRKmVGR5LtZPvLTN1dteeEGT/AGqxbjw5IjbdrVnymkahz9FaUmjTJ/DVZtOkRttTymvMVGem+av96rDWEm77tNawkT+FqCeYr+bQz/3fu1N9ibbTfsrK33WoK5iHev8AE1O3Lu+Whrdk/hprQNQHMO31JG3zVD5TbadtZW+7QO5pRy/LVO4Zd1NVm2/LTW3bqoGR/wDAaSR/m+Whkb+Gmbf9mpJDf833aN/zf3qRom/hp3lNuoJDctJv3NR5Tf3ab5TbaCg3fN92hX/u1J9nbb81HlNQWR7t/wB6m1Mtuzfep32X5vu0EETf6ykWrH2WpI7VqjmL5htqu/8AhrotNtVZV/vNWXZ2TK1dNpsWzbuoCJsWOkx7fmXdWpb6Mrs3y/LVezbZ/d+b+9Wta3DLtVW+WjmL90ktdGjf/wDZrWs9Ej+Vtq021l3t8zVqWtwqfK1HMQWIdLhirTh0uNm+7VBb3/a+7Vy3uvm+9VRkWatvpcb/AMNatrpEf935f9qs2xuPu7m/4DW5DdbV2tV3AGso0WqM1qu77tXlulZW+Zf7tRce9VzGJWjtVRl+Vf8AerQtYF3fwrUMfztuapoX27WXbREuRqW9vH/drZs7DZ82371Y2nz7G+b5q6S1uI9v8NVGfKTyleSz8pW3V5/4w1FbWGT5l/u13GuapHFbt833f4q8F+IniZds22Td8tEqhMo8p5f441Rby4kVW+7Xn7O26tjWLrzZGb+9WOv3vlrklIIxLlv95W/hqa4utq1X3bFX5qrTS72/2ag2+Eikbe1NWj+KnKlUTGJc02z+1TbWWu40vwl58Kt/FXI6PL9nm3N92vSvD+sxqq7ttefXnKPwnTCEZEdr8PmuP4abffCyRo/kjr1zwi9vdf3Wr0uz8L291b7lXd8teTLGSpyL9hzHxdqHg280hmZo/lWsm63Ku1q+rvHXhK3S3kZo/ur92vm7xRpv2WaRV+6te3g6/tonHOPszko7hkarcd+yVnMuySrVrb+ay7f/AB6vTuQXP7UZVb5vlpy6s2371C6HJKu5fu01tBmVvmrS0jLmjzCf2kz/AMVM/tL5vvU2bRpIlas75om2stTLmA0/t7P/ABUfbKy2dv7rU5VkbbtWj3pD5omlHdL/AHqc1+q/xVmyQTRLuZdq1Er/ADLuamVzHV6LcNLItd1Yy+Vb/NXC+HUVJFr0K1t18mOlGPMaWJIZZGk/2a0LWJvMWm29uqr81WI5Y4q7qdKMSOU2tPlWJV+WthteZFrkJL9vl2tUH9pM0jbmrp+ER2X9rM38VNk1Jm2rurm7Ofz2rU8hmj+X+7Wc68aZUYjry881du3+HdXK6pceUzMv3a6Fdqf7tc5r21FZv71cf1rmL5OYx11vc23dU1v+9auTZma62rXVaWrf981x158x1YaJrWcH96tKFWRW+aqtun3fl3VeVd6/Lu21xHqRJLdmrWtf9Wv95aoW8W5vlrXhVfl27arlJc+UsRxb/vVIsWxfmWmx/e+b7tS/+g1UfdCXvEXyr822o/N+WnSfeX+Kq7fe/wDHqozHff8Au0SKrL/u1Du+b/ZqZVV4/vVQFG4TdWHqir5bL/dreuNq1zurS/K1BznJ6gm5q5u6+8y1ualcbW+9XN3UvzMy0GFSRX2fvKkj/wB2q6t/3197bU8f3RQZogmf5ap/8tVqxNtf+KoU/wBdQDOy8Kp8y/3a7q3Ztsa/wrXE+GYv3asq/NtrtLX7u3b821W3V0U/dMjWt32/MtVbzczVZj+6u2oLja7fNuX5a7oHNUM9n/vVVZfmrQ8pVX5vmaoZEVd1VKQRKK/eb5aeqb/u1N5Hy1Wk3QN/tVzSl7xsLcbfl+9urMkffubctWpG837tRT9qwArbfmb5v++qj+5TmT5vm+7TdrNurLmLI2l+VW20KyvH/FuqZYmX5qYyN/DSYFK8iaVVb5fu/wANZdxa/L/s1uLFt+9u+amtbq0e37y1mVH3jl5LfZ/u1Vk3LW5cQfM3+9VOS1/u1RJlrKybttWVnb/ZqWS1+Zqha32VVwJFutzfeq1Hdbm/hrJbcrU5ZWVv+A0+cIxNhbjf92hnVY6yY52+781SNK3y7qOYC1vXdTmuFdf9mqLT/LtqGSVl3MvzrRzkG3bzqq/NVn+0vl/hb/ermWvP9mm/bWZf7rUcxVjamulbctR/alrH+1NS/avajmHyn3HdbWuvmroLe1jeFW/2a5W8l2srf3mrY03Vl+z7Wb5v9mvk4+8eMoxj8QupReRM21ty1z2pRebuXb95a19WullVv7tc1eX6xSLub5awnEhe8c/caWv2hvl+Zf4lrSsbXylbcv3V3VY+WWbctWpk2Lt2/wC1XPKRNiFb1Ytu6pGdZ1+ase8f5manWtw0qr92sJSlR94kw9ct9l8237tZNrdLa3S7v71dVqFn56/drj76wkS4b5futXVQr+0KjLlPQNBvIZ2Xd/3zXb2ekwzyK21fu7vlryDQ71rVo/4f96vRNF8Rruj3NtavRjLlN4ypmb4k8K/6VJsX5Wrg5vB83mSbW2/3a9quriO9jZvvM1Z+n6T9tuPlX5f9qtJTEqcakjzvwz4UurW48x13V6Ba2rRLuZa7LT/DUfl7tqrVi+0aO1s2bd8zL8vy1yvllI7IUvYx5jzm8uluL7y4vm2r81OuNEa4X/V7Wrp9L8LxtN5zLuZq6FdBj8vbVezMVVl9qJ5nZ6d9luo23fdbdXpWk3i/Ku7a22uV1rS5IJm2Vc0l5ty/db5a56tIISjIm8aPvuoW/wBn5q5G6b5lrrNa3S+TvrJm0veu5VavPlS97mPOlT94x92yPay1XZFf7tWrq1k3KqrVdYJF3bqUYyFyklnYebJ/s10lroP7tWVay9LVty/LXXabcb1+Zf8AvmuqHMOMYnO3WnNBMu1a1rGy/c1oXkSyru2/dqK3uo4vlreNL3uYmK94oXitA21vmqjIvytWlfOssny06x01rpvlWvSpxPs8uqfuzm/7Oa8k2qvy11Gg+EF8ncy/8CrorHwuqKrMtdFGkdrC26Pav93+9Xs0KBeJqxONvtOWwj+6tcXrG64Zq7rXJ1nZttc5NZLLXu06fLE+cqVPaSOSj0vf95dtObSFrqI9N/2asfYGdvmVauwR944W40j73y/L/tVi6hoy7W/d/L/tV6RNZr8ytWXdaWv92jlCXMeX3HhlWbms248JL/DH81eqSaWrr92s+403/ZrHlKPJbrwarfwrWXN4IXzPlWvZG0vev3aj/sGOX+Gj2cQ5jxlvA2/+H/x2q83gjb/DXuv/AAjyr/DUE3hxW/5Z7f8Adp8hfMeBzeCtjf6uq8ngpvvba+gI/CCyt91at/8ACERsv3d3/AaPZESmfNUng2T+FaavgiZ/4a+jm8Bru/1dOXwRGq/6tf8AgNHsCY1D5xbwRMm2oZvBsn93dX0hJ4Njb7sdVZvAq/e8uq9hEPanzbJ4Xm/551G3heRV/wBX81fRjeAV3fNGtU7jwHt/h/8AHan6uHt5Hzu3h5t33ah/4R+T+7ur3i48B7G/1e2q7eBd7fdZf+A1l7A19qeH/wBgt/doXQ23bvmr2yTwKqrzGv8AwGq//CF/9M6n2Uh+1+0eNrojf3aP7GZP4a9kXwRu+6tJ/wAIP83+ro9hIftTyD+xz/dpP7Gb+7Xsf/CEM/8AD8tNk8F7V+aPdR7CRUavMeOrpP8As1PHpO/+GvSZPCSp91f+A02Pw4y/w7qy9nKJUanMcHD4fbb/AKurUfh5v7q13kOg/wCzuq5HoP7v7tR7MvmicDDoOxq0Y7Dyvururqv7D+b7v/fNTx6I393dT9mxe0ic1DbsjfMtXY02qu7/AMerc/sRl+bbUkejMi7tu6j2Ui+czbX5W+b+GtLzfl3U5dJZGqRrBv7u7bR7KRPtBsdx/tLV63ul+9822s9bVl3blqzbwN8u5flo9nIqMzf0+6Xcv+7W1Je7F+8tc7ZxSJ/DWiyyeWzVXJImVQux3m9qka93Vks7RfxfLTo5WeiMJB7RGxHeruZd22rVvdb2/hrGWL7zbmqePci/LuaqjTDm5jcjv/KarDa55UbfNXH3mrLF93+7WTceI12t+8rGRpE0vFni3bDIvmbdteF+JtZbUpmZm+Vv4VrovFWt+bI0aSfe+9XA3zferEX2jFvn3SNVX+KpLj52qHfUjJN/8NV2+enM1RrVAOVKmhi3tUK/e/vVctfmb5akuJahgrUtZ2ib+LbUEKN8v92pVX5q5qkeY6YxO+8F+MmtbpVZm2/7TV9EeD/GUctnHuZvmr4/t90Unybd1el+EdXurWGNW3L/AHfmrzquD9p8JpCr7P4j2P4gapHLasy/PXz54utf3bN97d81ek3GqNfx7Xb5VrhfFm1oZP8Adr1sHQ9jHlPNq+9LmPIZot83yrWppa1VmT941XNP+WvRJidNZ+X5Kq23ctXJIofLVv4q5+3lZFatjT5Wlj+Za7acvsmMtVzDprDz4/lWsWHw811dN8td1bustntbav8AtVlxyrbySL/E1b8sTHml9oqx+CI3t2bb92mx+GYYui10lvrarZ7flZfuturFk1T/AEf5WqvdIly8xj6hpMa27fKv/Aq42a32XW1V2rXaXU7NGy/3q5+4sG8xmrkqm9MueH0/eLtr0CxbbGu6uF0ldki/3a663nZYfu/NWVI7PhNiS92/daqs17/tVnySybdq7qy7i4kVm3r/ALVdPNIz5om42pL/AHt1SW9x5rfKy/LXMx3DStWxp7N/wGlzSL906uxnWJV/8erVm1SGK3+Zvl/3q4W4vZEX5Was+S6ml3ba5a1KVSQ4z5TotU8RqjNtb/drn77WZLz5f4VXbVOHTbi6k3Nu+ata10Ftu5t1TTw/8xPPzfCZtnarLNuf+H7q11FmmyPctZ7Wv2XbWpp/71flrCvHlO7DSL1v/s/NWlbwbtu77tV7O32N81WJrpYF2/3awhDmOuUuU0l2r8u3av3qk+1bW/h3Vzq+II921mrQt72OX5m+9WkvdOa/tPhNaG43N81XY5fl+ZqyI5fl+WrVu2//AIDWfMbxLjbZfm/iqvMq7f7tO3/3ahmf+796kWQfxfxUqy7FZf4ahk/+yaoZH3L/AHaCBtxcf3fu1zurS79zbq1LqVv7vy/drB1RmqiZHKaludmrnrqX5q6DUpV/vVzN1/rG20HHUCH5qsfK6/xbttU43VKuQrQSV5ov4l2/8BqOx2+dU1x/dpumxf6Qvy1SJkd/4Xtd6rXV+V93/drD8MwMsK7vvV0yxLuWtkYli3i3r8y1DeRfxbq1LOL5dzVn6gjJNt3K1d0DOcTJml/u1C0rN/F92nXCbm/4FUKpu/2aqXKTH4iyrb1qhefM396r2z5furWbMv7xq4jpK/3/AJt22nbN1RSP/E1N83fUAPaJfl/u0nlLupFlVV5akVvm/wBmpAT/AIFUMn3WU7flqfioNn3qzZZFu2UxW3/e3VJs/h+9TYfmZtystZgVbqJdzVTkX/erWkX/AL5qGSLczbfmoDlMVl/76qGZFrQuPk+7/wB9Vm3Cf71AFORd7fNTfK3tTmXe1Gz5t1ABsZG21DNu3fLUzfIrf71V5It/3qAI/N+ao2dd1Dfeam/7zNQAv8VM+61P3UrfP/DuoAjX71LSbP3lP2N60Afb+pRMzNt/hrPhuPKkZVremaOW1Zv4q4++naK6+X/gVfMcx89H4veNbz/tDNurndc/1isv3d1aFndb22/3qr6xFvVttTzcwSiR6bdeay1vLtb5m/u1wNveNa3DfN/FXSR6oq/Lu/hrCMQiSXUXzN8tUbX91V6G/WWb+H5qufY43j2t95quVKMomkveKKyr95f4qz7y1jnbdtVqNSlawmWOqi3rbv71cMaXs5GJds9IjlX/AFa/7K1qR6HNB+8RfmqHRbpWkXdXfafFHcR13wkVKHumHp6yeWu+ug0OVYpvm+b5atLoypG2FqpcK1mv92ujmKp+770jrYdUjihZm27VWuZ1jxlDPcbd3yrXL694ma3sZFRvvf3a8+uLy48xtsjNuao5TWeJlKXuntem+Jbfcu1q66HWbdrVWX5q+Z9L1m8+0L95V3fxV6RoeszNHtakHt5SidNq10txcN/tVY0eJf8A9muTvr1lmrc8N6p/f+7SnP7IRnH7RuataqtvVG18tl+bbtqxq2qRz2rf7K/drh/+Eh8hq5ZGcZxjI6a8soV+b5W3VR+xRv8AKtZ6+IPtC7t3yrVi1v8A7V937tTGJ1xlSkTNa+Uy7flq1Z3jRfL96oZG2Mu7dQ0/zfd2/LXTH3fiMJ0ub+GbkN+sqsrbaozbUkb7tU1nVKLVWvbhVT5t1ehS5akuWJyTpyj8QWtvJe3EapuZa9I8MaDtj3MtO8N+FVRVkZd9dgtuthH/AHa+hpYWJ6uFqypxM26ijt4/9quZ1KWRt21q2tUuty/L92ufupVdq9WnT9mZ1asqkjFuItzfNVfyl3VpTfOzMv8Aut8tVWi/75rYiPKQttRf9paZuWkuFqv5TMtKRUX7wTfL95aozLV5k3fe/hqvMrJ/tVkVzGXNt3bfl21TmiVm+Wr32VmbbUy2fyqu1aOXmJjIxfK+98tTw2/y1qx6cvmbttWP7N/2flqoxKMdrX5vu0fY62v7N3/eqb+zlRd22tYmUpGbZ2scS8rtb+KtK3ijf5Qq0R27fwr92r1nYMzbqYc3MRrpccrfMtSf2Cv8K10VjYfL827/AIFWg1gvl/doMThf+EeVvmVW3VN/wj6+Wu5a6xbLd91akks1RW21YHGNoMK/8s6oXGhxp/DXZXUW37q1kXCbGagrmOSm0GN921Vqr/wjq1132Xd/DUM1r822oGcjJoK7drKtVf8AhHo933drV2S2u/8AhqrcWvzUAc3/AMI9G6/dp3/CPx/3f++q3Nny7ak+/JSiWYq+HI9v3flqjdeHo/m+Wuqkbau2s+Z2emBx7eHFZvurUbeElf7q/LXZW8HzfdrUt7VWVVZVqOUDzePwoqM22OnL4c/2Wr0yTSVVd235ah/sjzW+WjljIvm5TzlfC6y/w0L4cVG+Vflr0qTSFiWqLaWvmfKvzf7VVykSkcnb+Gll+Xav/fNWG8Grt+WPdXo2l6NsVdy/LWo2kx+X92tYxiHMeL3Hhra3zfL/ALtU5tE/h+Va9UvtNjWTbt2tWc2grLJ92olEjmPMv+Eckdv4tv8AdqaHw+ytt2ttr1CHw8u3dtqrNpKrJ/q13UezHGRw8Ojbdvy/dq1/YzMtddHpq7fu1cj01XqeUqUuY8+k0Fn/AIaS30b/AGflr0hdGV/4flpq6Dsb7tHKRzHDx6J8u7b/AMBrH1ZPsqtt+SvSNQtVtYW+X5q818WS/e2/3amcY8p0xkcDrmr7W21xuoa225lX5VrQ8QXX3tzVxskvmyN825VrxZnZEkuLhp/mesPUrj5m/i/hrRup/lrAvpVZqyLKkj/N8tRM3zUv8VM3b6oBrfepu75ac1LQAit/dq1ay7ZPmqmv/jtO3/NV8oRN63n+ar0f737tc3HcbGrovD9u15cKqq1YezN41DqvC+g/bJlZlr1LTfDS29v91fu1l+E9LW3jX5a7G41SG3h2/LuWt4R5TKUjktSb7A23+6tcR4iumlWT5a6XxFerKzfNu3Vx94jSt8q/LXZGJjGRxF1EqyN/s1Z09NzVdvtO2SNt/wB6orODymX+L/gNHL7wc3KXFs9u2tO1i2Mq1PbxLtWptqp92uuMDllP7JJHK0ULKv3qpNZNLI1XVdV+Vqk82NW3VsYRkUlsG2ru/u0n2DY3zf8AAasyXX92mL5krUB8RSktV3VSaw8+Taq10lvpbN/D8zVtaf4c3/eX5aXL/Max5pHK6X4bk8z5v/Ha7DTfDTPGqtXRafo2xVXau2tj7B5Ubf7P3ay5oxOiK/mOVh8Lq396mzeEo2X7qtXRXFx9l3fxLWf/AG3GjfN8u3+9WftxxjTONvvDK28m5V+X+9UdvarB8u35a6q8v4Z1b5lrmbi/jik+8rLWsZxkXGPKOawV2+7U0elx1HHrMO3+9VW48QRxVXPGIcptQ28MSs392ia8hiXburkbrxGvZqgjv5rr+Kl7TmK5uU3biVbpl/u/w1ct51t4/m/hrJsZdv8AFUOpaj5XyrtrmnDmKjV5fhN1tX2/L/DVC6v5LiNmXd/d+Wuft9SaWbb/AA/xV1ml+W8fzVyP938JvHmq/EYNvYXCSbq1I57iJf4q6O3t4XX5VqX+y1dl2qv3d22sOb3veOn2HL8MjLsdWk3fMtdJZ3Syqrbq5+603yvmX5adZ3TW7fe+7VcvN8JMZSp/EddG+/8A4DUcm3/2aqNnf+erfeqRpWrOUeU6YyGzNsX/ANCWqFxcfdb/AID8tS3T7t3+1WbIzfN/DTJkEzK/96sXVN21q0ZpW8vb97/drF1KX7y7qCZHLak3zMrbqwZP9Z/49WtqU/3qx5H+ag4WOt/mbb8v/AquR7V/h21Xhf5vl21Mrfd/9moAjun2bt1SaOu+Rd33qhumX5tvzLVnR/8AWLVImR6loKbYd3/fNbKuqsq1k6PF/oqtV5d3mf7NdEYmJuW9wqR/7VZeqXSpI235qkV27fNWTfM32it4mdSRWklXdu/vUi/71JtpYU/ff7P+7VBE0I9rr/tVl3iqu7dIq/71aiorx1Qvk2Sc/NXIzcyJlVNzfeWq7fe+X5q0Jv4l21VZdlSBXX5qkVW/4DU0cC7mbbTtny1EiyHdso3f8Cp23+Khl/utWQFdv3snzfKtCr8zLt+apGRafsZfmWqAg2t/F92o5F2fdq4q7l+9UbQR/wAVSBkzRb2bd92s+4i/4EtbjL83zVn3kSovy/8AfNAGK0W1trUfZ1Rf71WGVVb7u5qft+b5aAKDRZXd/tVCy/8AfNXpF2K235vlqvIqq1AFHyv3m7b8tNkiXd833auMny1C0X3ty0AU1/2qm+Xb/dahlXd8tOWLfJuoAhb733v96pN1H8XyrU3kH/ZoA+xdNv2ltVVqztQtfNkrYt7BbVtvzf7NOurX5v8Ax6vloxPnOYw1t2i2tUeoRNOu7+7W9HarLbqy/eqjcQfN8vy1nGIcxwt5E3nN81Rr5nmKvzbVrrNU0Rvlk+Xb/eWoV0hWVvlpRjKMioe97pi2cslvdKzbmrurF1ljX+9XOrZ/N/u11GiweftX/ZrfmL+E5vxda+Q0bI3+1WHY2cl03y/e216Nqmg/avvLuX+7Umj+HIYG27VrKceaXMZQjKUjG0Hw5MjKzN8v+7Xe6fZfZY1qxb2ccC/KtWvNjWPczf7NEYnbGjy/ERtesv8ACtU76JbpW/i+XbVTVLr5W2N/3zU+ku10u1vmrWJzSl9k4XUtGkW4bczbazpNGVpK9T1DRNyq235Vrk9U037P8zfLRI5ryOdXTlt23fLWtZv5W3/d/hqrI3y7qLdt0lZSqlcxrNtn+7/DVyxiZW+WodPt90e5q1o7X5V21zc3MBVut21tsm6uL1K1uPtDMi1211FVeOwWdttVKX2QkcbZ+crfMrV33hnS1+x7v71TR6DHF/DWtp8S267f4amMpBH+8U9YgW1s2mX+H5a5VdUXzPvfLXSeJLjz7fyVb5a5OHQ5riRVTd/3zW15SLhXlGXumpZy/bZNq16Z4P8AC67Y2b+7WL4N8ESLtkeP/vqvVNPs/scK/LXu4HBy5uY7oz9p/ENS1ijs7df4ax9Wv925Vb5asXV023atZM0Ek9fXU6fKTN3MO8fzaoyW7O38NdBJptV2s2bd8vzVsZmH5Co3zLUckHzbv4a2G01m/h/hqFrBv7tBXMZP2VfmqGSBdzLt2/LWwtg26o5tLaXb8rK1SO/8pgyRVDJb/M22txtLZW+7Tl0ln/hb/eqLD5uY5uOy3M26pI7Vl/hrrIdGVPvVIujKrbdtVGJF5HKx2rblwtaENizL8q11EOjLu+7V5dLjVaqIe8cfHozO27bVj+wWl27a7S10uN/4a1IdLjX+7VRJ5ZHn9v4XaVvu1sW/hzyl+61dta6dHVz7BHt+7V+6RyyOJh05kZV21pf2Qzr92ugXTVRt1XIbVV21p7ojj4dDbczbar3WlsitXfNax1m31krK1X7oHmd1ZNub5az201mb7tegSaWr7v8A2as+bTlWT7tZCscmulqi1m3lgy/7VdtJZLWbNYLK3zVBZzMcDf3VWqt9YK/3VX/gNdV/Z3y7qrzacrfKq1BZxK2TbvmqxDp396uqj0Zd33abcacqL92gDj7q32/71QQ6c0rfd+Wulk05mk+Zf92rlno1KURxkczb6S275VrWh0tol+7ureXS1i+7VjyNi/doj7poc+1l821fu1JDYba2I7VX+WpvsuymKxhzWG75dtNtdEV5NzLXRQ2e5ttXI7DyulWjKUTPtbVUXb/dps0S/wB2tRomVaqsjN935qCTnZNOZpGapI9J/i2rXSR6du/h+apJLNYvloA5ma1VV+WsmSDzZGrqriz3N8q0230Znbcy0Ac3HpPy/dp0Ng27/drsl0vYv3ajXTf+A0FfCYdvYb1qxNZbF3ba3Fs1ij3Vk6tdKke3+7Qxxj9o4HxVKqK1eP8AiaX5pGr07xRP5u7/ANmrxPx1qn2VpFVq4qs/snXSj9o858WXn75l3fernW2p/dqS8uGnuKrzMqx7a8iUveO2JRvpVXdWPN8zf7NWry4+b+9VGSXe1MBu+mU7dTakApN1H8Xy/NTtn92t4xIlIj2/NTlVd1P/AIqTd83y1ryi5iS3ia4kVVr1r4e+Gm/dyOtcT4P0P7ZeRs6/xV9EeD9DWyhX7tHLykx94uR6atra/L97bXD69qklv5nzf71ejaxLthbbXkvij/WN/wB9VUY8xMviMuS/+1NtanbFZflrGZmWRW/hqzb3v/Aq3izUkuLXzVbctUfsDRSf7Na0fzfd+apI7XduZlqyZRM2Pci7f4qtLuaP/aWtCOz/AN2rkOlrt+781aRkc0oc0jDWKR/4WqeOwklbdXQ2+lru/hrQtdLX+Kr5i/ZHM2+jMzfMrVsWeg/L92t63sP4lX/gVaVvZfNRzE8sYmbZ6Wqf981uWdgrr92rVvpvzL935v71bdnZ7f4d22sJ1DT+6VLPS/m2qtbVvoPmr/6FRCixSL93dWlZ38afe215WJrypxNYQjKXKc/qXhWPazKtebeLtI+xLIyt91d1ez6trdvFasqs25vl+9Xjvjq/W4aSNPmrzaWKlUkVOlGmeT3XiCSKZl8z+LbWTcaszs3zVsTeHJrqZm+7u+8tJ/wiE235Yflr24ylymUZGH/a8n/Aqgk1GaVm21pXGgtBJtZWq5Z6J5v/ACzreMJSL5jDsfMuJlX5q6yztfKj3NVzT/DiwN93bUmrXC2EP92t1CMTKRn3l+tq23+KsuS9+0Nu27qxb6/klumZfmrU0uBp22/LXNOqawjzF6xX95/vV0Fquz+KqdnpbI25vnrYt7VvlX+7/drCMoyOnkkSR6o0W1W+7Wpb68vy7m3bf4az2st1Y99YTW8m5WaqlCJUKsonafb45/u/xfeqjcQbm+Xb8tcfa6vNattfdtWti316OddtckfdkdfNGp8RqW8rRMvzVtQz7l+7/wB81xv29nuP9muj0t2ePb9xdtbSlzGNL4uUnuHVP4qzbhvmrQm/u1j3Uu1qwNxtw/8AdX7tczq118zfw/LWvdXW9fvfL/drlNWuPvfNVGVQyLpt/wDu1nblZuP4asTS7qqx/wCs2/eX+8tBzFq3+dvlqxt+VmqG3i/u1Yb5dv8AdoAqyP8AL/DWhoa/6Qq7azZlX5vu/era8Nwbpo/96gmR6hosv+j7fu7a0NqtItZulxbY938P3avKnzfL92uqJiXG+VW2r81Yd4/7xv71aUkuz/erDuJ/m21rGQpR5gVt/wAtWrdN391azY2+atC3Zfm3K33aqUgiXvlVfmb7q1k30u6TctXLqdVVVWsGaVmk3Dd/utXN8RoSM+/5v4qQ/wANRQtv+981O+b+FtrVJY1XbzFZWp/+7tqJV+7/ALK0L8n3agB7bfl3Uz7y7V2rQr7qk+b73+WqAIl6Um9lb5trKy/981J9z5ttIu16kCKNdu7/ANmp8nyLupVX943zUkn8dAFSSVdu77tZ9wu9m3N8275asMn3s/71V5Pu7qAM9vvfNTl+623bTpP71NVW20AR/wALLtqKb5lqdvkqNtu77rUAU2+6aj+VqsSL/D/D96oWT5qAIdqotOjSpNv8W2mqv+9UFEf8Tf7P8NN/4DU7L8zbvvUnlUEn2dfXW+4+X/x2nSOrKu6qaxNKzNt+aoZv3StXysZHzhpWLfu5FX+Gqt06ru+7UOk3f+kMv3quXVg0/wAyrWkSnH3eYqtLHLH8u3b/AOg1RjZfO+VasR2rL8tWo7BV3MzUwjGX2THjtWluv9lq7bw/YKi/7Nc5t8pv9quk8P3i7V3N92g6YQ933joZrCNI2+Vd1ZscSwSf7VaVxeRyx/ern9Q1JUZdv3v9mpn70TCM+WRq3l+rRsq7awJr2Rpm+ZlqRbpdrM33qp3V7Hu3VhzSJlKUpFhU81fm3NWxpLLBJ/s1zceqK3RqtQ36oyt5n+1RzSJPTofLnt9v3t1cv4i0hdrKq7vlqvpust/e/wBqtpZftUdPnJlHmPL7qwaKZo1qxp+m/Nuauk1jS9szNVGH9192spR94yRNaxeR/drSt9rfLWTJdbVos9S8qRW+X71a06ZUeY1rrS98e7+Go9Nt1imX5d1alvdRuq/NWfNcbZty/KtVKPMHJym9vh+z7vvMtY8lxvkbbVdr9mVtrfLVO1f94zMzNW1OmWoyqe6a1rpH29v71d14X8ER7o2aNa5nw3LH5y5216t4fvIYo1+7Xu4bCR+I64YX3veNix0GO1hqveQLF93+GrU2sxoq7WWsO+1mPa25v4q+ipxjTidcofZiOkt1qSGyX+KsddbjVlXctWl1uP8A56LTVcuNI1JtNj27htrJktV3U6bxBGq/M1Zdx4jh3feo9sS6ZrfYl2/7NVZLKOqf/CRx+TuZqqt4hjZvlaiNTmKlTLUlrHu+WnRxR7fmrLuNZh3fequutr8y7lqpS90nlNSSKPd92nLart+WsNtcXzPvVqW+qRvt+b+Gso1Q9kaEdrVyOw+VW21Vh1KHctaUepQ7fmZa3jUJ9kRrBsX7tDRN/dp0mpRr91lqOPVI2b7y1fMLkLlvEyLVhX21R/tKNf7tQtrMaf3aIilA6Cz3VoL935q5mx1uPdt3VeuNcj8vbuquYhw+0aHm7mq1Crbv9msOxvY55PvVvR3EafxVfNEj2cviHM7VVmib+KtCPazfeWo7iVYmp8xl7ORh3EDfwrVGS33VrXF1Hu/2ajXy2/iWp5jWNMwfsrM1Nk05v7tbnlRq1WlWFl3bqOYv2Rx8lntX7tVWta66a1j+b7u2qMlqqf8AAqOYXspGCsS7vlX5ajmtfNX7tbE0Ea023iV2qeYPZSMmHRqvW+mqv8PzVvW6x+Xtao2iX7y0RkXGnymHcWuz5qpyRb2roLpdyr8q1ntbqslHMRyy5ijHZ0eVVppVX/dp0O16PhK5ZfZG29v93dWhDAtSWsCstTLtX71EZD5ZfaKN1Eqr92qdvZ7mX5avXDq7cfdq9YxL8rbarmJ9n7w21sFVfm3bqp30SpWtJKq/LWHqV18zf3aOYJRKqqu7dWlb+X/s1zclxJu3LTbW9k85anmFHlidY0S/3VoWy+Xcy7qjsZWljXdWpCv7uq5ivZ8xg6kixRtXA69O3zbf4q7rXm+Vm/hWvM9culTzGZqmdTliOMfe5Th/FV4tvayV82+PNZa4upI1avWfiN4m8qNo0b71fP2sTtPcNI7bt1eLOpzHXEz1f+L+7VO8nqSR1/hrLvJfm21ga8xTuJd9VfN3fep0/wB6q7VrGJBYV9y05aih/wBmpt2yr5QHfxVLDEzrUMf3t1aVuq/xfdqikM+xt/dpbfTvNm21pRqrfMrVueHdN8+4Vvl/4FUxkKUTtPhz4c+7JXs1rBHb2sca/Kv3q5fwjYR2Uat/s/LXTTXS7du6tOYn4TP1b51avN9as2lkZdvy7t1ej3D+bH81ZE2kLKzfL96t4yMJSPMLjRvm3bflqCHTWX5vL+7/AHq9KuPDjIvy/drHk0RlkZvL+VamfMVGf8xg29h975f9qrUdhub5tzf8Cras7P8A6Z1pW+kL97bWXNI15jn4bDf8u35a0rfTW3fdX/gNdBDpa1YWyWJqOYiL5jJt9L3bV8vc3+zWpa6Q3y/LWlbqq/d/3quQyqsi7ttHtC7cxVt9Gq9Hpyxbac11HEv8StUUmrKq7flrJ1w9mXVslVvu1MyNEtYMmvKslOXXl/vLU8wcpq3Erf3tzVjXWpNF/e3VaXUo51/3qq3USyt96pnGNT3ZBGPLLmMC81Sa43bm/wC+ayP7Oa/kVm+7/tV0raTub5Vqzb6b5S/KtZU8NGnLmiVKXN8Rj2vhmP8Au1am8OR+X91f+A1uWtvsZf8AarShtd0f3a7omJ5bq3hLzZPljqpb+GWtZFZl3V69JpKt/DWFq1rDArV3RIR5vfL9ljbcrL/FtrgfEl+08jV3Hiq8VPM/2VrzS63XEm2pqzCPvSM63t9zbq6LSXVJNtZ1vZNuX+7Wra2bfK23738VYRhzG8ZRidZZzxt96tCF127krmre1m/hZlWtyx8xNqsvy1zTpSj7x6FOvGRfV1qb7Ks6/d3VWX5GVmq/ayqu7/e/irSPvU/eI+GoYN5oaszfLWauhtE3Fdhcf3fl2/7NV2Vfl/8AQVrnudHJGXvGPY6X8yttbdtrch2xR/7tQ+aq7qbJcbN3zfL/ALtZlRjGPwk00u/+H7tYeoMv/AavSXVYd9P5rN83/fNUEjPvLr5a528l3s1a19cL8y/d/u1zt9PvqTlqFGb73+zQu3duFV2lZ2qaH5G3baozNKF/lX5V+7SybdtQq392kk/2qAK7NvkVa6jwyirMtcvs/ebt3zV1HhtGSRW/4FVImR6NZuqKqr8y/wCzV6P52rHtXrYs1rZGJDqCfe/urWFI33lX71dDqi/uW/vfw1zcm3zG3Ky/NVcwBGvy1oRsyRx/e21XhXdVhvu7drfdokUiG6f938rfN/erJuPkk+Zq0pk+X+Ksm4/iZvmrMciaHa7LVhvlX/4mobXa/wB7d/urVj+Jv4f7q1Eiyqu1/mb5aX+Opfs7N821mo8jbJ81QBD5WxvvUrP/ABVPIn92q/3P+A0ARyS01ZdzfwttomiZ2+X7tQ7lRvm+apAm3K3zKtRyfKvzM1N/1X3du2iRN8LNuoAp3Uv3lX7tU2l+b5vm3VYkg+bczNuqnItAEcn+zQv3flo8pnpsa7Pl3UAOVKVulPWL+Ghk2fLQBVaLatQtF8zfL92rUj1Xbarf7VAFVvl+61OVPm3VJsXd92hfk+X+KoAa3z/3abuqTeu75vmpNtAH2HI6xN8rblas/UHb5tq/erajsldfurVW603d8u2vkOc8H4jJ0H5dQXeu2vULWwhltW+7u/u155s8hvM/u/3a6vSdbVYV3MzVpeXxROujy8vLIp6taraySN8q/wAVY/8AaKtG3zLVrxJqP2rzFSuD1SWaKNtrfN/tVry8xHtI0/hNTVNcjiXarL/d+WqNj4jaKRfm+Vq52a4Zt33mbbuqONW+X5qwmc8pcx65pOr+bb/M29az9UvNjM1Y/h+6byVXd/DVy+i3Rt/eqoS9055FRtbZV+ZmrOvNeb+KrFvpDP8Aept5oaorf3VqvZcwFex1SSVtytW9pt00rKz/AC1ze2O12/NTf+EjhtW/hojSkaxPUNLljiX7y/8AAq6C11SNW+Vvlrw3/hYMMDNukqGT4sQxf8tP/Hqv2EjeED37ULiG6t/l+9/erlby6jtd2+Rfl+WvP9H+Ktvftt8zbUnijxKstmsiSLuX+7Sp0pc3vGcqX2joLrVo3/i/75qO31SP5fmWvFbj4gt50i/N8rbamtfG7O33vmr0qeGlIqMIn0Dp+s+b+73L8tW/N83+KvFNH8ZSeYrfN/wKux0vxKzxtlv4a7Y4GQ+WJ2kl0vyruqnNqKwNu3Vz8erNLub+7VGa8a4Vm/hX+GnHAy5jow3LGR6FpPiNYpI/mruLHxksS/6xdy/e+avnmS/kt5FZW+X71Q3HjqS33fNXqckqMeU9CU4yke9a18S47VWXzF/76rk7j4uRt8vnLXz34g8bzXU23c1c83iGb+HdVc0jD7R9K/8AC1Y9zbZPmpq/F9d3+sX/AL6r5ok1u4ddrSSf7tVv7ZuEb5ZKxsaxmfTk3xaXa26aqP8Awtdd33q+c21mZ/8Alo1Rrq8yN/rG/wC+qUeYdz6Qk+Kq7dvmfdp0fxSXbu8xf96vm1tZm3fLI3/fVOXWZt3yzNVR5jOUj6Mb4pr5n+s3UL8Tl3f6yvm/+1Lhm+aRl/2qkXV5om+8zVq5cxPMfSC/EZW+ZpK0rP4lx/L+8r5nj1yb726rkPiOSL+JqziVGR9NSfFCOL5lm/8AHqkt/i1H/wA9P/Hq+XZvEs3mN+8/8eqv/wAJBcK25ZGrTmHzH1hJ8V4dv+sWqrfFVVb/AFi/99V8tx+Jrrd80jf7u6hvEMzN/rKrnlER9Wf8LXj2/LN/49Vf/haCs3+s3f8AAq+Wv+Ejuv73/j1Pj8TXH8TNto9sB9UW/wAUFibd51WG+Lke3b9o+avlP/hJbjb8sjVVbxVdeZ/rqPayJ5T7e8O/FCH7P5jyVvL8UrXb/rK+E7Xx5fRbVWb/AMeq5/wsG+dvvM3/AAKp9rI0Z9+aP8SLWVf9YtV/EHxIt4F3eYv/AAFq+HdP+KeoWvWRqbqnxSvrz/lpurWNcifvRPrqT4qw7v8AWbqsWfxVtf4pF/76r4tj8dXT/L5jf99Vbj8b3Sf8tKiVWUhx90+z7j4oW7su2Rdv+9To/ilb7trSL/31Xxb/AMLBvN23c21f9qpY/H10nzMzf7tEakh8x9qr8S7Vm/1m6nSePrd/+Wn/AI9XxcvxBvEbc0jL/wACqzH8S7rb8zSf8C+9TlUDmPra4+IdvuZfMWo7X4h2+7/WfLXyHJ8QbhmZvMb5qbH8QbpW+WRv++qUagcx9rW/xBt2j/1ka1JdePLXav7xa+NYfiReRLt8xmqST4l3kv8Ay0Zl/wBmrjUIlM+wP+E5t2XbuWqbeObVWZdy/wDfVfJ9r8Sbjc264Zv95atL8QZmX71L2oc3MfSlx43j3fLItEPjeP8AhkWvmCb4gzbtqybl/u/xU1fiDMjfK3/fVHtQ+E+u9P8AHNukfzSLTrjx5Dt+8tfIq/FKS3/iZmpW+KEkv3pG/wC+q1jVCUj6pbx5D5n3vlrSh8eW8Uar51fIMnxGm3bvM2r/ALNEnxVkX5d33amNf+YR9hf8JvC/zedWXN4vhlb/AFi18o/8LamZflZv91ah/wCFm3DybvMZa19uEnE+sl8UW7/KzLUkfiO13feVGr5PX4p3Cfdb/wAeo/4W1cLJu8yo9uK8T7S0vxHa/LtkX/vqt631mGX+Ja+JdN+M8ibdzNXdaP8AGnZH88n/AI9V+3iax94+hPE15H9lb5lrw3xprywWszK33Vb7zVm618YY7q3ZVkbdXnPijxL/AGlbyKzfK3+1XLVr8wcvxcpwvizV5Ly6m+b/AMergbyXfI1bmsXm2SRVZd1crcTtubc1cJUSG4uKy7ht7Vamfd/u1m3DtuatLDuRSVD/ABU7733aRU3SfL/DTiORNG1PpY1+9TmXZWomEb1ct22VRWpFaspAjYt5/urXoHg2D94u6vN7FvmWvRfCN6qsu5qIjPXdPuPKhqb7VukasG1v1ZVx81aUbr8u3/x6t4iZpQtv+9V6HbtVv71Zaysnyrtarkd1t27WWpMfdNBbVZW2/K38XzVHJoaurfKu5f7tR2t0qNubb8tXVvF/vVvGZny/zHP3Wm+VI237tMhlWL5a0L5Gn+7uas1rJl+6u2ol5CgWll3q3/oNSKrO396qsMTO3zVoQqq7drLWZrGJJt2R1CzfMvzf981oLKqbsN8tZt9eRxKzNQFuWRVuLhm+992qrS71+X71Zmoa8sX92sa68S7W+Vm3VPsS+Y6Rk2t96mtKq/xVxsniaR/m3bmqvJ4jm21p7KRPNE7r+0Vi+61TWuvR7trSLXl02uXDdG21UbXpl+bdUypyK54nvlnqNvL/ALtaXmw7fvLXgVn41mt/4m/3q1Y/iC33Vk+7/tVPvl+6e1LLD5i/NWhDLCm1lZWrxG38dTS/db/gO6ry+OpE/iZK0hzGPNE9mkvIVhba3zV5/wCLtUjiWTb81c7J45keP73y1y2ueKJLqTbubb/FXZD+8Zz5ZfCQawzXEbfebctYOm6T5sm7azVsWN0t03zfdb5fmrotF0td3zbdu77taSjGXvB8Jk2fhJrhd23d/wABq3/YLWDfNHXqvh3S4Z1Zdvzbqm8QeHLdLVmVl3V5E8b7OpymnsuaPMeb2OnRtHub/e21I0UcUn3aLy8XS5GVmWsdtZVpGb5dtevCca0S/hNaTaitUdvL821ay21Td826lsbj7zf3v71clX93E2py5pGrI6s26oWl+b5f4qjX+Jf4f9qoWl+avOPRJN3zNubcu3+KoZH/ALv3aSaXYv3qqTXH+18tUEZDJrhvm/8AQayLyXZI27bu/wBmpri63btv3qybyX5mX+L+LbQZfDIr3jfK1c/eS1qXUv8AtVi3D/N83zUGEviIKs2rb1qrCm6RdrVoQxbfu0ElhU+VaZJVyP8A1fzbazpm/wBmgAt033C7a7rwza7Nq/xN96uN0uLdcf71eleGbL92rNVIylI2o4l/+yq1ay7G/vVN5H7tf4azZFkVty/erZExkXNQlV42Vq5mbb9orUmik8tm+98vzbq524Zlmb73y1UZCNuzlXc275lqeSWP727bWDbzsn+7TpL1qzlIs0Zrpdrf7tZEzq+35qYzSSt975aiVW3bdzf980AaFu6/M25d1WllVF3N97/erHjdk/hqTzW3N81RIs1Gnj+al+1L/s1kM7L/AN803zW27qTDmNG4ulfb83zf7NV5rpdv8P8AFWdMzO38VVd8z1mBqSTrt3bv++arrdfKrL/u1Rj3bmX+8tJz/tUAW/tq7qja6+Zvl3LUckW77rUqxM/3t3y/3afKAyS4Z6h/i2/+hVYW1b+9/wB81J9g+X73zf7VIDN/vfw01v8AZq19n+Vqj+z/AN2gCusrbqc26pFiZd33akVNy/LQBR+ao9j/AN2tBovl20LErfL96oFGJm7P4WpyxfN/tf7NXJIv9n7tEar3agZRaJtu5vu07yqv+V97atN8of3aAPsuN127mZao3l1HE1R+a237tYWqTyeZ97/ar4aMeY8Xn5fdNRlWWParVFb7kXazfdqnpt4vy7quXEq+d8tdkXyxM5fzELf6z5tv/AqgvLJbqP5lqvqF00W5tq7aZDefu/mqo1eUXvSiYd9pao3/AKDtqOGz+Za2ppVlq5p9qssn+zWTnzSM4lfS4mik3bflrQmfbJt/2a0PsUaWtczrGrrZK3+ytdVOAcvMaUN/Hb7t21v96svVvENvFCyllXdXmviLx59lZliZt396vP8AWvH806su6vVpUJSN40zvNe8aRqzbJF/u7d1cPqXjeZmby2ribrV5LiRtzN81Vd0jV6EaEYnTClynQXXiiaVvlkZWqi2s3Ev/AC0qnHas1aVnoMkv8NdMaHMbxlGJa0XXriC4VfM+WvUdN1dr+1VWb+H5q4Kx8KSPtbbXZaLpE1rtWieB5veMpTjKPKZWpeHtl95ifdar+m6N8y7trNXTLpDOv3ab/ZzRN8telQpcsfeMIyjEbZ2CxfNXUWO2JV/9mrno1k3fKtW1+0LXU4m3PTOia8jiVctU1veR/wAW2uJkluPMb+8tOtbi48xWX5l/irLl5fhJjOPMdhdSxsvy7a5HVol+Zl21eWeZl+b5lqjcP8rbq4qs+b4jWmcTqSNFM3y/xVVX+7/6FWpq3zzN/vVm7Pm2/wANYG4ffX+Ld/u1CyfN/u1cWLZt+ZqnWBWqh8pmKuzdTWTf92tBov8AdqGRVX5fvVJmVfK/iWhU21dVV2rUUkXy7qo05Suv96pGVVb5abHt3VNJt21PMRylNvkqSOX5fmob/aprJ93b/DVCJ5rqS6ZWlbc0cawr8v8ACtRKi/3qX5f71LGyv/doHEbsb+L/AMdo2VJuX/a3LSfe+bdQHKM2U3b/AMCo+0bG+ZqIZd7bamRQ5tyr8tU9nzVcml2bvmX5aqxt96oAmji+XdViNFXduqvHL93d92rEjb1oKGr8rVJs3LVWOXfJ/s1a37Vb/wBloiBJH8jfM3y05m/u1Va6+b/4qo2n+9WpJY3b6nV/vbVqgsv8Xy06GVn/ALu2gcS80v7v+Gm79jfLTN7eX/DVRrjf0+ZlrL4hFxrje3y7aI7j7y/LWasv95tv/AadDKzt833a1iQaaz0nn7V/h+aq8fzq1RyRN/3zQWWlvNjVJJqTfd3Vm7Gdlp21n2tQyC99t3tt3fNR5/8AFuqir7fvVNs/y1SWElw395qcsu5fvVH9nX7q/LTo4vurQBIu5P4qP4vvU7Y38K0MtACq/wB7a1Ju+b5m3rTVibzPl/u1IsH8P8NADZH+Zvvbarq2xv4auNtqJlXdt/ioAW1ZvM3bttXpLyRY12s23/ZqrCuxdzNUN1KyL96oLiTWupTSzMrtuVf9qtq6v/8AQ9v8Vcrp7Kkn+9V6+uNtuyt95qiUjWPuxMfVp/vMK52SXdu+atG+uFZqzGXe1UiJFeZvlrPmf5qvXVU/K+ZvlrSJBX/ibbU0KfNTo7f5qmWLb/FVASKuxabJ0pzVXZ91RKQCfd+7Sr/s01flanL96pAuW7/N/wCPV02i3rRTblrnLdN7Ltrp9B01pZv4q1jEcpHpXh+6aXazN/DXVLLGzbdrVzeh6a1uv3a3o93mbv4asiUi9H/C38S1NG67fmqnGzbqsb1aSoINCF2q1bpv/wB2qNvu3feratYF+X5qsCSOzV1+WiTTdv3lq2sqr92pfv8A/fNWP4jn5rf+7Vfa27ctbk0X3dv/AAKqbRLuas+UOYoXErQR7t1cV4g1f7OrMd3+7XoFxZq8LLu3LXn/AIq0uT+78tVTjzEzlynKtdSXW5h91qsR6dub5mp9nbr8qtV2NdjV6dOMSo8vKV10NWX5t1SR6Mu75lrShZdu77/zVaWtuWJPLymD/wAI8srN8v8Au1A3h5X+ZlWuppVVanlJ+I4abw9t+792q/8AYLJ8yr/47XfNaru3N81DWCvU8kSeWUjh49L2/wB5qtR2rfd2tXVf2bv+9t/4DUbaXt3NV+z5TKUZcxyc1vtX/drB1B925mrrNSt/KVq5G8T/AEhv9msqg4lvRX/4Gq/3q7CxvPs/zbq5TTbVvl2/Ktby27eSv3v+BVMYlSkd9oPihbdtzNWpq3iqOWzZdy/L/DXlatJbyU26vZpY2XdtavNr4D2kuY0hX933jN8Wav59021qw47xvururQ/suSeZt3zbqvf8Ipcbd235a0hH2MeUrmKdq8j7VVfvVsabazeZ/eWnaTpeyRVf+GuotbOOJl2/Lu/vVvKn7SJdOX2ijNZN5astZk0qrIy/NuWuzZo/JZflZa4vWtsVwyr9371eLyyjLlPSjUKtxOv/AI9WbcT/ADN/dqOaf73zVVupfvfvF+78tUVcJLpUrLkl3M1OaXd96q8jbN22qMJSKtxLu+Ws2RF3VYum+b5qos29qCSxbov96tO3i31n26bVrTtetBZLJ8kf3qypm3stXrh2VWrNk3bv71BDNrQ1/eL8tepaHtSGNdv3a8t0N/3it/Ctd9peo7FX+Kric0jtGlVl+7VeSBWkZl+7WTHqTbdzfLWpZy7/AL1XEqMSb7Gvl/dVq5HWolSbbtrvFi2w/NXG+IomW4qriMlU3r8v3dtNaL5qkt1Zl+7Q3zN8u2piVYbHB83zfNTmg2fd+WhW2t8tSt86rt3NUSNIlRoP3nyt8tOaL5WqZl2/w0bdy7fu0rgV2X+7ULfe/wB6rLKyrUHzbt22swEa3X5dtN+z1Zjb5f8AZqOT5/8AdqeYqxUaD5vlam+Vt/u1dZNyrUX8X3aOYnlGeUqr/D/3zTZF3L92nSS7P4qjV28vb96qKRCqbfm3f8BqXf8ALu3L/u0zb96oW+8agfKOkl3/ACq1QruaT+9UquqMzNUXm/N8tAiSSLau7duX+Ko1fY38K0TS71Wq8ku+gklkf5vlpGb5dy7V2/LUKt83zU3zf4WoAm2bpK1tH8NXGpSKyq23d97bVfQ7X7VdKv8ADXuXgnQYVhj3Kv8AerSMTjr1/ZnA2PwxuJ/4W/2vlrZ/4VB/0xr3nS9Gt/LX92tbX9m2/wDdroUYHizxU7/EcXbwb46xdatdu75a6S3ddq/3vu1j61tbzF3V8DD3TqlE5G1uvKuGVq0/tHmsrLJWBefurhmqzb3X7tV+9WsSPsl+4TzW+98v+1VO4i2bvmq3HdKn/fPzVSvLpfm+Zajl5pHZCP7vlKvmsse1mrQtdbjgb5m+bb92uM1jxAtqzKGrjNY8ZeVu2tXZSwkpHHGmeyXnjWGCH5ZF/wCBV474q8fefNMqyfxNXH6t4ymnXarNXI3F61xI25q9yhheX4jeNC5oatrkl433qydzStQqNLWnY6a0v3VbbXpRh/KdUYxiVIbXzfu1tafoLTt8y1saP4caXbtWu+0Xwr8q7lWvRpUCJVTndF8FNKqtt/76rttL8FrF95VrpNL0lYv91a6a1so9q/LXdGnynNGXvHLQ+F44G+6tW49EjVvlX5q6b7In92ofK2fdqijJj0tfvbakXRldvu1rKvzf7NTQ9KylEn4TJh0FXbdtX/vmpm0RUX5a6C3i+X5vu0242xKrUR94RzDeH1dm+Vag/wCEfVK6TcqUfe/hrflNoxicy2jKn3fvfdrkNaX7Ozbq9PuFXy2bbXn/AIutfvbVrz8RT93mDm5ZHn142+SqisrNVi4Rv7vy1nyNt/irzYnXE0I7j+H5vlokuvl+Wstbj95/s07zW+8v3aDQsSXX3l/iX+7VeS6+b/aqGR23Nt+81NZGb/eqOYXKSLdMrbdtSNdVTZGRv/iqarM1XzDLS3v3vloa8b7u2q6feao2+9QBY+0f3vu1H9o2N92oW+7tpv36CSaS4+7TVl+b+GofKbcu77tTKtBRJ5v3vlqbftX5VqD+L/Zpd23/AHaAGyfe+9ToW2fNUe7e27+9U6xbI6AGM6/N/d21Ys4l27l+81U2++tXLe627V/hrECTymVt38NNZllpzS7/APgVVW/4FuX71ADGl2N8v3ak+0b/AO9VaX71Oh+8q1fwgWNzM397dTvKbd/s0m7/AGqnX/aqySGOD5v92po4m/8AZqcrfN8tP496ylIoWTb5f+7VNl/ebqtbtkbKq1Vmb+7/AJaqiSN2+bJtqwq/wrUcKM3zNVj+Ftv3qvmAPlRl2tTm+983/jtQx/ebd/DTpH/dttqOYoPlaSm7vl3N8tNj+Zvu/LU23evzfNQSRxyq7VYjZfm3fdqq3+s27dtWY0+X5WqBxBl/eU9V2bflohPzL8tWliV/7rLVMQRr83+zUixb6ds8r/gVOZlTb/D8tFyiu0Xlfd/9CpKVnbd8u2o/m3f7y1IEbM27bTVT+FqmaJm2/wAS0LFt+Wr5iSNvkWs2aX5tq1pXTKi/36yvl3fxUrlk9qypVPVLxVX5m+78tXpE22+7+GuX1q6+ZlWsype6U5LjzZvvVct13rWPb/O275q1reX5a1jEgjuLX5vu1D5Hy1eZ1+Zd1VZp1/harLIWiVdtRsm1fl+anSXHy1XaWsgBmqH77fdp26pdjbqaII9vzbqfGnzfdpyrVq3i3t8taAamj2DSyfd316Z4X0bym3Mu2uJ8Owfvo/8Ax6vUtH2qu1aok6CztV27VqxJZL95W+Vajt0+7t+atBdv8VA3HmM+SLZ8235ajhZt396taRFf/wCxqOODfI393/ZoMyex3Pt/hrfhT9392qFjZbF3VtQwfu2qo+8KUiv/AB0rP81OaJol/wBrbUXzbtv3qZHNL4R+z5d1QzQKzfL8y1Kv3aVl+XdupxFykMaLu+6tY+vaR9ojb5a1l27vvVaXbdR7W+7RGXLI0+KPKeJ6lZtYXTfKy7aLefdu3fervPFHh77RDIyrt+WvNb63uLORv7q/3q9GMjCMvZ/Ea0O37u7/AGqtQy/vPlrIsb/zW+b5vlrUhlXzK1jM35ub3i6r7trbqsL861VVP9nbU0btub+Ja0GWFTf91acqfdqON/vbd3zVYVl27aoXwh5X3fu024Xd8vyrtqVWXzPm/u1BqEqxbvm3Nt3UEnK+IH2xyKtcvHa/aJtv3v71bGtXX2iRlX+H71Gk26t8zL/s1hIiPvE1jYbFXavy1sx2+yNd/wDD8tWYbVUj2svzf7NSNBtb7v8ADVxiZyjylFrePd/eqvNaru3feqWZ/Kb5apSX7fw/NSJuaGk2sfnLuXctehaXpdve27MyrXlUereU27d92t/TfG/lR7WZVrxMbGXxRO2hL7JoeINIWzmZo9q7f7tYP9qR+Yyq33aj8TeLfNh4auPs7+R5Gb+9VYOrU5eWQ3yxl7p2U2r/AC/LXJ6he/aJm3fLU11O3kt/s1kx2szSK3zNW9Wnze8VGpyy5SGaf+H7396qc0u5vmrov7Bknh+62771YOoWUlhJ86tt3ferzftHTcpyNtbdtpsnzU5fmX5W3LTZmVVplcpl3SVRX/WfLV6ZtzM1RQpub722gklh+992tSGLZHuWqMKfe/i+atBdqbf7tSVEq3T/AN2qDNvkq5ebdzKv3qpQr++2/erRGcjc0e3Ztu2uqtYNnzf8Brn9HTbXTWv91qZiaFru21v6b833qwrX52X/AHa6Gx27V21cQNdpf3a1xevT75mrqpm/0dl+bdXJ6oivNtWokbFGGVYtv91qjkuF3Mqbfu0SWe3bu/3qh2/L8tQA5X+b5avQur/wq22s1YmrQt0VlVV+7QUiT7vy01trqu2pGXZVdm+ZWVfl/irI0+Ecyr8vy1GsK/xMtRs/zLTfNZmZqBE/y7aqNt/hqTzf7237v8NU5H3NQKfKWI22r81NZGZd3yqv8NQyT7FX+9TWul2/3qAiE38TfLUa/J/D8tRyXSs3+zT4br+992gPdEk2uvy1VmiVG+Vlq9u39fmqvIquu5qA5SLayKv8VJ99vu1JtX5l3VDG/wB75l/u0Eit8i7ai2bm+78tSyN/Cyrt/vLTJPlVtrbaAG7F2/L91ajkX5l2f+PUSfd+Vqazt/eoJOu8E26tMu3+9X0J4VstlvHXz54Hl8qbzG/vV7jpPiOOzsY28xah1I05Hh4qMpSPTrVVt49zVB/bMf8Az0Nebap8S4YoWVm3f71cP/ws/wD3qHVkcP1aR6f9v27d3ytVa6TzWb5ty0LB9o2staVvZ/LuZWr5Dm5TuqSOJutOZ5G+Vqba2G+4VWX7tdhcWCv/AA1lzQLaybmWtI+8YRM3UrX7LatJ8u5WrzXXvEq2u5Wbb/FXoHiLVFS3kX+Hb/er558VXVxdX0ipuda93DYT2h0xnyyKeueKGlkbbJXL3V/JcfearzaNcM33WqRdEkX7y171PDcp0x5TB2M7feqxb2bStWtHpG9vlWt7SdB/2f8AvmtY0pF3MvTfD0kv8NdhpPhf5l+X5a3NH0aPy/mX+H7y10VrYbdu1V216FOlGJyymV9J0SOJV+Wums7eNFX5fmqnG+xvlp32r5mrriYcx0VnEv8ACq1qQ/7X3mrD0mVn27lXatb0bf73y0cxrGI5pdrVH975f7tDfeP3qcq0G8Ruwf3qNmz/AIFTtn/Aqd5X96giRYjn27ajurpZZPl+7UOyo/4v4v8AvmsOXlkTH4iRW2fN81P3fN8tM37/AJqFbftxWvMajpPvbf4a5fxJYefDJtrqG/iZao30G5W/2qmceaJMo8x47dWG1m3fd3f3a5+8RUavQtesPIkZq4PWGVJG214co8kuU6aTvEy/4qsbabG67fu0/d8u6sjYj2/NTNv3aczU1nolEq5DMjfNuqv935asb96tuWq/3moiSC/NTmT5v96jbvWnfw/xVYEez7tN27Wb5qnqKR/moAKFfY3ytQu6nqu9aAEZ9zbvmqNnqRv++qh/iqgJo9r/AMVXo9r1Rj27qvLFtWsWUirNFtk+9UHzJVib5W3bt1Vm6/8AAaESWofvf+O026Zt1NjemzN/FTiBXZqdu2t/tUbPmqOTclWBaWWnLLVOFt/y1ajT73y7qALFv8jM1Wvv1TVak81UbatRICSq7I27/eqXfvkba33aWOL5m+Zm3UcxI63T+81TMv8AdWmrFt27acstBQ5vnVtq/NVf79WFfduqDa38X8NHKSSKq/e20rPthbcq06D7tWGt/wC9/FUAUY4t8n8S1aji2baPK+aptn96gcQVPm2tUy/d20n3Gpf7v92qYxrPUMlxtZf41qRn3yf7NR+V838VZgCu3mbv4acq/vN1OWLZ8v8AFRs2t96qAm+VG+aoZHVW/wDZqNzbqqXV0u1mX+GrKRWvJdzVWg+/S+b5s3zfd/urTWfyl3bqw5jQuX10q27K1cHqEvm3TNu3LWtqV58vytWG33mariROXMOj+8KtK+2oY0Zm+Vfl21tafoM11t+WtImcpcplszM1QsklegWPgVn+9G22tBfh8zr92jmMPanlLK3zfLTVib71euf8K33/ADNHRJ8Of7y/+O1PNEn255OsTbvmX5acqtXp0nw3b723dVOb4fSL92NqOYqNeJ5/H/tVqaenm/L/AHWrcuPAd0jbljbbVH+zZLCRd6slVAr2sZG5psXlMtd1os/y1wen3iv93+Gui0u/+bbu+WuyUeaJXNyno1m+7bWpGm6ub0m83tt+WuihlVlrAokaJv8AgNQq/lSVpR7ZY6jks96/LVmcoyj8Jo6XOrbdrLW/Y7XauNj3QNuras7xk2/NSj7ozeuLL+JVrJuIGRv9qtqxvFuF2s1NvLVn+ZV3VUPeM5x5TDVdlOb51q01rsb5l+anfZ1f7q/w1rYzMuZ/lWo47jYy/drQuLXetZM1qyfMv8NTKJcZl+ZFnXbXHeJPDS3C+Yse7+Gt5brypF+9u27vmq58t0vNEZ8ptKMakTxXUNGms5GZf/Hajs7popPnVlr1zUPDkd0v3V21yOpeEvKmZlX7tdcZcxycsqZnx36+TVdtS2Myq1OutLmij+VdtZLWV1E25o2b/drWIvamwt/t2/Nt/wB6rkN/v+Vfm/irnY1mVmVlq5aq27dWlzWNXmN77V8zNVXUJ1aFtrbqhaXbt+aopJdytQEp/ZOU1Bd1xJt3KtbWhoqRrVXULf5WatDR4vKVWX5qmUfe5iaUjct5W+bb97+Gpt29v4ahZl+Vvm21GrbPu/drUOchurXcrN8rrWHcWrLu21vTTqv3mrPb5mbatQEuWRz01q3zfwVBHYSeY392uqayXbu20LZru+as5U4yCKORuNOmf+9WxpvhyS4jXavzbf4a1pII/vLW/wCG/L3fNtrjr8tGPNE1h70uU5S40OS1Zd0fy1ctdLjVVZl+avSr7S7W6hVlVVriNUuI7OT5dtYUMTGr7ppySpyL2n2cPl/w/wB6sLxZokNxCzJH92tLRb1byRVVq6y68ONdWrMv3a5K6jGXMa80uU+cbq1aCZl/h/2ao3Hyr8tepeIPCH2e4myvyt8y1weraDJbt/Etacnu8xUKhysn3v8AdqS3XdtZqLiBot25l/4FU1vFuX5awNI+8WI12t8tW12/d+8tQRxfL95qk/vVQyjfL/D/AAr81Q2cTbv/AB6nXX3mX5vl/vVY0uL95833aCZHQaTF8v3a2IWZJPlX/eqOxiX7OtWJPu/K1LmIL9rL83y/erobPbn5fu1ydj96uw01dyq392tIkE1w2yNq5W8l/fMq/eZq6jUE/wBHauLvP+Pj71JlxCa6+T/4mqP2ja1WJPnj+Wq/lfxVgWOWVt25atWs/wAyqrVTVVbbUke1W4oKRpb2ZuaqyfJ92pGl2Kv3t1QzSr8tKJZD8yN8tPjff8rUz+L5qN/zbVWjmIBkb7u2qrL975WarW75d27/AGahZ/m20cwWK6p5rf7P92o5vurtqxtaJfl/3vlqG4RUb5mbb95flojICnJ97bTV3NtX5vlq15Su1R+Vs3f7VHNzE8pHub+9/wABpd/zUuxUWm7P3lMoc3zrz96o1SpPu/epsaru+9QAN8y7W+7TVVf95amj+827/epsi+V/6F8tLmArt8q01m37v92nN8/3aay/MtMk1PD979lk2rXWXHiBvsPlqzLt+9Xn8L/Z5Ny1oNes8f3q55w5pcxhOHNIbcalNdM26RttV/m/vU3Ztbc1Hm/7K/8AfVaIpQij6q8P3Sy7Vaumk2rD8q/LXBabO0G3bXV291JLHXxPvSkeFKQ+T5G2r81Y2sL+5ZlrYkibduX7tZ+sRbYa9ahT5jOMjz3WrKS6Vtq/7Nc3b+A1lkaRvmZvvbq775ZZtrf+PVajSP8Au191gY8tPlOqnH7R5/J4FjiX/VrXO6t4ZW3j+7Xrl82xf+A1xetW7XTNtVq9WUS5SjE85h0lXkXarV0+k6Nt+b7lX9N8PebIrMu2uus9GVNq7flWsoxI9oYlnYeUq7VX/gNXVsm3f7NdFHpyr91asLYfL92uqMTJnL/YmRvu05bORm+7XUNYKzfd/h/hqSHTV+batTLlBGTZ27Iq/wANakdxt+X+GpPsflVC0TbmqDpjzfZJN+6pVfdtqBfl+ZfvVJDu2q1BqTL/AHm/u1L8u35qib5F+Wj5n2/+PUB8I5nqq395qsLatuZlahrNv7v/AH1UMylIrxuvzK1Obb8rbqmWwk3bl3bf7tWP7NkdV/d/erP2kYy5ZDjOMSisv96mt833vmWrH9mzJ95f++ab9lkVvutW8ZC54nIeJoFeNmVa8k1j55m/3q9z1qw3Qsu371ePeKNOa1upGX7teZiofaia05+8c781SRr/AA06R1Rf9qoVevPj7x2jmaqsn+9Vpv8AdqrMu5qskNiszK1R7FT+9tqVW/u0xl/2v96goevSkX56Soll+bau1f8AeoiA9vlZqYrL/DTZG3f71M37f4aAHq3zVahTcvy1nqvzVMr7f71ADrhvvbahVt/8NSSbXXbTVSoiBJG2xqvLdfebb/DWWr/eVqdG7NUyiBNJLv8A9mov+Bf8Cp7fcqFqaAkVv71DNvqPd833akX7tMsX+KmSKu6m7vmpy7W/iqyCNf3W5qtRy/7tV7hNu75qbay/w0Aai/xK393dUFMX5v71SRrvZVqAJFRv91atR/Kq/LSW6/vG3fNUrbdu6gB38K/LtpjdP4aTd/eamt97c1BJIqb9zfw1IsW7rt+X+7Ucf3flq3Cu1fmX5qAFt4l+WrXlbF2sq0QqqfL96iZ/92s5FFZvvLtpGb5vmb/Zpm5d23+GlkT/AIF/wGmBIq76GTav3vu02Fty/NTm+b5f4aCyNdu7a3+8tP8A4vlp6xbv4m21G0W2ggN3zf8AjtSKvzL93c396oVXb91ty1Iz0AMuG2N83y1gTS72/wB6tC8uvm3fNWWz7mb5akuI3d/CtRzf6v8A2qlVd7VP9lZo/mWs5S5TWMeY5O+b+GoVSti80tvMZttU/sbRL8q1UZcxhKPvFrRbNri4X+7XsnhPw4rwruX/AMdrzHwnEvnbq968JssVru2/w05S5TCoWLfQ4Yv93+7V6HTYfvVTur/ZIy/w07T9R3tt3fLWTPPlI0l06H+7Uv8AZsL/AMPy1Et1sZvmWrEMrbv96sJSI9oRro0br91ae3h6Nv8AlnWjbv8AvPu1cV/u1cZBzHNyeEo5f/sa4vxR4A+0RttX71eurLGrNuqpfeS6/PtatIVQ5uY+V9Q0a40aST721adp97vZf9mvVfHGnW8tvJsWvGmb7LeMv3dv8NehTnzHVTl9mR6BpuqbdvzV1FjrKoy7Wry211SNV3N/6FVqHxB5Tbdy7a6XGMjpjLl909otdRV9u1q0obyP/Z+7Xl+j+IVlVfm/4E1dBa6p8u7du3VhyyNeY7TzVZfurUyoq1ysOssn3mrQt9WV23btzVIzpLW6a3mXbuaumsbpZ2+auFhvV/hb+GtG11RYmXdJUxkLlOxmt1b7vzVD9n2R1m2viONPvN96m3XiGH+9W/tDOVItTIqLu3fLWbdND/8AZVh6p4tjTd92uZvPGH3trVtHmFy+97p1l06/eXbVOO92SLtriZvFTN/E1Rw+JVZl+ap5OYuUeX3j1SzvVlXbVySwjutu1d1ef6Tr0bSbd1d9o9+su37zVPLKmR/EKNx4ZWVv9X8tUZPBqv8A8s2r0K3ijl+9VxbBdu1VWuunUMJUzx268EfNuWNaot4VZP8AlnXuH9lxsv3VqFtBjf7y1fMZ+z5TwuTw5N/dqs2gzRbty17q3heNm+7VG88KRqrfLWkZGUoSPC5NGZlZdrVY0vw/Mkfy7vlr0C40FUuGjVa6zRfCsbW6ttX+7VMUIylL3TydtGmdV+X5lqrJpEy/wste3XHg+FF+VazZvCSv/D8tTzGnLI8TmsJPm/iVahWwb5a9avvBq/wr81Z//CJN/DHuo5iPh+I8/ayb+GmNBs2/e3V6PD4LZv8Alm1WJPAbMvyrt/3qoOaR5TNFs3fLVe1vJLOb9392vTrzwQ237tYt14Gk3L8u5azqRjKPKVGcomK3iVmt2/u/3WrhfFWpXE8zNEu2vSv+EIkT/ln/AN9VG3gbzW+dd3/Aa4Y4OMZcxv7eUjz3wbdXCXke7d/3zXvnh24+1WarXL6T4DVZl+WvSvD/AIa8qNdq1jXwsZyNKVWRyuueHvtvzbfvVxeseA2lj/3a+gl0GNl+Zf8Avqqd94cjf+Fa7YR5afKL3uY+PfFXgaa3+aJf9pl21yUdlJbttZdtfYuseC47rd+7rzvXPhZGzNtj/wDHa5pUoyKjUlGXvHz+3yr/ALNRzN8zbflr0DXvhvcWe5k3f8C/hritQ0m6tW8t42rmlSlE6Y1YyMSbd8yt92rml/JVOaJtzfeq3Y1kVzHU2t0qqqszVY+0eb8u6sWOVttSQ3Tbv92p5RM6fTPvLXY6XFsj/wBmuD0efey/7VegaX81uvy/NWkQQ3Uv9W23+7XE30TeZu/u132pRbFauRvFj8xv4qTGY3zN95WpI4mZV+7VplXctTRorM3y1gBRaJkZvl3VF5Tfw/8AAq0m2pUDbYmoLINz1HI/+yv3alk+dqh/h27f9mptEq4R/wAO6nN975fu01YvvVIqL8v+7USJ5iJv7tMWJv4vnWrH8O2k4qAFjt960NB81DXCr/vVDJe7aCh0lqr/AHahkt120ST/AC/d3VD9o2K21tzVrGXKA7ylXb/dpsyfxL8q1C1wz/N/49TZJfl2/NuqwGyL8v3lqNU+am+b8u3buqSN9qtupSAmVPvbqjZWb71N3/3t26myPUgDbd3y1GzfLtahn/ipsjL5i7V3LVgNVPu7lqRmVfu7ahV2+b5vl/utUypt27lqWBG0rbqm8k/3W/75qSxiW4uvmb7tdeNPgx9yk5xA9r0myV2+b71dhY2e+FcL92sOO3ayvFVl+Wus0l9iyf3v4a+XhDlPleYozKsStuX5a5vXLqPbW/rErJuZvvVwGpX7N526u6lL2cuYIGX9v3yM3y/erQt5fNX733a42S9a1uvvLt3Vqafqke7bX1WDrxlI9GlyuJ1sdqt196pV8NRu33aw4deW3/2q1LXxfD/Ftr1ZVJSKlTjI2rfw5HAv3Vqb+yVX+GsWTxrCjfMy/wDAauWfi23n+XzFrD28omHJ/KWvsHzfKtSSWGxfl3LUkOqRsu7zFp8mpL/Cy0fWifZlaOyX+7uqytr5TfLHt2rUEOoxpN822tqGeGf7rfLRVxPumnJymDdRfe+X/arJkTa1ddcQQyr8rVj31gq7mX5qiniY/aKjOUTHj+6zVIrb/wC7trJ1a6azZvl+7WGvi2OKTa22tfrMTWEuY7hdu7b8tWFVf9muPj8URvH/AArVG48aLat8zfLXNLGfyg/7x6RbpHurWjijdVzt+7XlVn43W4+622tOHxvumVd1RLFyMZcp6QtlGy/Krf8AAVotdN2Nuao/Cd62qMvzfLXp2m+FfPVWZa54zlXOaXN9k4+PSI5Yfmj+6tZd1pcabvlr1C48ONFCyrHXM3nhybzPl+7/AHq7oUq0Y/EY8x5zqGlrtbateU+OtB3tI235v71fR0nhKSX7y1zuufD77RG37utPZVJe7I0jOR8d3kDW8jLt+7VNdqq275q9S8ffD6TTZJpEVq8wuotnyt95fvLXBOlKn8R6tKrzRE3VHJ89R+b81SRuv8VKJ0kKtt+X/vmpN67f4aa3+z96o6okdvqFk+bdUiv/AA1HI67mVWqSg/3vlob56asu/wDhqXf8tAES/LUq9KgZqctAEm75mZmXbTd/p81OV6btoLG/L71Iv+1TvuVDu+aoAl/2ag+996pfvfNSLE3zbqCBn/oNKrfLup3ypSVZY1v+A0q/71P276Nv91qIkDGX5arq/lSVZZ/4qqN87VAGjD/s1ZVmTbuqva/LtqRmVWbb81WWaEPz/MtTbqoxz07z/lZVX5qjlAk+8zbqF3NRG6sv8VR7tjMq/NVkFpdu7crN8tWrVv4W+7VGN1/4FViH7tYgXGlVW+7Uczbvu/dqOSVlX5ar+buar5QJlapPyqGN6kj27qAJo1/2aNv8VTx0ki7GqAI127qT+KlZqaq/eoLBV3/dqvcS7Y2arUjeUrL8tYuoXXzfe+WpAp3Uu5lWot1QSStu+Wj71ZyLjEuQtvrUs7fd8vzVk2P3/wCGul03a7LurjqVD0qECza6NHLH8y1XvPC6y/Mvy10lj/vf7VXmRW3N/wCy1zxnKJ1zpRlE4/SdDaykXCq1d5o9w0EbKzbax22+ZuXbViF9i/xV1e0lL4jxqtD+U1Lq6aVW+7t20WMrfLt2/wDAqzVul8za3zVY+1RpXR8UTz/YROmt5VfbWlbv8tcfb6iv3a1IdU2/d3bay9kT9WidVHOv8VWPtS/3vu1x8mrfN975ab/ajN937tX7Ij2ETqJtU2fdrHvNUb5vmrP+2eb/AHqmjgaWT71VGkP2Bh6xFJfr8q/NXG3HgWae4aRo/m/3a9itdIjdef4q2LXw9D8vy/8AjtdtOIvZcp4C3gObb80f/fK1i6l4SmtfmXcv/Aa+oJPDUb/w1y/iTw9CsMjbVX/gNd0vdiOMDwHSb9rKZY5f4f71dlY6l5q7l/u1zPiqwW1umZdv+9WdpesyK3lu21V/2qmM+U15eaJ6D/aW3+L/AL5p8OueU23dXKf2ysq7qx7zW9rN81E+UUeaJ6cvihU/i202Txkqfdb5q8vbWWdfvVT/ALRkf7zVh7pteR6fJ45ZW+Vm/wCBVWbxvNP/ABV5us8jfNuq7Z3TRSLvqm+UdNc0uWR2bazNdfeahW3/APLSufXVFX5lqObW9q/eXdXPKcpHt04YekblxcLtb5vm21htqWyT5W+Vaz5tXkfd81U1laVq0pc0TkxVWnV92J22l+INrfKy16R4Z8TNtXMn/fLV4THK0X96us8O6z5DKrNXXze0PGl+7kfSmi638q7WretdS3N96vKfDOqLPGvzLXdWNx/tVn/DNPiiddDdbl3N92rC3CvXOwz/AO1Vpbrf/s1XMZe8b3nqzf8AstRybZVZvu1nrdbWqZbpdvzURqhycxz+pW7LcM235a6bw26/Z1rOukjl+bbVvT5fK/2V2/w1v7XmM4R5ZG9Jt/2WqrJErbtq1H9qVvl3VNGy/wAXzUcw+XmK66Wsrfdq5DoK/wDPOrFuyqyt96tL7VH5a7dv+1Rz8ouT+YzY9Gjib7q05tOj2/d3VYkuF3blqFbhdv3qpyI5TNm0iN2+Zaq/8I/C/wDyzrWklXc1Ojul2/eo9oaxiY//AAi8L/w1Xk8Lx/3a6qG4jZflq0sS1PtOUmUDi4fD6xNuVa1rW18hVwtbUlqv92qsirb/AO7R7SMioxlEq7/eo5P4s1aXy3am+UrVXuj98z2gWVtv8NU7rSI5d37v/wAdra8pV+98q1XvJ1ijb5v4f4qPdF70jh9W8JR3Csu2uJ1j4c287NtjVP8Adr0DVvEEcDN833flrnbjxXC38S7qmXN9kq0TynWvhVGm5lVflrg9Y8JfYJG2/wANe9apr0MsbN8i/wB6vMfEV1HcMyrWHs+b4iuaMPhPNZImibaqtQu1fm3VrXlqvzVk7Nu75a5pw5TaMuY1NHl/eK1ekaHcN5a/NtrzfR9rSLt+X5q9E0n5I9tc5pE0tSl/c7tv8O6uH1C4bzG212WoNvj/AOA1weoP+8alIuInm/3mqBZ9n+7UMy/LtWqq7vM3bqyjLmKZpLcN/D96myM237v/AAKqaq395qmXd8u7dTJJd3y0zzfm+9Qq/NR5Tbv9qo+IByrsVfvfdpv3W+Zqkj6VHIrI1FwF/wDQaZv9PmpvzJHUfzLuosUPmf5mqLZtXd833aj3Nu3N/FTl+fdjcyrQCI22uqtupvyuu2htyr/8VTV3L95flb+7QwHMu1W+9UMibf8AgK1NJu3VGz72/wDQlqQGKu//AHqRl2KzU5n+batM835vm+7QAvzfe3f7O1qjZ/m3fe/3qGZXX/aX+Ko5H27qoCSRt6/7NMX73y/NV3S9LuNWmWNI/lavTvCPwvadVaWPc3+7VxhKRzVcTGmeUNYSL8zRsq/3aYyMzV9KSfCqP7P8sK/d/u1yd58L2Wba0f8A3zWkqRxfXo/aPH7V5IG3Lub/AHa0P7eP+1XqUPwyj3f6vdT/APhVlv8A88U/75qXSiy/rkT1nVpVeHcu3ctN0fUt8iruaudk1fz7f5G/3qq2d+ySfJuVq+Xn7seY83lO21p1eFm3V5nriskjba7Zmkuo1/u1l6hoyy27N/FWFKrKUuWRn9o8vvpd7N93d/D8tc9JrLWF0u5q7HxRpq2u5lVq8v8AEjbZNy7m217WGnKnI6ofEdBceId0bbWbd96s3/hJWVfvNurm7e68+Pau7btpkaySt/tf7NfQU69jt5To/wDhI5N33v8Ax6r2n+K2ik+9/wCPVxM26KT5l+7Qt0qr8tVKrzGkYxPWLXx+yrt8zcv+1WhZ+NWlbasit/wKvFW1Rq0tB1bZcbnauaUoxCVM9sh1ea4/eIzf7tadj4lmt1ZWb7tcXpuuQ+Su1qtzX8cu3Y3zVwTxUjhlzROsk+I0a/eZqIfiDbz/ACtIq15neaXNLNIoZvmqGHw/eRNuaRmWsfaSkEap6lcXVvq8fytuauF8ReF7iKRpIP7tXtDuJLJlV/u13Fi0N5Dtf5V27vmpe3lGQS5ZfCeGrqV1Zt5ctR3l/JdL/vV6dr3hW3uv3karu/2q5v8A4RT+H/0Gr5+b3gjP7MjN8Js0qsu5m211WraTNBax3UX95ar+F9BbTdQbevy7Wr0azs1v7FYdu6uyh70hv3oncfB2w+0QwyN/dr6K021jSNdy/NXgvwzRtNhjVl27flr2jT9Zj+Vd1e1h6XKbNR9mb01hG/8Au1Tk0GOX7yrVq31FZf4qsLcK7NXqROOUTBuNDjT5vl21k6hpEb/w/wDjtdJqUu3dtrBmuvm+bdVyEeY+OvAceo2sm2NfutXyP8RvBU3h++kkWP8Ac197XTrLC1eB/GLw0t7DNtj3LWVSMakeUmMvZy5onyDIzbqFZt1amsaXJYXTRvGyrWayf+O185KMqcuU9qnL2keYfF9w1G3+z81Ct83+zUqp975vvVcSiruqFnq15X+VqGT/AHqoCP5nVamb5P4qiXpSs+5qkAj+8ytUtRxfe/ipd6q38VADlf5vvLT16VF8y05XoLBnpvlf3mp9PoIIV+Wnb/4ad8tJQBEzN5jfd+Wnq/8AFTN9R8f7VAEzNso37qj/AOBbqkVaADfVeT7xqRn2tTP46OUC3C/7taXf/wACWoI/7tTKnzf3aALELbqnWLevyt9371VlXyvu1MrURLJF+X7tDbt26mr96hfvbf4aogsx/eFSq/8AwH+Kqu75vlqxCrfL/FUgOkbfQsX8X3qkZF3bqjWXf/u0cwDlT5ttWfu/NUS7Waptmzd/EtQVYmjejezURxN97+Ghtu6gkbspzfKrf3amj2/NWffT7F+X5aTAp31596smTc7VJNOssjbqa22sZS5TWMeYryLViGL+JV+ao403Veh21zTmd1CHve8Itr+83f3q2dN+6v8As1Vt9r/eWtK1T5q45HdGPKatu/3dv/j1WVn/AL1Z6+Wir83zLU3m/L81OMQlULXm1Mtwr/71ZMk/y/7NRrcNu+9XTTpcxxSqxLVxPtb5f4afHdM6/N8rVW+Z1aiNdjfNXbGPKedKXvF6Gdnb/ZrVheTbWZZqv8W7bW1a+Xt2stBA1WZvutViNN+3a3y7qj2fvPlq5bo27azLt/2a0uA6NP3jfxVrWLfN8v3ajsbNXbj+H7zVsQ6XskXbu/vVceUDS0uLf0rct0bb81U7GLatbFuvy7vu/wANa0yQk27WrhfGF6sUbbWrstWl8qH+78teS+LL/wA2Rl3fKtaz94mR5v4mZXmZv4q4G6Xypvl27q7rWtreY1cHq0v7xmrBlRiTR3G6P73zfdqpMrbvm+aptJ+arslnQijPs93yr/6FWhHb/wATf+O1X8rymX71TfalT7y0AS+V8q/NVa4fylpsl/8AK3zVRuL3ctFxcoNft92hb1mWs9m31Kv3anmNCzJef3qtWd6rbayv4qVZdjfe/io5iDrrXbLH/tbamjVoGrF02/8A7zfdroYWW6j+9/wKuunIzlE7Hwz4j8pVX7tepaL4h+0Rrt/hX/vqvB7WLymVl/hrsPD+stEy/N/wKtJQ5jKM/sns1vqnm7fm+9V5bxv4W3VyOl6ktxGvzbv92tyG4X5ax5eUuUTb+2N/epGv5FVvmrN8/wCVttN83+HdSGai3+1trN81H9rbG+9WS0u/5f4qqySsrVPMB1VvrP8AtVdj1xV/irhobptv+1VyO63f7tHtB+7E7SPVm2/K1XLfUmdfvVx9rO3y/wB2tK1l+Wr5iZHULf8Ay/e+Wo/tqs26sdZ//iaa11t3bq05uUjl941pL9W+Xd81Qfb9rbd26saS8/iqBr9om/2WrPmGdfZ6j/Eq1qR6su3crfLXnK68sX8TbasR62zt8rbqUoykVH3T0JdWX+9VG+1Fdu7ctcXda80S/e21jzeKN+5Was4wkVOUfhOuXW2WTdVqPW/SuN0+/wDPk27t1bPHvWvvGUeY2brXlij3M1cX4i8ZKkjKsn+z81LrTNtbazV5lriTLMzNu8v7tb0ve+IznVlEu6pr0l75jbvm/h2tWFcX8it/u1X89U/iX5aoXV6vzMGXbXaYx94lvNUk/vN92sG6vPm3MzNS3l/v3L/D/e3VhXV4vmfL8y1nJ8o4w5pFi6ul/i+asmTdK3y1G101xNtX7tbWn2SuvzL/AOO1zS5ZHVGPYj0e3kibcy/er0TRWV4fm+7XIqscX/2K11Giy/Ku37rV584+8dcDU1BF+zybP7tef3m5bhl+9XoF588bfw1xd9Ev2iT5a5ahZjzPu3fxVGq/N8v92tPyl8tvmWq2yNay90oh+VF+6q1PGjS1WbbuX+JWq1b7fl3Nt+Wol7oMcsS/8Cpzbd1TMrKqttqrJu3VnzAhzbdv3qjb5/m3fLTfuN96jY3975f9mjmJG/LUci06T5aT733aZRFs/hqT5UX/AGaYsTf8BprKzt8tBYnys33vloZF/u1DIm1l3My/K3y07zflVfm+Wq5pEIhmf5v/AImo1fa33f8AvqpJtu3dtqvJuq4gE0q7fl/4FVdW+X5ac23+9Qq/N92qjECP5n+Vf4auWOlyXsiqzNFu+ao7eJWk+f5a6Kzljibcy1E58vwmUj0z4b+HLW38vdGrNXu2k2tnawqyqq/8Br5j0nx1HpbLtZVrpofi/wDL/rmq4VTyqtCUj6CmurVl2rt+WsXUPsv3mVd3/oVeMr8XNzfNJVfUPinu+7J83+zWntji+qTPVpL+1iXd8q1V/tu1/wCei14XffES4l3bWrN/4Ty4/vf+PVg6k2dMcHK2p6JDqO2Ta1bmjyrLcbt33q4WaXbcM1WtL1RoplZJP4q8/E4aUYmB9BaLpMctnu/vVmtYK800f91qqeHfGC/YVXd9371Y2oeNYbDVGXcu2T/vpq46FI05YxlEy/iJ4eaCzWSJfl/irwfxBZNuZdv3a+mvEV/DqPhVtm1pG+9XhfirS9v7xPutXox/mNZ0/ZyucBZ2vzbdqqtaej6bvum+X5aLW1+b5l+ZauQ3C2uoKv8AC1dlKUZG9OXMZ/iqw+zx+YtcLJdfeWvSfGm3+y227d1eULuZq64+9EulL3uUma6+WprW8ZWqGO33Vchs6rk5jp5jWh8TTRQ+WjV0nhXVprqRWZv4tu2uRisFeT5vlrpvCcCxTMv/AHzWVXDR5TnqQ5j01bqFJo2b+Jastf26r8zL/vVyutXDRWPmL/ernV1lpW27WZv96s6WFjKJzRjzHbX2qQp8yt/D96orPxW1v8qt8tcd/aLP97/vmo/tW/5f+BfNXXHB0y40pHoy+K1n+Vt1XLXUo9u1tv3q81jv9lb1je79u1t1YzwsYlch6FDLG0it8q/w13XhGwaeZVZflrgfB+kzajcR723Lur37wj4Nkt41k8tv71deFw/L7xPL/MdJ4d8NRxW6/e3VtNpzRbdtTWsElrDt21JJ5j17kTKpKP2SbT925fmaty1l/wBquZV5om3U5tRki/2ar3jG8TqpoFljrHvNO+X5WrPj1tt22nNqjMtHMT7pm3Fu3mVyPibSY9RhkV1+781dZdXHzM1YN9cNub+7WVzTlifO/j74brLDIyx/7VeD61okml3DK6tt/hr7c1a1jvbeRSqtXjfjjwMt0smxV+792uSvCM4nRT/dy90+b2XYzbVqRfm/vfLWtr2gyaXdSKq/KrVk/cX/ANlryPhkejGUZBJ93/ZqrJ8/3atfe+7/AHar7P4q1EMX73zUqxNuX+7Uu2mL8lAEm1Yl2o3+1UP+7Uyvvb5WoWJdu6gCGRPmp22pGVd3+7SbV3UAKu7bQzMlSLFVdvvUALuWk+5R/FTVWgAX5vl2/dpmz5qnVfmpsi7KoBqrS7lpm/b/ABU7ZUgQ3DfNTbfazfNU0i7/AOGq8PySUAXFX/x2pF+98rbv71N/8dWn/wAVAEu/b96pI3V6q76erbV3fLVAWflT+Jaj+9uqFdzfw1YjT5tzf3aLAOjSrUKfN96oovvfxVbh2/7O6pAdJ8/8NQrFuarirvb5f/HqsLAv/AqgCG3gb/gNWmVVX+L5qF/dblX5qh82oAmj+9tWj73y02P7275qp310q7moL5SS6vVi3fMvy/w1h3l60rNVW4uGlbctVd29tzVnIuJIz/NUbStU0cW9qn+y79u2ueUjrhTkQWvzt/FWvaxb1+7UFrb7G+WtKGLZ/F8tc8jrhEmht9m3dVj/AFUlOXbt/wDiqcvzbf8AZqYx5h1KnL8JNC+/722p/wC7t2tUVvF83+zVtvvfLt21qjm9pzfEM+zq9O+x71X7tL935anhb5qqMpESjEj8jYtEdvub/aqeTdtpYfu/e+aumJwyHQwbG3fN8tXo2ZG+Wmxur1OqL92riQTW6s3zK26rsMTJu/u/7tQ2KKse3buZfvVpbFX5v++qZfKaWk/eVq6yzVW2/wDj1cjbyrFGrVpWeqeVT5gOoXburQtX/vVzdvfs22tqGVkjrSMuYSKPiSdUhk+avEfEF7vuJFX5vmr1PxZe7I23N8teUahF9okb5vvV0xkc8/ekcjrkv7tq8/1aXfJ/47XoHiC3aJa831Bv33/AqzZrE0tF+euyj0vzYflX7tcb4d/1i7v71evaHYLLCvzUoGhxNxojfwrWHeaXNFubbur2r/hH96/d+as++8Lrt+7WvLEz948Iukkib+JfmqlJK2771eoeIPB+xdyL8tef6tpDWrfdrOUBxkZ8ctWFlWqf3W21JG/zViyyyzLUDP8ANVyG381l2rU0mlttbb81SBRt7jym+Wug0vVPmVf4f7tc/JZNE1TW+5G+anGpykHpGkzrOqqv/j1bccSqystcFot/5Em1q7iz1JWhVvl/4FXpUqsZHPOmdHo+qNBNt3f8BrtdN1Rbj+KvK5LjymVg1aml65skX5q1lykRly/EerRuzR/w1Mv+zXO6TrayxqrN8tdBbyrOvy1zSjI392Q+T7u5V3NUDP8AxVNNFu6VA0TfxfdrAOUZ95qsW+3/AICtVVRUqxC+zq1BRqQtsq1DOy/xVlfaf977tR/am3L8rVYG/wDbF2/eqGS8XbWL9t+9tpn235vvVFwNdrpdrVVklaVVXdWf9t/76qRZ97fNRzD5SvMknmfeZlqS3lkVqkmuFfbt+WqdxdLAtdMav2TOMC5NdM33qx5LdpZpG3fLVO415Ub722qM3iNf4WrVf3SJcsviOy0f9w27+KugW/8A7zV5jD4oVW+9Wlb+Klb5dy/8CrCcZGkeU7aZo59392uX8RaWsscjKu3/AHaktdejb+Kpr68jnhZd21qyjPlkEqcZHkerO1rcbW/h+9urn77UVX5flrpPGC/vpGrz243fNXd7X3eY5o0+WQXWpbmb5vlrJmv/AJv9qppIN+3azNTVtVST71YSqSkdMY8o7Tdz/M3y7q6CO88iNvm2fL96sWN1gX5ar3l/vXbu+WpjLliXym1b6t5sn3vlruvDrb4Y23V5HYzs8y/3a9O8My7I491c05cxUPdOmvpdsO5Wri764/fN81dDqV1thZdv/Aq4q4n3zbW+9XLUNy416u1l2q26qUkrfN821mqk0rfN/dpu5l27tv8AerGMZBcuRvuq5bv5DbqpW+1l3VbVvlWlKRJrWvls3z/dqjdL5UzKasWb/wAO2m6pE33l+b5a5l8RH2ikzL95VZlpPN+8tVd25tu7bS/NE1b8prcnk3eX8q/xVXWX5ajkZnZv92oV3bfl/wB2nGIFxbrc33fl20zf8zN93/gVVt37yhvl/wB7dS5QRJIy7fmXd/vVDv8Al/i2/wAVWPll2x/xf+g1t6b4Z/tKH5d3zfKtBE5nL+ayr/eXd/3zUTOrfer0az+HcifeVm/vVR8QeBZLOHzEjbcv3ttaWic31mPwnB7VdvmpyszttWrmm6RNf3ywrG3/AAKvWvDfwq+0Wq/u/mb+9WsYhPExpnjcfmfN8u6pJrqRFVd1e8TfCpYo2XyV/wCArXJ6x8OY4lZtv3amUImEcZGR5W0rP95qbvb+Fq3NW0H7FIyr95ay/sTbflqTujLmI45dirTmdt27d/3zQsXlfw1IqsvzfwrQy/dGx/wtuZqk2f7NRt8u1jUm9vSgfMj1CZFljbb81UYdyTN/C1Nt9RXbzVe6ulebduX/AGdtetXpRrUTwpUzpNP1lrVWZZPvfK1YOuXE2pXkc25v3bU6G4V4/m/hrPur+OJvm+WvCw8eWUoyJ5bnaaTr0ktmsMsn3VqrqE8d1uWRvur8tYel6ivl7lb/AIDWfql/JFdeYrNt/u1Vely+9E2jV+zIsNpf+lbl+61cz4m3WflyfxK1d5p8vmxxt/tbaxfG2kte2Mip8zK25a4aEpcwn+7MKF/7bt1Vv4lrj18M3X2qSPy/4q7vwbb/AOjw71/2WrrF06zt75WddrMtelSnyy5ZG1OPNLmieb2Pga6eP5ty1T1DSJtLk+evdobzTbVW3Mm7/ZavP/HEtnLJuTb/AMBr04TidMoSj9o4OFfN/hq1ot79l1DbWtoulrdQyf3lrD8QRNpGqW7Dcqt96sJVeb3TOfNGJ32oN5+lt/31XnP2/ZIy/wC1trvtJl+26bt+98vy15rqEDQapND935q5sPV97lOePuyLjX7JVrT73z2b+9WPIvyLu/u0aXdMk21q7JTO2PLI3ry48ra33q6zwTYTX80aou6uV+z/AG2Ff9lq94+DvhfzWjk2q33fmqqUvaEfFI7z4f8Ahya3mjZl219EeHVWK3Xd97bWH4V0GNLePdGu7b/drrobPyv+A17NOETllKUfdJmWF6hVI91O2M7fw0eUvl/w11cpzcwbI9v8NVbq1jeOnM+2mq7bWX+9QIx2tVWbd/wGpmVUjarX2f5qjuIttR7oGLdbtrN/DWHeN8396uiuE+XbXM6pE3mMy/dqZCRn30vyt/erl9Wi81W/2q1L688r71Yt1dfL96vMnLlOmEjyvxh4SW6aRkj+WvIdY0OSwmb5flavpa6ZZd27b8y/drifEXh6O6X5VVW/2q5pRjI6o+770Tw+3tW3fN92m30XlLuZa7q+8ONB8q/xVxevW8kUirXNKPKbRkZKv81P3/N95qrK7bvmoWWiMii1H/vU7eqKu3+Gq6y/LUm7f935q1Ak3bt22hWqH5t38P8AwGpFX5qALEfzbttNmiVfmVqdbptk+anTbVoLK/y7aTZ81Pb/AGfmp23ctBA2N9rVHJ/F8tOmTY3y0ffoLIViZmb+KnMu9akX5aJP9XQQV5H2R/NVeN/3lWrh1aP7v/fNZ+795QBqL8i1Iu1m21Gr1Jt3t8v3qCxPvf7tKsXzf7NTRo3+VqTZuXdVEEKp822plb/gVNZ9v8NOh/vN91f71AEir8y/Ntq9CrbV+WqLfJt21ajlqZAXlapFl21Tjl+7/s02afZ0bd/wKsQLiy7/AL1QyXEa/erNkv8Aa23/AL5rPm1Jt3zVJZsXGqeVH8v3axbq/wDNb5d22qsk7P8AxUm7fUykXERW3rQvz/dWm/7NWLdP4qwlI6IQJ1X5v71W4/vL/eqGP7y/+hVMqKjferGx2Rlyk0bbG3Vdhl+Zf4lqpHt/h/8AHqkhX/gNVGBnOpymosu7/wCJqaGLdt2/+O1Wt0batXY4tkbKtVy8phKUpFiOL5VZfvfd+7VuGL+9Va3/AIf4V/u1oR7fvUEcw5rVdv8Au1DGqo33Wq9H/wCy1XkX5v8AaogTIkVf733aNi+Z8q02P/Z+9Uu9t1dBzsYqMn3fl21bV2qBW+XctOj3VtEktW9xs+7VhpZHqqvyL92pll2UgLlncSI33vlrWtU89vl+asNZ13fxVpWN4qNSkB2ek2q/Lj5lrqVtf9H+Vd3y1yug3S7q6ZrrZHWkCzzrxx/o+7c33q88mlXzP4q77xtL9ok2153qCNFM275VreRzR+I5/wATMvltt+RdteV33+uZq9G8QXCvHt+7XnuoIqyNWcjYv+H51imWvZPDuqQpartZfu14VYt5Un+zXZaXrLQQ7V+7URL5uU9oj1mPav3dv93+KnNqMP8ADtryuHxHJt/1lSL4mbd8u5q6CZSPQNQ8m43btu2vPPE2kRvuZVqyviNmVl3fM38S1TvtR89fmZm/hoDmjI8/vrDypGZfu1R2bGrqNSt9zfdrDmtfm3fw1lOI0XtL27q3o7dXXburl7W48hlatKPUlT7v8VcsjQsXVmrbdq/8CrLmsmVmataG6WVvm21JcQK8e6p5iOUy4W2ba2LPVGiVY2asOZNjMq01bhkrphLlDlOy/tLzf4vmqa31JfM+Vq5GG/8A9qplvWVlYfNXTGqYShzHrGh6p935mruNL1Zdq/NtrxPRdWZGXc33l/irqtN8Rqv8VdlOcZfEZuH8p65HqyyrTvtUbfxL92vL5PGCxL/rvlqfT/GCz/xbqylGMpBeUvdPRVlWjftX5Wrn7XV1lj3bvlq9HqMbfxVfsYhz8vul7zd27+9TWfY27/0Gqc2oxxfd+aqv9sxv/F/wGspUCoz5jQadlb73/fNNa6+X+GqsN+rM3zKrVG16qLuZlap9lKQOfKXluGpy3X/AmrJ+2K3/AC0/75qH7eq/xUewkV7U2mum+9uX/drJ1a/aKNlaov7XH97/AMerE1rVo5YZGVv+A1HJyyCUuaJzepazIt1Jt/vfeqv/AGs2371Zd8yyzbv71Oki2KrKtdRjH4feNBdUbb8zU5dekiZWWSs1Ym+9/F/dqOSL5futR8Q1/dOusfFe3+L/AMerUXxb8u3du/3q8z83yvvLUy37f3qwlGJfNKJ0Gtaz9qZttc3JLsbdu/76qRp1ZfvVRml+98zUe7GJUeb4hsl1tHy/eqnNdKi/e+anNKqfNurNuG+Zvu/NWXMUFxfs+7/aqi1x/tfKtNkaoqmUjSxp6TKzyf7VepaDL/o6t/s15botu3mLXpWmvss1WspDiXNYvFRW27q5eP8Aes396r2rXDbdqrWTay/N/drCRrF80ix5S/dpfIXb/tUqvub5qkZP7zVjzB/hG2+3a3+zVjzf++arxosW7b826nbP/iaiQWLljdbJNu6tiSL7Ra7du6udjb7PJu3fN92uisW82Gs5mE/dOauEVZF2/e3fLTF+b733qua9brFMzfKv8Xy1nrt3N83yqtax96JUJcw6Rvm2t92nSO0W7b93bVdW2/N/F/DTpLjfIzNtqjUfI25lX+7UTN827bTN3zfepWbd8zUcpJLbvtuFZq9b8E+S/k7l+WvH1l/eV0Wj69NZqrKzLtrKpzR+Ewn7x9H2tlbu25VWsjxRpcc8LbNv92uR0Hxz5u3dJ935a6ptUjuI/vferyZV6kanKePUhKJyvhPwasWrNMy/e/hr3DRbCGytV+Xa1cTpN1bo38O5a1L7xRHFb7Vb5Vr2KVePKckuaQ7xNr0Nnu+6u2vJfEXjKFmk+ZVasz4ieMmZpI4JPmryyS/klZt7fe+9T96od2Gw3N70je1bWVupvvK27+7VOFo3/u1j+bv+b+7UizsjN8y1XKe3CPszrvDuhrq10qoqtt+8telf8Kb+2w+Yse5v4ttef/DvV47O4Vm/i/hr6X8K+LbH7Gqsy/N/ermlU5ZHmYqVT7J4o3wWm875o22/w7qtf8Kbk/ux19ELf6fcfMuxqd5tj/djrX28Ty/a1u58I3GttAy/NSNrbMv3lrOvrJnXdt+7VPZtX7tdsMVyx5T14+8dp4f1b7QzK3zbVqj4wZoE8xfu1m+G9yXke1vvNW14wgWXR2/vNXFzfveYynHlMvwvrm6ZVZq7C6tVurWRt3zf7VeT+G7jyrpa9m0NftVuu35vlp15SFOPLHmE02JlhjX5ty/3a6jTdIbVt0bbdv8Au1Ut7XyI2bb81dN4Pnj8xt1eXGXvDn+8pnLXXhJtGZmWPaq/3a5DxZqU1rJuTd8q19Aa5Zwy6e0y14v440NmjkkVWZdtddCcZVPeOKM5RkeT6h4vuvO2qzbV/wBqqMmvTXTfM1M1DTWSRvl+aov7LkSPzGXdXvOHL8J6lKfN8R2HhHxCqN5b/wAVN8fPHL9nkRt3l/erjbO4ktbpfmauhvGa/sW3fw1xTjyyLnLmidf4DuFnt1Xd/DTfFnhqNNWkmT5t1ZPw9uvKZl3fxfLXfeItsqxzL91lrzpSlTqHJOX2jzfVNBkitWkRa5e1Ror7bXs0NlHf27R/L92uJuPDixalt+8td0KsZfEKNTlkanhuw82P5lr60+Cvhz/iX27eX822vn3wT4fZv4dy19hfCWwW3s7ddv8ADXdhPiOyMuaJ31vpzWsK/LVjzVrU1BlW1+Vf4a4HUvEK2cknzfdr6L4YnB7vN7xrX1+tvIzLUK6vtjrm/wC3F1FlXdWpHB+53VPMZ8v8oTa4qyN81SW+r+bXI64zJN8rNUNneN8rK1TKQR949AhulZd1V7q9X5vmrDj1FolXd/drPutW3tt3UrlyjEvahqixbtzVz95q0c67f4ax9Yv2Zm27vlX7tczJeTOzfM3+7WcpFQ5TW1K4V2b+JaxLp927bUEl6zttbdUbO21t1ebVnzG0YxKNxK3mf3vmqjcPv+b73+9VyaJm/wDQqz7r5Y2/vVlc6I+8ZWpW8Lr935q4TXNB+1M21f8Aa213F42/+KsuZdzf3qk15TyDUtLkgb5V3f3qymiaJvm/ir1LVNOWX+H5q5O+0Tbu+Vm2t/FWUolo5dWqRW3fxVbutNaJvu1QZGSpjIZMrr/eqZXVfu1ns+xv9qpo7jctXcs0I3+antudW3fdqosvzVJ5v/fP92nGRA7fTlb5fl+7UW5aSNvlrW5BJJ8+2ofuNUu5dtMai4Ar/wC1TpPmojXe1Wlg3L/DUgUWRttUVT95tramiXy9q/erHuNyTfeoA0o1/d1YV/lVWqqsq+XuqTzfloLJmfY393bQrfNUG75qesv96jmCMSRtz/e2/wDAadH8jVE09Qtdf3fu0cwrGi0q7flqNbrY3zNWb9q+X71Qtdf3qjnHym5Ne/L8rLVGS8+9tqn9q3rUMlxWHMXyk0k7NtVqjV/71V2Zty1Kv8NTKRUYhtpV+5StSr/DWHMbxiSKv8VSQ/7Lbajj3NUy/wANXyhzEyts+781WLd9y/NVVV+arUarWnKRze8WF+8q7f8Aaq5H86/dqqv3vlarlvt+X+7UkylzSLce5GVv4a0rd97f7P8AtVQjX95u2/LVyF23fN81Fibl6NNjfdq5H81UYfnXdViOf+FVWspAXl+dahkT+Ko1n+bbTfN+b5q1jEnmLEaq3zLuqxDaq21t3/Aarxy7Pm/4FU0dwu7c38NaRiYl+OyVtvy/dqVrDZt+Wo7e/wBy1N/aK/8AAaoCrNF92i3gaVqha83SM1XLWfey1RJsWPhzz4/u1YbRGt5lrT0e/VdqvWjcTxvVg1H4iLRbJl2/3a6C6iZLXd/FVLS02sta95Kv2fa1ESkeReKJ2W+rkdWn3xszferpvGz7bz5a891a42+ZWrM6T/mOT8QT/vvlb7tcneS+bIzV0GpfvZGb71c9dbkaspG8Rlv8rVsWcvy1jx/e/wBmtazX+992riEjQj+df4quQ2v8TVHaxfLurSVVVa6IQMim0Wz71Gz1+792rEjf981WklX/APZrfliQQSLubc1Z91b/ADVekl3NVeZvl27a5KkSzHki21C25furVy4Vvu1G0X935q57GsSG3uGiatSG93fLWb5X+zVi3VvMrOUQiWJPnam+Ur1ahsGlb5a2rPw5NKu7au373zfeoCRzMcDeZVy3g3srL/D8tb9x4ckiXdtrPWJopNrfLQQKsTL91qjkuprdvlarH3vu/eqGZV/iqoyJKs15JKrfMzVJZ6pJbyfKzLULL96mra/8Cp+0kPlOu0/xVIi/N92tiz8a7P4q8/VdlH7xWZWb5f4dtbxxEiJUz0K68Yb13eZWJceMm3ferkpJW3N81VJJ/mZar28pD9nE7u18a7fl3VsWvi9ZV+aSvI/NZP4ttTLqUij5WaiNeUQdKJ65/wAJLGy/6yoJvEq7flkrzBdWZfvNTG1ltvzNWv1mUheyidteeK1Rvlb5qxrjxRI38VcxJfs/8Xy1Wa6/2qwlOUi4wOiXWWeRmZv++a0LfVt/8W5q4lZW3VJHeyRNtpc0hndLqK1JNqMe5WVvm2/drh/7Ukpzao22r9rIVom5eXnzM38S1RXUdu6smS83/eqFp6mUikbv9rVFJqm77tYvm/xVH5u6p5hGrJqO5arzXW9m/u/7VZ3m/NtZvu0KzM1QVctLLvq1bxLuWs9Wbd/s1Yhlb5WoJOq0dFWRd1dRHeRrH8tcHZ3Ejfd3bv8AZrcWVljXduX+9RIs0r6VZfu/8CrPjWnLcbvvU1pfmrCRZIsuxqsLdM6/w1T3Kq/eo81UrGRRc81l/iqRZ/mVfvVm+btX5m3MtSR3C7l3bvvVAXNCT7rf99VsaLP8qq1YtqyyrtVv4a0LN/s8n96sJGEi54kg/wBH8xt3+ztrmG/vV2uoL9ts9v8ADtrhbjas0i/d21VKRlS/lD77f7NG/wDeeX/F/dqFpdy/N8tbnhnSG1HUI/l+Vf4q6oyN5S5Y8xs+FfBs2ubm8uu7t/hF+5+aNm/3q7TwTptvYQruVa6LVvEtjaxt93/gVae0jE8idSpzHjM3wvW3k+7TW8AxwR/6v5a6zVPG9r53/LP/AIFWDdeOrfa22T5dtcs6o4yqHG3Fn/Ydxu+6u7+Guhs/EDNHt3fdWsTVr9dWbdEu5ahs9Lutq/u2+b71ck6fN7x0RlHl941G8aSW80i+Z8y1m6h4+klVl3NVe68M3DMzLH8393dXN32g3UG5mjbb/datqdLmjzBGNEr6lqLX9w0jNVFfvbt3zU2R9jbf4ajadf4a6zujGMfhJt/r8tRrK3mfLUPm/wDAqPN2M22qiWaNnfyQSKyMy10um+PL6yZVWRttcSr/ADLU63C/d3VlKEZEShGXxHrNj8XLhNqtJu2/3a0v+FySf89K8h0eJr+6WNPvfeau6HhNcD903/fNYulE8+rCmpGDrFr5TMqfN8tcnqTfYq9MurWOdmZv4q5XXPDTXG5k+aow0Yy+IxhKRn+DZfPuFaum8SWsjWLR7f4flrl/DdvJYXW1l2tXrmi6Cusxqzru21pV92RpVnzR908Ij0aawm3bd+2vUfBN432eP/vmup1bwRb/ADfu1X5tv3a56xslsLjav3Vbb8tOcoziRGfN7p1l9Kqx/JR4duJIpG2/3qqzSq0Mat97bWp4ZRXutu2vM5feMPe+E62a/kl01YW+7u/hrC1LTlv7X5fvMu2tK8TymZf9mm2Mqy28i/LuWsPactQzj8R4/qXgbbfSSMreXu/u1n6loMMELbl+797+9Xr2pJHt/vf3lavKPH161n+7T+KvoKGJlU92R3UpRpxPLtSVYr75furW9Ypuhb/aWuZuN0szN/tV0OjvujX/AHa6qkTeHvRJ/C8v2XVpI/u/N8teoXX+m6K3/TP5q8zhtWi1iOQf71ekaW3m2MkP+zXmYj+Y5J7Gfpd75TfK3/fVQ682y8t5E+633ttUY2+z3kirt+991q6y30b+17Xdt/h/hrCM+WRPxRO++Eenf2jIqr81fV3g3RmtbePav3f4q+ff2f8ASPKuGV1/1bV9ZaPZrFaq22vo8By/EdT+HmHX1q0tvtX+7XmOveHJp75vvba9cWVV3bv7tc3dNG10zNX0MTgkuaRwNj4Xks5Faui/1VvtZa6jyoXh3fLWTfQR/Mq0csZC96J5/rDL5jK1V9Pg5re1DRvNk3bajt9OaKRWZfmrKUQj7pG1h5u1v9msfUtO+bcldc1vshbdt+WuZ1C6WJtrVBZxOqbkkZabb2sbW/zL81WtS8t5GZWrPmvFt1Zm+7XNOR00omXqkS27f8CqizK26nahe/apF2t8q1RaX5lavPqx5pG0fdFm61QuvkXbVzduVmaq9x91t1YcpcTHmi3N92s+6g/eM235vu1oTXGz5v7tU5JfN+7/ABVZoYt1FWTeWqy7q3Lr5fu1m3D7Pm/2qzZRz11pq7W2rWFeaWu3cq/NXWXEqpurLuPmXdWZZxs1gy/eX5qqsrI33a6q4g31l3FrH8237tQETLXdQ0vy/wC1VmSJVb5ai8qgsjVqkV6hZf4qetPmF8Q9m+WmrLSt/s1DRzD5S7DOqt81TfatlZavUjP8tX7QOUuSXXy1Um2vJUTP96m+bUe0ILSyt5e2hZaq+bspqy/LR7QstST/AMVNa6aq++o2+98tT7QOUt/aG+7UTS01WqNn+ajmK5Sxu+7TWqv5tOjepK5RyvQstJT/ACv4mWgrlBfu/NViP7qrTYV+X7tTbPlWs5SNYhtqaO33rRHEz1ahWsyiFbX+7Rs3t/s1e2/eqvs+b+7XQjCXujoYlbctWo4v4abDEyN83zK1XIU2bttWZkccW9qvW6/dWmxr/dWpFZkalyklpfk21ajT7vzfL/s1Bb/NtqzHtT733amwFqFNu3+7Ui7X3bvlWq7XX7tfl/h/hojl3fxVPKHMXodrLt3Nt20NEvy7fu1Ar7Pm/hqVp9i/eraJEiaNdv8Au/3qds2/dpsL7mqf+OtkQPh3bfvU5om2/e+9Ua7vMqwr7ttFyRsdlvb+LbW1Y6XtqnDdL8qtW1a3kf8AeWnLmH7pPHbtF/tVds0Z5F+aqP2hWkVt1bWlsrbdu371XEjkOo0W1bb8y1JrEXlQ/LVjS5dirUfiCdXjb7v3a0jH7RR4T42l/wBMavOdUn+8p/hr0Txgqy6hI38P8Nea6wuxmol8RNI526ZVasW6+ZmrUvvlVv71ZM3WudnURwp81bliq7VrJt4P3m2t61sJPJ3KvyrVwM2XI5VVfu02a8X5trVntcMsn8W2q7XX8S/drf2hEfeL0l4zL975ajWWqnn/ADUzzfm+Wp5hFxXb+9Tt+5fvVVVtn/Aacr7/AL1TzDiSeUr/AMNWobDd81Qx/J/s1oQt/vbqykbxIG0v+6tPtdN/eVe+2qse3+7Ra3SpIu5ayKtE2tD0Pft3bv7zV32l6NGy/drmdHuo1aP5v9qu002/j8vhv96s5GnLEpaxoMfkybfvbflry7WrXyrhq9i1C9jlVttec+Ioo3kZf4qqPvGc4nKw7Uai4T5v9mrE0XlbdtWI0juo9u2kc5itEv3akji+XbViaDZIy7dtRs2xvu1ZY35VXbt+ao2+83zKq06Rl3VGz/LUAZ94ypGzKtYsk7bt1aepfP8AxfLWKyNurojEgl8/+9TlbzW+Wquz+9XdeA/BUmr3C/LuquXmFKfKYdn4cur/AOZY221Ym8G30S7vJfb/AHq+pPC/wtjW1X9z/Duq1qXw5jVdvl1fL9knmlynyS3hm4X+Fqa3h+4f7qtX0xN8NFdm2wr/AN81X/4Vu3/POqjTMfaHzj/wjk392o/+EZuHb5VZq+kJPh3t/wCWa/8AfNQw+ANrfNHWnsh+1PnX/hF7rb8qtSr4avG/hr6WXwGu35o9y/7NM/4QiFd37vZ/wGj2Bl7SR81x+Fbr5v3bVMvg+8fb8rV9FR+CI1b5o1/75q1H4Pj+b938v+7VxpRCU5SPm9fBd438LfNQ3gi6RvljavpKPwlHub93UjeD42b/AFatV+yiTzSPmf8A4Q263fNG1Wo/BU3/ADzbatfRX/CGx/N+7pq+Eo/+ebUeyiVzyifP8fgqZm/1bVpWfgOTbtWNq90h8KLu/wBWtWofC8P8S1HsioylI8bsfBDRf8s2q1deF2SFvlavYo/D8a/8s6juPD0cq7fL/wC+aylTNY1D5xvLWS1Zv4f96qv2hvm3fw1654i8C/avmVf733VrhNQ8G3Fq3yr/AOO1ySgaQqfzHMNe/KvzULefNt+b5qdeaNcRSfdZf9ms+SzmVvutWXszWMy810qfxULdf7VZv2ebdR9nm3fxVPsy+Y6HT7z5vvfxVur/AAsv8NcXYrIknzbq7jTbdpbePatcdWMonLOZoWd0ssLLub5q4/xB/ot4zV1UNvJBMvyt97dVDxdpf2q3aRPvfxKtZ05csjCE/eOSjuvPby1avTvBaR2Fqu7b5leU6fasl027+H5q7Cz1GSKHdub5fu13Sh7p1SlzHpGrfEGPQ7dm8xt235Vrz3WviTJfs22Rtv8AtVx+tX95qV025WbbWX5Ezt81TGh/MZKnHm5jp11m4vJPlkZq6fw/ok1+ys8jfNXE6azQMrMtejeGdXWJlVvlpSjykVfdid54b8Frtj+X7tddH4XhiVdy1R8P69C0fyt92ta416PbWsXGUfePGlKXMZsmh28W7dt/75rk/FlrZxQtt/u10F5fyXC/JXG+JNLvL/5V3bamMeb3YmsZ8vvHjevNCt8yr8tZLXXy/dWvVm+FU16rSSq27/aWuL8TeBZtGWRl+Va05OU9Clio/Cc39o3f7NTQ7rj7sbNUmj+GrjVJlVVZlb+7Xrnhv4WK8a7o93y1fJzGk8XGJ5PHa3Dt8q1oW+g3lw23y9tfQFv8NIYlXdD/AOO1pWvgC3Rvmj21EuWJxSx0vsnl/wAP/BskV150sf3q9dGiQY/hqWTS10mNWVflWqH9rH+6tcNWcebQ53Vc9TyCO8ZJPm+7U0d1G8nzLurPuvlumb/aqC4g2fvFb5a54+6dFN8pL9gje48xP4Wr1TwLKq2aqzV5Tpt4qTeXu+avTNBdYreH/arab5gqGx4qvFiWONf9Ztrz2+uFikaRW+61dFrl4094q/3V21xuvS+Va3H8S7a5ef3jOn8RqQ37TszK3y10nhmVlmVmrgPC90s9uv8AsrtrtdHl2SL/ALNRV3Npw5Zcx3UkXmru/vVn26fZ/MVtqNU1vfrLGqs1F4ipH5n96vPqy9445S945fxJftFbt83zLXn+tW/9swr/AOhV32uWDXUbbV+8tedtPJpd55bt8v8Adr0cNI3hLmOKvtDks2b5flpNN2xNtr0L7FDqlrJ8q7tu6uNvtJbTptq/d/vNXuRn7SJ1xl7P4i8sqpJGzfL/ALVdppsu1lk/havO5pW2r91q7rwvuutPVvvba4K8uUzq+8ZOtRNa6w38K16B8PZ1uoW3bf7tcj4utf30cwrU+Ht00WoLHu+9XPKPtI+6Z0/ePpj4X7bC63fL8392voS11JUsV3V87+B1aJo91ezafdfaLNfmr2cunyy5ZG/P7nKblxfs6/xfdrFukmlkXarVrWNr9oZfm+WtxdLjZvmr6qPKcdjl7WWSKH5mqreXjRKzfw10F5YR/MqVh6hYb4dtXGIzDXV43k+ZqubFlXcv3qwZtOaK4Vt3y1rWt0sS/N92sOblkXH3olx4mWP5q4PXlZbj5q7S81mHbt3V534u1aNJvlZWZfmolITjynP6lL833q5rVL3fGyszbm+X71aUmorLu3VgXW2Xcy1xz5ZHTHmK8bs/97+781NuNyMqrTlTb0/8eqGSX+JvurXNyxNxzS7F3NVO8n3fLTZrpf8AvqoGl3/easCyC6+8yrVfb+72ttX5aJnb7zNVWaXcrfN/wKpkbop3zfKu2sO+l+b5WrUuH37t3zNWXdbd1YkmazM7VVk/jqxcJ8zNu+7VP+7uqSyrNu8xv7tV2ffu2/3auN8zN93bVXav8VQBnMv7ymbPmq81v/EtRNE275f7tBcipJEu2qrJ8ta32f5W2rWey/Nt/hqEREq/71Nb7v3qmZajb5GoZcQjb5aGem/L71CzfNu/hqeU05jQjsmlVmXd92qc0TQTeW1dRodussdZfiiDyLz/AGawjP3jLm94x2X5aYtG7/apFlWuk35iT5f71DUzd81G7/aqOWQc0SSmN8zU1Wp38W6jl94OYayqv8VCv/dob5qdHEv8VX8JMiZU+WplfcvK1HH/ALVO3/NUle0Jl+98tWIUqqvys1Sxv83zVHKXzl2D71WFZVb5V+8tU45djbf71Wo/nbatRyle0LEH3ahZN7bqeqM+6nqtdEYmUpcxJb/xblq5H8v8Py1DD8yrtq2sX8K0XMxV+dqsRxb1+Wq6ptar1q+6qiBJbxf8BqaZV2rTo9v92pPs6+X8zbqOYkpqqu237q1JbrsX5Vob903+zU0Kbt396mBIr/xMyrt/hpy7ZVqORPmohZflbdTiQWoVZWWrX/fVVY5d38XzVet037q2uQNjVvm3baJN26r0duv8LbqGi3N/u04sUo80SjHL/db5q0LOf5vu02O1V1q9a2vzfdqyIoma4ZP4a2vDt1uZfvVmzWf3WVt3y1teG7L98v3v71KMive5jsrGVtvzVn+IL3yoWroI7XZCrbf4a43xg/lRtXVGPMPmPKfEE/m3klef68myuw1S6/eSMv8AE38VcbrE/mxsu2sGEInMXm3a26s5f9qtC6+Vd21dv3ay93zVizSJes9qNurrtFt1f76/LXHWL75l/u16P4dsPNtf4fu1mTM5/XNLVJNy/LWC1rsZq6vxIjWW7fXGNfq7feq+aRNMmWw3SVsWPh9pY91ZdneruWu20O6h8us5z5TTk5jBm8P/AC/KtZslm0DfNXoV9Lb7fk27dtcvqjxt8yt/vVMKvMTy8plwqv8AFVu361Ujb5v7y1MrKqtXQUTNF/wGpLeBm+7UKvu2tV6GXaqttpMuJetZWt12s33a1LXxC0Stt3bf96uekl+Vvm3/ADVUZt6t8zbt1Ry8xXNy/CdhN4jZ/utt/wCBVj3mo+fI3zbmrD81t33m+anbf4qqMQuXGlVqvWNr8vyr8tZMfy1uWN1/tN8v92kZEk2nb/u1m3WlyL8yV0scsLr89TSRQyqu3ay0BynCXVkybty1XW1ZvlrsLywj+ZttYrWqxTM3zbfu7avlLMG8sG+Zm2stYclnsb5vu12F1FujrBvPlZq1Rzy92RDoOjNqV9HH5bPX1N8JfAqxRxyeX8235q8M+HMEcupRs9fY/wAObWNLWP8Au1Upco4Q9pLmO00vQY4rddq02+8Pxyt935q3LN/l+VqkaJm/hohLmkVM5dfC8f8Ad/75qGTwvGjMzR12EcXy/KtNmT5q7Ixkc3NE41vCEMv3l2/8Bqu3guP+Fa7RWZG3U7d8zbqr3jP3ZHEr4Lj/AOedV7jwWqqzba9CjZfu7ahutrK1axkLlieXt4XjiZWqRfDKs3+zXVXnytVdp1rKUuUqEYnNyeF13btrf8BpreH1X7q10M15821WqJXZv4flqeeRVor4TBj8OLL91am/4RJfvba6SzRWm+78tdFawRsv3a1Rjy8x5+vg1v4Y91TL4Kbb80dekQ2q7lb5dtXltY0+X5a0iRGEmeUt4S/vR7qoX3hzyl+6v+7Xq95bx/dVVrl9Yg2fdqJFcvKeY3mgrL8rLWLeeDY5Vb93XoE1vsZqjjVd21vlrzZy5ZGsPePE9W+H0bs37natc/N8N4Vb7v8A3zX0Bfacsv8ACtY02hr8zKq1PxG8eU8Qk8AR/wB1f95lqnN4FjT7se5v71ezXWlqv93d/s1Rk0n+Fl+asuU0PI18FRpIrKtbmn6D5HzKv+9XaSaQyfdXbTY7BU/7521yV4c0TOUeY5WTRv4mX5ap3mlrLDt8tWrsZItm7/0Gsi8gb7o/i/u15UebmOX/AAnBr4ZXczeWqbv4d1TL4c3xsu3b/vV11varu2t96pvsX+z/AN9V6UJSlE7Y/CcD/wAIav8AdWnL4Kj3bvlrvIbdXbaNtOaz2N/DWvNIZwcPhJVb7q1saT4Sb7RuX5l/irsLHTVlkZWWuw0XQVRfu1nzHBiasY+6crpugyWsK7dzf3qtR2cjSfPurv47CNV+7Wdcacqyblrnq/zHiyqGbp+kq0K/LW5Z+HIX2r5atTtNX+8vy1vW7Rxf3dv3qmnUJ5uYzbrw5DaxtuWvL/GWgx3rbVj3Ky/NXqWtasqrt/75ri5k+33Dbf8Ad+apnXlKRpHmOT8J+C4UmVVj/ir2bQ/C6xQx/u1WqfhXw9+83Mv/AHzXfWtn5EddsZy9mYzqHPzaGqK33d1U/wCy9jV0l1dRo21vvVHI8fl7t38NedUq8xlzSPP/ABFYbI5FauT/ALJP92u88RXEbf8AAq5vyF/2qxTOiOx816pqSpcbvmqxp90t5asvzVy15O11dN81W9JuGtZtrfdro5fdPWjH3TTaKSC+3Kvy/erv9B1Fvs6q1Y+m6cuow7lratbNbW3+alzGEpE0jefqTbvm/h+Wub8RW7Jb3S/3lauis4Nl4u9flqv4otV+ysy/dZdtcnN+8JicH4Nuvm8tm+avTrWLyryNV+7trxPQ7/7BrTbvu7q968L+Xq9juX52qsR7nvHZP3qfMXrX5WZv71ajPvs491ZdxA1qyq3y/wC9Wgz/AOh/7NeZP+Y8+XvFXyll+X5q878daWsV00i/e/3a7qO6Vpl2ttrmfHEXmruWuyhLlkaRPP8Aw7rfkTNGzfL92ukurOPUrfd8rV5jqDtYak392uy8L6z9qhjVq9p+770Tu/iRKepad9nXb/drpvAMu+NY/lqHxBb+avyfxLXP+FdWbTdU8tv4WrCpH2kTCP8ALI9E8VWasqstQ+B7XdqkbVoak/8AaOn/AC7d23duqx4BtWn1aGOrwfvFUo+8fRnhWzb7HG38Vdd4fv2iuPJ3Vj+FYvKt13fdWmtL9i1RpF+7/dr1px9n70Qq+7UPWtNnWL5mq5ca2sS/erz2z8S+bDt3LuqO61eRv92vToV+aJLl9k7KbVFf+Ks241KNP9qsW1vPNj3M1V7iVpbhVWuv2gSLl1cbm+7WLfX+2ORVreXS91vu3fNXN6ha+VI2/wC7UyD4fdOV1q6uIlZl3ba8/wBW1KS6m3P/AA161dact5Cyqq153r3hzyLxmT5amPvA/dkcn9tZG+9U3m/LWrNoPy7lXdVa3tfmZfvba8+UuWR0wkUd29flWqcz/e2r/wABWuibS/3O7+GsW8i8qT5flpfEa832TMk+Zvm2/KtVGlXa3y/xbdy1cvG/cs22seS6+Zl+9WZsEj/NVG4ulVdv8NWGdnWsDVp2ib5amQ+YsyS/KzVmTXHzfNt21Ut9S+0My/N8tWPIaWTdXOWijJOrf7S1Rkb+7V66tdv3aozRNu2rUyGNXbUbf7tSrE33qRl3/epFldov7v8ADVVovm3VeaL/AL6qFvmk+7QRIkhRdv8AvVm3VusUjVsW6/d2/dqlqCfvNzVzxl7xBlMi/wC9VeSL5mq+P4qgaKt+Y2K2xfWoJIlf7tXmi2blqHyv9mpuB03hdP3a7vmqv46tfmWSrnhVPlWpPHFv5sO7+7XD/wAvDCZ55SbKkVNn3ttKq/Nu/hr0om0SHilX5qcy/wAK0KnzUhjo/vGnbd27FNjXY1WdtBREq7KsRpu3f3absqSNNtQALFsqRlo/3fmp2ygsFqZUVPmqONV+arEa7tu6ghDo13datRsqr/tLTY4Pl2qu+pltZIl3KqtQFyRf7rVJHF/Fu/2dtMX73zU/7rVYFiNVq5G/3dtUY/8Avmrke1FVqALEKK7batQ7fm21Vt9rMtXo4m2/d3fN/DUcwEiu23btXbtq3G3y/NUUNr95f/Zak8rau6hEleZd/wB1d1SWu3b81SfK0bfxVH/s/N8tVygTSbXXcv8ADVLcyNUm5t3+zT47VpfmZaqKM2Nt3VVVfm3ferUs5W27d1Uo7Vk3f3dtX7OLZ8v8NURzFia4Vdv+zSx3TM33d1MkXc1Ot7VvO3fw1cQ9407VF3bW/u1t6XArstY8cG1flbe392pLW/aCZdzVqF4nVNpCvHub7tbXh+wW3ZfuvWHY6z58ar97/drotHbfJu/hoL+0dZ9y1/2a8v8AH0u2NtteiXFwy27f7teU/ECf9yy/w1tTkZzl7p5HrE+1mauVvHV2ra1aX+Kufkb95WMh0zLvF+8tY8m75lrevPu/d+aseRP3lYmhJpreVcLu+7Xqnhe8jaONWavKI/kbdWvpestasrK235flWgDqvHCrPHx/D8teW3G6CRlauwutZa4Xa25q5bUtryM1UjKMeWRWjutjVsWOttBt2/LXPbnp8e75mpSia8x1jeIWl+81Nk1Jrhdq1y6syNzurRtW37amNPlBSOhtW3fLtWrCrVO1X5f9qrm1t1aASKu7/gNOb5aI926pGi21fKBXV/mqaNf9lactu33lq1DEqL8y7mqCymyKm5qbG7fxVakt1Zt22ofIbdt2/wDfNXyhzCfe+7SrKyfd3Vct7Vtq7t392rX2BWVf4qgCG3vWT+8v/Aq0ob9kX5mqnHpqr/vVYjtf+BUcpBI1159V2/es3y7qsLb/ADfdq1Daqm5t23+GrAyJrNZV3JWFfab8y7l+Vq6bUHWBW21ztxfx+d8zbq648vKcnLKUja8EwNa6hD/vV9dfDmX/AEGPNfJPg26Vr5a+pvh3frFaxr975awq8v2TpoRl9o9ktWj8td1aULwt/F92uFvteaCGsuHxiyybfmqaUgq8sZcsj1T93uqvMqs1cbp/iprplXczV0VvetL977tehTf8xxy5ZR900PKXbUMkS7qjkuNi/wB6qLX+35vu1UpExLzfKtZ8j/vNu7dUM2qK/wDF8tVft6tJ8vzVPOXKJNeWvmx1gzQeUzV0yyr5fytWPfKvzN8tc0pcwuTlMVnVJFVqvW8S7ay7j/Wbv9qrVvcbFreMvdHE0o5fKbbV6z1Rd3zbttYMl0sv8X3ajW43/do5iOWR20OrR7d26qdx4h27vmrk3vGRvvVV/tHe3zNWXP7xUonaWustKzM22o76VZVVqwbe6Z1+X7tWFlkZvvfLVcwyG6s/m+asua32Sba3pPes+4RXb5f4a5KvvD5DPj+fbUjWqvH81SL/AKzdTpG+X/ZrKMjWmc/dWe/+7Vf7Arr8y1cvm+ZmqBZ1+7u+WrkUULjTlXcv3qzZrXb/ALtb0j7/ALv3lqrNEv3l+WoKOXvIPmVlWqslqsq1uXkG+s/yvKba1eVVjyyOD4ZmPHa7ZP8AZq8tn8vzLu+WpPI2TbqveUvl7v8AZrqpSOyn8JjrYbNqqv3ak+wf3vmq5/d+Vl/3qlX7u7+7U16ns4jnLliS6PYKkn3f++q7S1t1ij+WuP0+8X7Rt/4FXYWd1HLHXHzcx4WJ5ibZubbUc1ruXdUkcq7vlZqmaVfJ+XbUykefyyMlVaDdRdX6xQt/e+781R3V1t3LWLJe728tmqYmlOJl61fyeZtX59396tLwrYNdSLu+bdWbdWvm7mZt3zV03g2VYpF3fw1o4cp1+7ynp3hvSVt413L/AA1salb7Idy1X0e6jeP+7WldTxyw7Vrp5+aJ5slzSPMdcnaKRvm/iqG3umaP5v7tSeJl/wBM+X7tZa3SxL97/vmuaVIqESHUot0zN8vy1l+bH/eqHXteWJW2/wB2uQ/4SWT/AJ6NUuEjZUz5ujY/bmrUj/10dFFVUPd+weg+CpG2uM8V111GvkrxRRWETz5mXJK0cke04qfVfmsRn/nnRRXL/wAvAieEXyeXrMwUkDd617r8LLmRrSMFuKKK6sd/Bidn/Ls7nxBEuV4qi7H7DJRRXhw+E8z7RzoY/wBqxjttpfF0a/ZJOKKK7KXxG8TxfxZbRrKjhfm3VU8OyssnB/ioor6On/DPQpHfly8ceTXNXltHBqblBg7qKKwgc8viPSfC/wDpNiyyfMNtdd8PraODWzsXFFFPC/xTej8R9CaP8tkMf3aq3XzcnrRRXt1TLE/xCnp8jC5kAPFdNNEvkrxRRWOE/iSMV8IW3ypgdKaWP2taKK7qX2ijp7aRmtFya5XXv9c9FFdkfhNKhS06Vmh5NZ+vwpKPmGaKKypjl8JitAn2ZuKwIIl+2txRRXHX3FH4zTkto/sTHbzXB69/x8UUVMNjrfxGRKoaDmufuh89FFYyNPtA/wB3/gNc7qfzLzRRQUZNoo89q37eJfl4oorF/Eax+Ehuol2dKxriJd7NjmiipIEES56fw0piXd0ooqCyrIo3N/u1VbpRRQEi5Ag8vpUGpRL6fw0UVx/aM/tGMv3Kayjmiiuk3I5fuCoW6UUVIHSeEesdani9A1nyP71FFcX/AC8MpbnmtJ/DRRXeaDGpsdFFVEZKtSR9aKKJAOWpl+9RRWZQ9fu0sVFFEQHL94VdtetFFAo/Ea1qg9KmmQYoorH7RrUIdo3dKmjjXzOlFFbGaHIoaXmpREuelFFUgJI/vJXQ2fzRYPTbRRWUxR+I0FtY16LVaTpRRREJ7lT/AJaNTkG7rRRW8hFiGFPM6fxVq2UCMWyKKKmRER88S7m4/hqGJArNiiitIkP4iT+GrMH3qKK0XxFM1LL94/zc1X1S2jjm+VcUUVtEzmS6TKytwa9F8PfdoorF/EXT+I6DUP8Aj1/4DXjHxAkbay543UUVtSJqHjmpfdx23VhzuTJ1oop1BxKd1yrVn/xNRRWBtEjX+CrMMS4biiigxIpPvH/dqpJErnkZooqySMwJu6U3yl9KKKsgVY1Zua0rGJfO6UUUG6NqxiX0q8sa4z3ooqDQswRruWpWiXftxxRRVkClBkcU5Il2K2OaKKCx5iX5eKcsS+f0oooIJI/uKvarq/foooCRMijFO2DdRRQAsKjdt7Vo+QjIoI4oooCRzHiP5Y2x/drgp2O5qKKJGdM6PwSx+0R19OeA7mRbOHDUUUGkDv7n5kwem2oo9PgO35P4aKK3wxw1/iNnSLaNWXC11Wmjf15oor0Tmplq6/1a1h6ixXpRRUM6onOTXMnnN81SW8z+b1oorm+0aRNeGRvJbmoL77rf7tFFOJUjDk+8asQAFaKKuRzRGj7zVHH/ABUUVEioFKZjVF/9YlFFZr4iqh0Ok/drZPy9KKKifxGtMpXErAdazp5Wz1oorL7JoRxOdy802aRvWiiuSHxCiZF+53NWXvO3rRRXYRH4h6SMwXJp7fxUUUFxKNx1rLvP9dRRXlYg5KvxEDU5v9RjtRRRQNqXxECf6w0/zD60UVxYv4jnr/EVopnW4bBrodPupNi/NRRW1P8AhmM/hNWG5k/vVceVvJ60UVmebUMO8c7m5rNPDUUVtEiI1/mK5qbSJnTocUUVVT4TQ9F0XUJ/J+/W3/aEzBskflRRWNMxkcxr8jbmrkbyZ+meKKK7o/COkcPrc7tKcmuZ8v8A2m/Oiis2enHY/9k="/>
  <p:tag name="MMPROD_25064LOGO" val=""/>
  <p:tag name="MMPROD_UIDATA" val="&lt;database version=&quot;7.0&quot;&gt;&lt;object type=&quot;1&quot; unique_id=&quot;10001&quot;&gt;&lt;property id=&quot;20141&quot; value=&quot;Klinická biochemie jater&quot;/&gt;&lt;property id=&quot;20142&quot; value=&quot;Játra jsou orgánem mnoha funkcí a při jejich poškození je změněna celá řada biochemických markerů. K těm pro játra specifičtějším patří: Transaminázy odhalující poškození hepatovytu (AST, ALT) Bilirubin, GGT a ALP jako ukazatele produkce žluči Plazmatické bílkoviny (včetně koagulačních faktorů), které mapují proteosyntetickou funkci jater NH4+ (amoniak), který při selhání syntézy močoviny stoupá Hyperbilirubinémie nejčastěji vznikají jako následek intravaskulární hemolýzy, poškození jaterní buňky nebo zabránění odtoku žluče z jater (obstrukce). Mezi nejčastější příčiny poškození jater patří etanol a virové hepatitidy (A, B, C). &quot;/&gt;&lt;property id=&quot;20144&quot; value=&quot;1&quot;/&gt;&lt;property id=&quot;20146&quot; value=&quot;0&quot;/&gt;&lt;property id=&quot;20147&quot; value=&quot;0&quot;/&gt;&lt;property id=&quot;20148&quot; value=&quot;5&quot;/&gt;&lt;property id=&quot;20180&quot; value=&quot;1&quot;/&gt;&lt;property id=&quot;20181&quot; value=&quot;1&quot;/&gt;&lt;property id=&quot;20182&quot; value=&quot;0&quot;/&gt;&lt;property id=&quot;20183&quot; value=&quot;1&quot;/&gt;&lt;property id=&quot;20184&quot; value=&quot;7&quot;/&gt;&lt;property id=&quot;20191&quot; value=&quot;LF1&quot;/&gt;&lt;property id=&quot;20192&quot; value=&quot;https://el.lf1.cuni.cz&quot;/&gt;&lt;property id=&quot;20193&quot; value=&quot;0&quot;/&gt;&lt;property id=&quot;20224&quot; value=&quot;Q:\veda_vyuka\granty_projekty\BioHeMA\prezentace\vyukove&quot;/&gt;&lt;property id=&quot;20226&quot; value=&quot;H:\veda_vyuka\granty_projekty\BioHeMA\prezentace\vyukove\jatra.pptx&quot;/&gt;&lt;property id=&quot;20250&quot; value=&quot;0&quot;/&gt;&lt;property id=&quot;20251&quot; value=&quot;1&quot;/&gt;&lt;property id=&quot;20259&quot; value=&quot;0&quot;/&gt;&lt;object type=&quot;8&quot; unique_id=&quot;24799&quot;&gt;&lt;/object&gt;&lt;object type=&quot;2&quot; unique_id=&quot;24800&quot;&gt;&lt;object type=&quot;3&quot; unique_id=&quot;24801&quot;&gt;&lt;property id=&quot;20148&quot; value=&quot;5&quot;/&gt;&lt;property id=&quot;20300&quot; value=&quot;Slide 1 - &amp;quot;Klinická biochemie jater&amp;quot;&quot;/&gt;&lt;property id=&quot;20303&quot; value=&quot;MUDr. Daniel Rajdl, Ph.D.&quot;/&gt;&lt;property id=&quot;20307&quot; value=&quot;256&quot;/&gt;&lt;property id=&quot;20309&quot; value=&quot;25064&quot;/&gt;&lt;/object&gt;&lt;object type=&quot;3&quot; unique_id=&quot;24802&quot;&gt;&lt;property id=&quot;20148&quot; value=&quot;5&quot;/&gt;&lt;property id=&quot;20300&quot; value=&quot;Slide 2&quot;/&gt;&lt;property id=&quot;20301&quot; value=&quot;Funkce jater&quot;/&gt;&lt;property id=&quot;20303&quot; value=&quot;MUDr. Daniel Rajdl, Ph.D.&quot;/&gt;&lt;property id=&quot;20307&quot; value=&quot;257&quot;/&gt;&lt;property id=&quot;20309&quot; value=&quot;25064&quot;/&gt;&lt;/object&gt;&lt;object type=&quot;3&quot; unique_id=&quot;24844&quot;&gt;&lt;property id=&quot;20148&quot; value=&quot;5&quot;/&gt;&lt;property id=&quot;20300&quot; value=&quot;Slide 3 - &amp;quot;Jaterní testy&amp;quot;&quot;/&gt;&lt;property id=&quot;20303&quot; value=&quot;MUDr. Daniel Rajdl, Ph.D.&quot;/&gt;&lt;property id=&quot;20307&quot; value=&quot;258&quot;/&gt;&lt;property id=&quot;20309&quot; value=&quot;25064&quot;/&gt;&lt;/object&gt;&lt;object type=&quot;3&quot; unique_id=&quot;24885&quot;&gt;&lt;property id=&quot;20148&quot; value=&quot;5&quot;/&gt;&lt;property id=&quot;20300&quot; value=&quot;Slide 4 - &amp;quot;Jaterní testy – AST, ALT&amp;quot;&quot;/&gt;&lt;property id=&quot;20303&quot; value=&quot;MUDr. Daniel Rajdl, Ph.D.&quot;/&gt;&lt;property id=&quot;20307&quot; value=&quot;259&quot;/&gt;&lt;property id=&quot;20309&quot; value=&quot;25064&quot;/&gt;&lt;/object&gt;&lt;object type=&quot;3&quot; unique_id=&quot;24904&quot;&gt;&lt;property id=&quot;20148&quot; value=&quot;5&quot;/&gt;&lt;property id=&quot;20300&quot; value=&quot;Slide 5 - &amp;quot;Jaterní testy – plazmatické proteiny&amp;quot;&quot;/&gt;&lt;property id=&quot;20303&quot; value=&quot;MUDr. Daniel Rajdl, Ph.D.&quot;/&gt;&lt;property id=&quot;20307&quot; value=&quot;260&quot;/&gt;&lt;property id=&quot;20309&quot; value=&quot;25064&quot;/&gt;&lt;/object&gt;&lt;object type=&quot;3&quot; unique_id=&quot;24926&quot;&gt;&lt;property id=&quot;20148&quot; value=&quot;5&quot;/&gt;&lt;property id=&quot;20300&quot; value=&quot;Slide 7 - &amp;quot;Jaterní testy – GGT, ALP, bilirubin&amp;quot;&quot;/&gt;&lt;property id=&quot;20303&quot; value=&quot;MUDr. Daniel Rajdl, Ph.D.&quot;/&gt;&lt;property id=&quot;20307&quot; value=&quot;261&quot;/&gt;&lt;property id=&quot;20309&quot; value=&quot;25064&quot;/&gt;&lt;/object&gt;&lt;object type=&quot;3&quot; unique_id=&quot;24951&quot;&gt;&lt;property id=&quot;20148&quot; value=&quot;5&quot;/&gt;&lt;property id=&quot;20300&quot; value=&quot;Slide 8 - &amp;quot;Hyperbilirubinémie (žloutenky)&amp;quot;&quot;/&gt;&lt;property id=&quot;20303&quot; value=&quot;MUDr. Daniel Rajdl, Ph.D.&quot;/&gt;&lt;property id=&quot;20307&quot; value=&quot;262&quot;/&gt;&lt;property id=&quot;20309&quot; value=&quot;25064&quot;/&gt;&lt;/object&gt;&lt;object type=&quot;3&quot; unique_id=&quot;24970&quot;&gt;&lt;property id=&quot;20148&quot; value=&quot;5&quot;/&gt;&lt;property id=&quot;20300&quot; value=&quot;Slide 9 - &amp;quot;Hyperbilirubinémie - hemolýza&amp;quot;&quot;/&gt;&lt;property id=&quot;20303&quot; value=&quot;MUDr. Daniel Rajdl, Ph.D.&quot;/&gt;&lt;property id=&quot;20307&quot; value=&quot;264&quot;/&gt;&lt;property id=&quot;20309&quot; value=&quot;25064&quot;/&gt;&lt;/object&gt;&lt;object type=&quot;3&quot; unique_id=&quot;24994&quot;&gt;&lt;property id=&quot;20148&quot; value=&quot;5&quot;/&gt;&lt;property id=&quot;20300&quot; value=&quot;Slide 10 - &amp;quot;Hyperbilirubinémie – poškození hepatocytu&amp;quot;&quot;/&gt;&lt;property id=&quot;20303&quot; value=&quot;MUDr. Daniel Rajdl, Ph.D.&quot;/&gt;&lt;property id=&quot;20307&quot; value=&quot;265&quot;/&gt;&lt;property id=&quot;20309&quot; value=&quot;25064&quot;/&gt;&lt;/object&gt;&lt;object type=&quot;3&quot; unique_id=&quot;24995&quot;&gt;&lt;property id=&quot;20148&quot; value=&quot;5&quot;/&gt;&lt;property id=&quot;20300&quot; value=&quot;Slide 11 - &amp;quot;Hyperbilirubinémie - cholestáza&amp;quot;&quot;/&gt;&lt;property id=&quot;20303&quot; value=&quot;MUDr. Daniel Rajdl, Ph.D.&quot;/&gt;&lt;property id=&quot;20307&quot; value=&quot;266&quot;/&gt;&lt;property id=&quot;20309&quot; value=&quot;25064&quot;/&gt;&lt;/object&gt;&lt;object type=&quot;3&quot; unique_id=&quot;25099&quot;&gt;&lt;property id=&quot;20148&quot; value=&quot;5&quot;/&gt;&lt;property id=&quot;20300&quot; value=&quot;Slide 12 - &amp;quot;Hyperbilirubinémie – Gilbertův syndrom&amp;quot;&quot;/&gt;&lt;property id=&quot;20303&quot; value=&quot;MUDr. Daniel Rajdl, Ph.D.&quot;/&gt;&lt;property id=&quot;20307&quot; value=&quot;267&quot;/&gt;&lt;property id=&quot;20309&quot; value=&quot;25064&quot;/&gt;&lt;/object&gt;&lt;object type=&quot;3&quot; unique_id=&quot;25280&quot;&gt;&lt;property id=&quot;20148&quot; value=&quot;5&quot;/&gt;&lt;property id=&quot;20300&quot; value=&quot;Slide 13 - &amp;quot;Etanol – metabolismus&amp;quot;&quot;/&gt;&lt;property id=&quot;20303&quot; value=&quot;MUDr. Daniel Rajdl, Ph.D.&quot;/&gt;&lt;property id=&quot;20307&quot; value=&quot;268&quot;/&gt;&lt;property id=&quot;20309&quot; value=&quot;25064&quot;/&gt;&lt;/object&gt;&lt;object type=&quot;3&quot; unique_id=&quot;25281&quot;&gt;&lt;property id=&quot;20148&quot; value=&quot;5&quot;/&gt;&lt;property id=&quot;20300&quot; value=&quot;Slide 15 - &amp;quot;Etanol – akutní otrava osmoticky aktivní látkou&amp;quot;&quot;/&gt;&lt;property id=&quot;20303&quot; value=&quot;MUDr. Daniel Rajdl, Ph.D.&quot;/&gt;&lt;property id=&quot;20307&quot; value=&quot;269&quot;/&gt;&lt;property id=&quot;20309&quot; value=&quot;25064&quot;/&gt;&lt;/object&gt;&lt;object type=&quot;3&quot; unique_id=&quot;25282&quot;&gt;&lt;property id=&quot;20148&quot; value=&quot;5&quot;/&gt;&lt;property id=&quot;20300&quot; value=&quot;Slide 17 - &amp;quot;Etanol – marekry chronického abúzu&amp;quot;&quot;/&gt;&lt;property id=&quot;20303&quot; value=&quot;MUDr. Daniel Rajdl, Ph.D.&quot;/&gt;&lt;property id=&quot;20307&quot; value=&quot;270&quot;/&gt;&lt;property id=&quot;20309&quot; value=&quot;25064&quot;/&gt;&lt;/object&gt;&lt;object type=&quot;3&quot; unique_id=&quot;25283&quot;&gt;&lt;property id=&quot;20148&quot; value=&quot;5&quot;/&gt;&lt;property id=&quot;20300&quot; value=&quot;Slide 18 - &amp;quot;Jaterní selhání&amp;quot;&quot;/&gt;&lt;property id=&quot;20303&quot; value=&quot;MUDr. Daniel Rajdl, Ph.D.&quot;/&gt;&lt;property id=&quot;20307&quot; value=&quot;271&quot;/&gt;&lt;property id=&quot;20309&quot; value=&quot;25064&quot;/&gt;&lt;/object&gt;&lt;object type=&quot;3&quot; unique_id=&quot;25284&quot;&gt;&lt;property id=&quot;20148&quot; value=&quot;5&quot;/&gt;&lt;property id=&quot;20300&quot; value=&quot;Slide 19 - &amp;quot;Virové hepatitidy (A, B, C)&amp;quot;&quot;/&gt;&lt;property id=&quot;20303&quot; value=&quot;MUDr. Daniel Rajdl, Ph.D.&quot;/&gt;&lt;property id=&quot;20307&quot; value=&quot;272&quot;/&gt;&lt;property id=&quot;20309&quot; value=&quot;25064&quot;/&gt;&lt;/object&gt;&lt;object type=&quot;3&quot; unique_id=&quot;25285&quot;&gt;&lt;property id=&quot;20148&quot; value=&quot;5&quot;/&gt;&lt;property id=&quot;20300&quot; value=&quot;Slide 20 - &amp;quot;Wilsonova choroba (porucha metabolismu mědi)&amp;quot;&quot;/&gt;&lt;property id=&quot;20303&quot; value=&quot;MUDr. Daniel Rajdl, Ph.D.&quot;/&gt;&lt;property id=&quot;20307&quot; value=&quot;273&quot;/&gt;&lt;property id=&quot;20309&quot; value=&quot;25064&quot;/&gt;&lt;/object&gt;&lt;object type=&quot;3&quot; unique_id=&quot;25286&quot;&gt;&lt;property id=&quot;20148&quot; value=&quot;5&quot;/&gt;&lt;property id=&quot;20300&quot; value=&quot;Slide 21 - &amp;quot;Primární hepatocelulární karcinom&amp;quot;&quot;/&gt;&lt;property id=&quot;20303&quot; value=&quot;MUDr. Daniel Rajdl, Ph.D.&quot;/&gt;&lt;property id=&quot;20307&quot; value=&quot;274&quot;/&gt;&lt;property id=&quot;20309&quot; value=&quot;25064&quot;/&gt;&lt;/object&gt;&lt;object type=&quot;3&quot; unique_id=&quot;25287&quot;&gt;&lt;property id=&quot;20148&quot; value=&quot;5&quot;/&gt;&lt;property id=&quot;20300&quot; value=&quot;Slide 22 - &amp;quot;Hepatorenální syndrom&amp;quot;&quot;/&gt;&lt;property id=&quot;20303&quot; value=&quot;MUDr. Daniel Rajdl, Ph.D.&quot;/&gt;&lt;property id=&quot;20307&quot; value=&quot;275&quot;/&gt;&lt;property id=&quot;20309&quot; value=&quot;25064&quot;/&gt;&lt;/object&gt;&lt;object type=&quot;3&quot; unique_id=&quot;25419&quot;&gt;&lt;property id=&quot;20148&quot; value=&quot;5&quot;/&gt;&lt;property id=&quot;20300&quot; value=&quot;Slide 16 - &amp;quot;Kazuistika – otrava etylénglykolem&amp;quot;&quot;/&gt;&lt;property id=&quot;20303&quot; value=&quot;MUDr. Daniel Rajdl, Ph.D.&quot;/&gt;&lt;property id=&quot;20307&quot; value=&quot;278&quot;/&gt;&lt;property id=&quot;20309&quot; value=&quot;25064&quot;/&gt;&lt;/object&gt;&lt;object type=&quot;3&quot; unique_id=&quot;25420&quot;&gt;&lt;property id=&quot;20148&quot; value=&quot;5&quot;/&gt;&lt;property id=&quot;20300&quot; value=&quot;Slide 23 - &amp;quot;Souhrn&amp;quot;&quot;/&gt;&lt;property id=&quot;20303&quot; value=&quot;MUDr. Daniel Rajdl, Ph.D.&quot;/&gt;&lt;property id=&quot;20307&quot; value=&quot;276&quot;/&gt;&lt;property id=&quot;20309&quot; value=&quot;25064&quot;/&gt;&lt;/object&gt;&lt;object type=&quot;3&quot; unique_id=&quot;25540&quot;&gt;&lt;property id=&quot;20148&quot; value=&quot;5&quot;/&gt;&lt;property id=&quot;20300&quot; value=&quot;Slide 6 - &amp;quot;Kazuistika – otrava paracetamolem&amp;quot;&quot;/&gt;&lt;property id=&quot;20303&quot; value=&quot;MUDr. Daniel Rajdl, Ph.D.&quot;/&gt;&lt;property id=&quot;20307&quot; value=&quot;279&quot;/&gt;&lt;property id=&quot;20309&quot; value=&quot;25064&quot;/&gt;&lt;/object&gt;&lt;object type=&quot;3&quot; unique_id=&quot;25574&quot;&gt;&lt;property id=&quot;20148&quot; value=&quot;5&quot;/&gt;&lt;property id=&quot;20300&quot; value=&quot;Slide 14 - &amp;quot;Etanol – pravidelná, mírná konzumace&amp;quot;&quot;/&gt;&lt;property id=&quot;20303&quot; value=&quot;MUDr. Daniel Rajdl, Ph.D.&quot;/&gt;&lt;property id=&quot;20307&quot; value=&quot;280&quot;/&gt;&lt;property id=&quot;20309&quot; value=&quot;25064&quot;/&gt;&lt;/object&gt;&lt;/object&gt;&lt;object type=&quot;10&quot; unique_id=&quot;25061&quot;&gt;&lt;object type=&quot;11&quot; unique_id=&quot;25062&quot;&gt;&lt;property id=&quot;20180&quot; value=&quot;1&quot;/&gt;&lt;property id=&quot;20181&quot; value=&quot;1&quot;/&gt;&lt;property id=&quot;20182&quot; value=&quot;0&quot;/&gt;&lt;property id=&quot;20183&quot; value=&quot;1&quot;/&gt;&lt;/object&gt;&lt;object type=&quot;12&quot; unique_id=&quot;26972&quot;&gt;&lt;/object&gt;&lt;/object&gt;&lt;object type=&quot;4&quot; unique_id=&quot;25063&quot;&gt;&lt;object type=&quot;5&quot; unique_id=&quot;25064&quot;&gt;&lt;property id=&quot;20149&quot; value=&quot;MUDr. Daniel Rajdl, Ph.D.&quot;/&gt;&lt;property id=&quot;20150&quot; value=&quot;zástupce přednosty pro vědeckou a výchovnou činnost&quot;/&gt;&lt;property id=&quot;20151&quot; value=&quot;ja_stul.jpg&quot;/&gt;&lt;property id=&quot;20153&quot; value=&quot;rajdl@fnplzen.cz&quot;/&gt;&lt;property id=&quot;20155&quot; value=&quot;http://biochemik.org&amp;#x0D;&amp;#x0A;&quot;/&gt;&lt;/object&gt;&lt;/object&gt;&lt;/object&gt;&lt;/database&gt;"/>
  <p:tag name="MMPROD_TAG_VCONFIG" val="PD94bWwgdmVyc2lvbj0iMS4wIiBlbmNvZGluZz0idXRm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8dWlzaG93IG5hbWU9InByZXNlbnRlcnBob3RvIiB2YWx1ZT0idHJ1ZSIvPjx1aXNob3cgbmFtZT0icHJlc2VudGVybmFtZSIgdmFsdWU9InRydWUiLz48dWlzaG93IG5hbWU9InByZXNlbnRlcnRpdGxlIiB2YWx1ZT0idHJ1ZSIvPjx1aXNob3cgbmFtZT0icHJlc2VudGVyZW1haWwiIHZhbHVlPSJ0cnVlIi8+PHVpc2hvdyBuYW1lPSJwcmVzZW50ZXJiaW8iIHZhbHVlPSJ0cnVlIi8+PHVpc2hvdyBuYW1lPSJjb21wYW55bG9nbyIgdmFsdWU9InRydWUiLz48dWlzaG93IG5hbWU9InNpZGViYXIiIHZhbHVlPSJ0cnVlIi8+PHVpc2hvdyBuYW1lPSJvdXRsaW5lIiB2YWx1ZT0idHJ1ZSIvPjx1aXNob3cgbmFtZT0idGh1bWJuYWlsIiB2YWx1ZT0idHJ1ZSIvPg0KCQk8dWlzaG93IG5hbWU9Im5vdGVzIiB2YWx1ZT0idHJ1ZSIvPjx1aXNob3cgbmFtZT0ic2VhcmNoIiB2YWx1ZT0idHJ1ZSIvPjx1aXNob3cgbmFtZT0icXVpeiIgdmFsdWU9InRydWUiLz48dWlzaG93IG5hbWU9ImF0dGFjaG1lbnRzIiB2YWx1ZT0idHJ1ZSIvPjx1aXNob3cgbmFtZT0idXRpbHMiIHZhbHVlPSJ0cnVlIi8+PHVpc2hvdyBuYW1lPSJ2b2x1bWUiIHZhbHVlPSJ0cnVlIi8+PHVpc2hvdyBuYW1lPSJwbGF5YmFyIiB2YWx1ZT0idHJ1ZSIvPjx1aXNob3cgbmFtZT0idGFsa2luZ2hlYWQiIHZhbHVlPSJ0cnVlIi8+PHVpc2hvdyBuYW1lPSJzaWRlYmFyb25yaWdodCIgdmFsdWU9InRydWUiLz48dWlzaG93IG5hbWU9InZpZXdjaGFuZ2UiIHZhbHVlPSJ0cnVlIi8+PHVpc2hvdyBuYW1lPSJhbHdheXNTY3J1bmNoIiB2YWx1ZT0iZmFsc2UiLz48dWlzaG93IG5hbWU9ImluaXRpYWxkaXNwbGF5bW9kZWlzbm9ybWFsIiB2YWx1ZT0idHJ1ZSIvPjx1aXJlcGxhY2UgbmFtZT0ibG9nbyIgdmFsdWU9IiIvPjx1aXJlcGxhY2UgbmFtZT0iYmdpbWFnZSIgdmFsdWU9IiIvPjx1aXJlcGxhY2UgbmFtZT0iaW5pdGlhbHRhYiIgdmFsdWU9Im91dGxpbmUiLz48L2xheW91dD4NCgk8bGFuZ3VhZ2UgaWQ9ImVu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uw61tZWsgJW4iLz4NCgkJPCEtLSBzdWJzdGl0dXRpb246ICVuID09IHNsaWRlIG51bWJlciAtLT4NCgkJPCEtLSBzdWJzdGl0dXRpb246ICV0ID09IHRvdGFsIHNsaWRlIGNvdW50IC0tPg0KCQk8dWl0ZXh0IG5hbWU9IlNDUlVCQkFSU1RBVFVTX1NMSURFSU5GTyIgdmFsdWU9IlNuw61tZWsgJW4gLyAldCB8ICIvPg0KCQk8dWl0ZXh0IG5hbWU9IlNDUlVCQkFSU1RBVFVTX1NUT1BQRUQiIHZhbHVlPSJaYXN0YXZlbm8iLz4NCgkJPHVpdGV4dCBuYW1lPSJTQ1JVQkJBUlNUQVRVU19QTEFZSU5HIiB2YWx1ZT0iUMWZZWhyw6F2w6Fuw60iLz4NCgkJPHVpdGV4dCBuYW1lPSJTQ1JVQkJBUlNUQVRVU19OT0FVRElPIiB2YWx1ZT0iQmV6IHp2dWt1Ii8+DQoJCTx1aXRleHQgbmFtZT0iU0NSVUJCQVJTVEFUVVNfVklEUExBWUlORyIgdmFsdWU9IlDFmWVocsOhdsOhbsOtIHZpZGVhIi8+DQoJCTx1aXRleHQgbmFtZT0iU0NSVUJCQVJTVEFUVVNfTE9BRElORyIgdmFsdWU9Ik5hxI3DrXTDoW7DrSIvPg0KCQk8dWl0ZXh0IG5hbWU9IlNDUlVCQkFSU1RBVFVTX0JVRkZFUklORyIgdmFsdWU9IlVrbMOhZMOhbsOtIGRvIHZ5cm92bsOhdmFjw60gcGFtxJt0aSIvPg0KCQk8dWl0ZXh0IG5hbWU9IlNDUlVCQkFSU1RBVFVTX1FVRVNUSU9OIiB2YWx1ZT0iT2Rwb3bEm3p0ZSBuYSBvdMOhemt1Ii8+DQoJCTx1aXRleHQgbmFtZT0iU0NSVUJCQVJTVEFUVVNfUkVWSUVXUVVJWiIgdmFsdWU9IlByb2Now6F6ZW7DrSB0ZXN0dSIvPg0KCQk8IS0tIHN1YnN0aXR1dGlvbjogJW0gPT0gbWludXRlcyByZW1haW5pbmcgLS0+DQoJCTwhLS0gc3Vic3RpdHV0aW9uOiAlcyA9PSBzZWNvbmRzIHJlbWFpbmluZyAtLT4NCgkJPHVpdGV4dCBuYW1lPSJFTEFQU0VEIiB2YWx1ZT0iWmLDvXbDoSAlbSBtaW51dCAlcyBzZWt1bmQiLz4NCgkJPHVpdGV4dCBuYW1lPSJOT1RGT1VORCIgdmFsdWU9Ik5pYyBuZWJ5bG8gbmFsZXplbm8iLz4NCgkJPHVpdGV4dCBuYW1lPSJBVFRBQ0hNRU5UUyIgdmFsdWU9IlDFmcOtbG9oeSIvPg0KCQk8IS0tIHN1YnN0aXR1dGlvbjogJXAgPT0gY3VycmVudCBzcGVha2VyJ3MgdGl0bGUgLS0+DQoJCTx1aXRleHQgbmFtZT0iQklPV0lOX1RJVExFIiB2YWx1ZT0ixb1pdm90b3BpczogJXAiLz4NCgkJPHVpdGV4dCBuYW1lPSJCSU9CVE5fVElUTEUiIHZhbHVlPSLFvWl2b3RvcGlzIi8+DQoJCTx1aXRleHQgbmFtZT0iRElWSURFUkJUTl9USVRMRSIgdmFsdWU9InwiLz4NCgkJPHVpdGV4dCBuYW1lPSJDT05UQUNUQlROX1RJVExFIiB2YWx1ZT0iS29udGFrdCIvPg0KCQk8dWl0ZXh0IG5hbWU9IlRBQl9RVUlaIiB2YWx1ZT0iVGVzdCIvPg0KCQk8dWl0ZXh0IG5hbWU9IlRBQl9PVVRMSU5FIiB2YWx1ZT0iT3Nub3ZhIi8+DQoJCTx1aXRleHQgbmFtZT0iVEFCX1RIVU1CIiB2YWx1ZT0iTsOhaGxlZHkiLz4NCgkJPHVpdGV4dCBuYW1lPSJUQUJfTk9URVMiIHZhbHVlPSJQb3puw6Fta3kiLz4NCgkJPHVpdGV4dCBuYW1lPSJUQUJfU0VBUkNIIiB2YWx1ZT0iVnlobGVkYXQiLz4NCgkJPHVpdGV4dCBuYW1lPSJTTElERV9IRUFESU5HIiB2YWx1ZT0iTsOhemV2IHNuw61ta3UiLz4NCgkJPHVpdGV4dCBuYW1lPSJEVVJBVElPTl9IRUFESU5HIiB2YWx1ZT0iRMOpbGthIi8+DQoJCTx1aXRleHQgbmFtZT0iU0VBUkNIX0hFQURJTkciIHZhbHVlPSJWeWhsZWRhdCB0ZXh0OiIvPg0KCQk8dWl0ZXh0IG5hbWU9IlRIVU1CX0hFQURJTkciIHZhbHVlPSJTbsOtbWVrIi8+DQoJCTx1aXRleHQgbmFtZT0iVEhVTUJfSU5GTyIgdmFsdWU9Ik7DoXpldiBzbsOtbWt1L8SNYXMiLz4NCgkJPHVpdGV4dCBuYW1lPSJBVFRBQ0hOQU1FX0hFQURJTkciIHZhbHVlPSJOw6F6ZXYgc291Ym9ydSIvPg0KCQk8dWl0ZXh0IG5hbWU9IkFUVEFDSFNJWkVfSEVBRElORyIgdmFsdWU9IlZlbGlrb3N0Ii8+DQoJCTx1aXRleHQgbmFtZT0iU0xJREVfTk9URVMiIHZhbHVlPSJQb3puw6Fta3kiLz4NCgkJPCEtLXF1aXogcG9kIGFuZCBtZXNzYWdlIGJveCB0ZXh0cy0tPg0KCQk8dWl0ZXh0IG5hbWU9IlFVSVpQT0RfUVVJWl9BVFRFTVBUIiB2YWx1ZT0iUG9rdXM6Ii8+DQoJCTx1aXRleHQgbmFtZT0iUVVJWlBPRF9RVUlaX0FUVEVNUFRfVkFMVUUiIHZhbHVlPSIlbiBvZiAldCIvPg0KCQk8dWl0ZXh0IG5hbWU9IlFVSVpQT0RfUVVJWl9TQ09SRSIgdmFsdWU9IlBvxI1ldCBib2TFrzoiLz4NCgkJPHVpdGV4dCBuYW1lPSJRVUlaUE9EX1FVSVpfUEFTU1NDT1JFIiB2YWx1ZT0iUG/EjWV0IGJvZMWvIGsgw7pzcMSbxaFuw6ltdSBhYnNvbHZvdsOhbsOtIHRlc3R1OiIvPg0KCQk8dWl0ZXh0IG5hbWU9IlFVSVpQT0RfUVVJWl9NQVhTQ09SRSIgdmFsdWU9Ik1heC4gcG/EjWV0IGJvZMWvOiIvPg0KCQk8dWl0ZXh0IG5hbWU9IlFVSVpQT0RfUVVFU0FUTVBUX1NUUiIgdmFsdWU9IlBva3VzOiAlbiB6ICV0Ii8+DQoJCTx1aXRleHQgbmFtZT0iUVVJWlBPRF9RVUVTVFlQRV9TVFIiIHZhbHVlPSJOYXBpxaF0xJsgb2Rwb3bEm8SPOiAlcyIvPg0KCQk8dWl0ZXh0IG5hbWU9IlFVSVpQT0RfUVVFU1RZUEVfR1JEIiB2YWx1ZT0iWm7DoW1rb3bDoW5vIi8+DQoJCTx1aXRleHQgbmFtZT0iUVVJWlBPRF9RVUVTVFlQRV9TVlkiIHZhbHVlPSJTdXJ2ZXkiLz4NCgkJPHVpdGV4dCBuYW1lPSJRVUlaUE9EX1FVSVpBVE1QVF9JTkYiIHZhbHVlPSJCZXogb21lemVuw60iLz4NCgkJPHVpdGV4dCBuYW1lPSJRVUlaUE9EX1FVRVNBVE1QVF9JTkYiIHZhbHVlPSJCZXogb21lemVuw60iLz4NCgkJPHVpdGV4dCBuYW1lPSJXQVJOSU5HTVNHX1lFU1NUUklORyIgdmFsdWU9IkFubyIvPg0KCQk8dWl0ZXh0IG5hbWU9IldBUk5JTkdNU0dfTk9TVFJJTkciIHZhbHVlPSJOZSIvPg0KCQk8dWl0ZXh0IG5hbWU9IldBUk5JTkdNU0dfVElUTEVTVFJJTkciIHZhbHVlPSJVcG96b3JuxJtuw60gbmF2aWdhY2UgdGVzdHUiLz4NCgkJPHVpdGV4dCBuYW1lPSJXQVJOSU5HTVNHX01TR1NUUklORyIgdmFsdWU9IkplxaF0xJsgZXhpc3R1asOtIG90w6F6a3kgeiB0b2hvdG8gdGVzdHUsIGt0ZXLDqSBqc3RlIG5lYWJzb2x2b3ZhbC9hLiBLbGlrbnV0w61tIG5hIEFubyBzZSBkb3N0YW5ldGUgeiB0ZXN0dS4gS2xpbnV0w61tIG5hIE5lIGJ1ZGV0ZXYgdGVzdHUgcG9rcmHEjW92YXQ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VWvDoXphdCBwb3N0cmFubsOtIGxpxaF0dSDDusSNYXN0bsOta8WvbSIvPg0KCQk8dWl0ZXh0IG5hbWU9Ik1VVEUiIHZhbHVlPSJadGnFoWl0Ii8+DQoJCTx1aXRleHQgbmFtZT0iRE9DV1JBUF9USVRMRSIgdmFsdWU9IlDFmcOtbG9oYSBwcmV6ZW50YWNlIi8+DQoJCTx1aXRleHQgbmFtZT0iRE9DV1JBUF9NU0ciIHZhbHVlPSJVbG/Fvml0IGRvIHBvxI3DrXRhxI1lIi8+DQoJCTx1aXRleHQgbmFtZT0iRE9DV1JBUF9QUk9NUFQiIHZhbHVlPSJLbGlrbm91dCBwcm8gc3TDoWhudXTDrSIvPg0KCTwvbGFuZ3VhZ2U+DQoJPGxhbmd1YWdlIGlkPSJkZ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VG9uIGF1cyIvPg0KCQk8dWl0ZXh0IG5hbWU9IkRPQ1dSQVBfVElUTEUiIHZhbHVlPSJQcmVzZW50ZXItQW5oYW5nIi8+DQoJCTx1aXRleHQgbmFtZT0iRE9DV1JBUF9NU0ciIHZhbHVlPSJBdWYgbWVpbmVtIEFyYmVpdHNwbGF0eiBzcGVpY2hlcm4iLz4NCgkJPHVpdGV4dCBuYW1lPSJET0NXUkFQX1BST01QVCIgdmFsdWU9Ilp1bSBIZXJ1bnRlcmxhZGVuIGtsaWNr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DQoJCTx1aXRleHQgbmFtZT0iU0NSVUJCQVJTVEFUVVNfUExBWUlORyIgdmFsdWU9IkxlY3R1cmUiLz4NCgkJPHVpdGV4dCBuYW1lPSJTQ1JVQkJBUlNUQVRVU19OT0FVRElPIiB2YWx1ZT0iUGFzIGRlIHNvbiIvPg0KCQk8dWl0ZXh0IG5hbWU9IlNDUlVCQkFSU1RBVFVTX1ZJRFBMQVlJTkciIHZhbHVlPSJMZWN0dXJlIHZpZMOpbyBlbiBjb3VycyIvPg0KCQk8dWl0ZXh0IG5hbWU9IlNDUlVCQkFSU1RBVFVTX0xPQURJTkciIHZhbHVlPSJDaGFyZ2VtZW50IGVuIGNvdXJzIi8+DQoJCTx1aXRleHQgbmFtZT0iU0NSVUJCQVJTVEFUVVNfQlVGRkVSSU5HIiB2YWx1ZT0iTWlzZSBlbiBtw6ltb2lyZSIvPg0KCQk8dWl0ZXh0IG5hbWU9IlNDUlVCQkFSU1RBVFVTX1FVRVNUSU9OIiB2YWx1ZT0iUsOpcG9uZHJlIMOgIGxhIHF1ZXN0aW9uIi8+DQoJCTx1aXRleHQgbmFtZT0iU0NSVUJCQVJTVEFUVVNfUkVWSUVXUVVJWiIgdmFsdWU9IlLDqXZpc2lvbiBkdSBxdWVzdGlvbm5haXJlIi8+DQoJCTwhLS0gc3Vic3RpdHV0aW9uOiAlbSA9PSBtaW51dGVzIHJlbWFpbmluZyAtLT4NCgkJPCEtLSBzdWJzdGl0dXRpb246ICVzID09IHNlY29uZHMgcmVtYWluaW5nIC0tPg0KCQk8dWl0ZXh0IG5hbWU9IkVMQVBTRUQiIHZhbHVlPSIlbSBtaW51dGVzICVzIHNlY29uZGVzIHJlc3RhbnRlcyIvPg0KCQk8dWl0ZXh0IG5hbWU9Ik5PVEZPVU5EIiB2YWx1ZT0iUmllbiB0cm91dsOpIi8+DQoJCTx1aXRleHQgbmFtZT0iQVRUQUNITUVOVFMiIHZhbHVlPSJQacOoY2VzIGpvaW50ZXMiLz4NCgkJPCEtLSBzdWJzdGl0dXRpb246ICVwID09IGN1cnJlbnQgc3BlYWtlcidzIHRpdGxlIC0tPg0KCQk8dWl0ZXh0IG5hbWU9IkJJT1dJTl9USVRMRSIgdmFsdWU9IkJpbyA6ICVwIi8+DQoJCTx1aXRleHQgbmFtZT0iQklPQlROX1RJVExFIiB2YWx1ZT0iQmlvIDoiLz4NCgkJPHVpdGV4dCBuYW1lPSJESVZJREVSQlROX1RJVExFIiB2YWx1ZT0ifCIvPg0KCQk8dWl0ZXh0IG5hbWU9IkNPTlRBQ1RCVE5fVElUTEUiIHZhbHVlPSJDb250YWN0Ii8+DQoJCTx1aXRleHQgbmFtZT0iVEFCX1FVSVoiIHZhbHVlPSJRdWl6Ii8+DQoJCTx1aXRleHQgbmFtZT0iVEFCX09VVExJTkUiIHZhbHVlPSJQbGFuIi8+DQoJCTx1aXRleHQgbmFtZT0iVEFCX1RIVU1CIiB2YWx1ZT0iRGlhcG9zIi8+DQoJCTx1aXRleHQgbmFtZT0iVEFCX05PVEVTIiB2YWx1ZT0iTm90ZXMiLz4NCgkJPHVpdGV4dCBuYW1lPSJUQUJfU0VBUkNIIiB2YWx1ZT0iUmVjaGVyY2hlIi8+DQoJCTx1aXRleHQgbmFtZT0iU0xJREVfSEVBRElORyIgdmFsdWU9IlRpdHJlIGRlIGxhIGRpYXBvc2l0aXZlIi8+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DQoJCTx1aXRleHQgbmFtZT0iQVRUQUNITkFNRV9IRUFESU5HIiB2YWx1ZT0iTm9tIGRlIGZpY2hpZXIiLz4NCgkJPHVpdGV4dCBuYW1lPSJBVFRBQ0hTSVpFX0hFQURJTkciIHZhbHVlPSJUYWlsbGUiLz4NCgkJPHVpdGV4dCBuYW1lPSJTTElERV9OT1RFUyIgdmFsdWU9IkNvbW1lbnRhaXJlcyBkZXMgZGlhcG9zaXRpdmVzIi8+DQoJCTwhLS1xdWl6IHBvZCBhbmQgbWVzc2FnZSBib3ggdGV4dHMtLT4NCgkJPHVpdGV4dCBuYW1lPSJRVUlaUE9EX1FVSVpfQVRURU1QVCIgdmFsdWU9IlRlbnRhdGl2ZSBkZSBxdWVzdGlvbm5haXJlIDoiLz4NCgkJPHVpdGV4dCBuYW1lPSJRVUlaUE9EX1FVSVpfQVRURU1QVF9WQUxVRSIgdmFsdWU9IiVuIHN1ciAldCIvPg0KCQk8dWl0ZXh0IG5hbWU9IlFVSVpQT0RfUVVJWl9TQ09SRSIgdmFsdWU9Ik5vdGUgb2J0ZW51ZSA6Ii8+DQoJCTx1aXRleHQgbmFtZT0iUVVJWlBPRF9RVUlaX1BBU1NTQ09SRSIgdmFsdWU9Ik5vdGUgZCdhZG1pc3NpYmlsaXTDqcKgOiIvPg0KCQk8dWl0ZXh0IG5hbWU9IlFVSVpQT0RfUVVJWl9NQVhTQ09SRSIgdmFsdWU9Ik5vdGUgbWF4aW1hbGUgOiIvPg0KCQk8dWl0ZXh0IG5hbWU9IlFVSVpQT0RfUVVFU0FUTVBUX1NUUiIgdmFsdWU9IlRlbnRhdGl2ZSA6ICVuIHN1ciAldCIvPg0KCQk8dWl0ZXh0IG5hbWU9IlFVSVpQT0RfUVVFU1RZUEVfU1RSIiB2YWx1ZT0iVHlwZTogJXMiLz4NCgkJPHVpdGV4dCBuYW1lPSJRVUlaUE9EX1FVRVNUWVBFX0dSRCIgdmFsdWU9Ik5vdMOpIi8+DQoJCTx1aXRleHQgbmFtZT0iUVVJWlBPRF9RVUVTVFlQRV9TVlkiIHZhbHVlPSJFbnF1w6p0ZSIvPg0KCQk8dWl0ZXh0IG5hbWU9IlFVSVpQT0RfUVVJWkFUTVBUX0lORiIgdmFsdWU9IklsbGltaXTDqSIvPg0KCQk8dWl0ZXh0IG5hbWU9IlFVSVpQT0RfUVVFU0FUTVBUX0lORiIgdmFsdWU9IklsbGltaXTDqSIvPg0KCQk8dWl0ZXh0IG5hbWU9IldBUk5JTkdNU0dfWUVTU1RSSU5HIiB2YWx1ZT0iT3VpIi8+DQoJCTx1aXRleHQgbmFtZT0iV0FSTklOR01TR19OT1NUUklORyIgdmFsdWU9Ik5vbiIvPg0KCQk8dWl0ZXh0IG5hbWU9IldBUk5JTkdNU0dfVElUTEVTVFJJTkciIHZhbHVlPSJBdmVydGlzc2VtZW50IGRlIG5hdmlnYXRpb24gZHUgcXVlc3Rpb25uYWlyZSIvPg0KCQk8dWl0ZXh0IG5hbWU9IldBUk5JTkdNU0dfTVNHU1RSSU5HIiB2YWx1ZT0iVm91cyBuJ2F2ZXogcGFzIHLDqXBvbmR1IMOgIGNlcnRhaW5lcyBxdWVzdGlvbnMgZGUgY2UgcXVlc3Rpb25uYWlyZS4mI3hBOyYjeEE7U2kgdm91cyBjbGlxdWV6IHN1ciBPdWksIHZvdXMgcXVpdHRlcmV6IGxlIHF1ZXN0aW9ubmFpcmUuIENsaXF1ZXogc3VyIE5vbiBwb3VyIGNvbnRpbnVlciBsZSBxdWVzdGlvbm5haXJlLiIvPg0KCQk8dWl0ZXh0IG5hbWU9IklORk9STUFUSU9OX0gyNjRfRkxBU0hQTEFZRVIiIHZhbHVlPSJMYSB2ZXJzaW9uIGRlIEZsYXNoIFBsYXllciBhY3R1ZWxsZW1lbnQgaW5zdGFsbMOpZSBzdXIgdm90cmUgbWFjaGluZSBuZSBwcmVuZCBwYXMgZW4gY2hhcmdlIGNlIHR5cGUgZGUgdmlkw6lvLiBDbGlxdWV6IHN1ciBsYSB6b25lIHZpZMOpbyBwb3VyIHTDqWzDqWNoYXJnZXIgbGEgZGVybmnDqHJlIHZlcnNpb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250cmVyIGwnZW5jYWRyw6kgYXV4IHBhcnRpY2lwYW50cyIvPg0KCQk8dWl0ZXh0IG5hbWU9Ik1VVEUiIHZhbHVlPSJNdWV0Ii8+DQoJCTx1aXRleHQgbmFtZT0iRE9DV1JBUF9USVRMRSIgdmFsdWU9IlBpw6hjZSBqb2ludGUgUHJlc2VudGVyIi8+DQoJCTx1aXRleHQgbmFtZT0iRE9DV1JBUF9NU0ciIHZhbHVlPSJFbnJlZ2lzdHJlciBzdXIgbW9uIG9yZGluYXRldXIiLz4NCgkJPHVpdGV4dCBuYW1lPSJET0NXUkFQX1BST01QVCIgdmFsdWU9IkNsaXF1ZXIgcG91ciB0w6lsw6ljaGFyZ2VyIi8+DQoJPC9sYW5ndWFnZT4NCgk8bGFuZ3VhZ2UgaWQ9Imph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7Iqs65287J2065OcICVuIi8+DQoJCTwhLS0gc3Vic3RpdHV0aW9uOiAlbiA9PSBzbGlkZSBudW1iZXIgLS0+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DQoJCTx1aXRleHQgbmFtZT0iU0NSVUJCQVJTVEFUVVNfTk9BVURJTyIgdmFsdWU9IuyYpOuUlOyYpCDsl4bsnYwiLz4NCgkJPHVpdGV4dCBuYW1lPSJTQ1JVQkJBUlNUQVRVU19WSURQTEFZSU5HIiB2YWx1ZT0i67mE65SU7JikIOyerOyDnSDspJEiLz4NCgkJPHVpdGV4dCBuYW1lPSJTQ1JVQkJBUlNUQVRVU19MT0FESU5HIiB2YWx1ZT0i66Gc65SpIi8+DQoJCTx1aXRleHQgbmFtZT0iU0NSVUJCQVJTVEFUVVNfQlVGRkVSSU5HIiB2YWx1ZT0i67KE7Y2866eBIi8+DQoJCTx1aXRleHQgbmFtZT0iU0NSVUJCQVJTVEFUVVNfUVVFU1RJT04iIHZhbHVlPSLsp4jrrLjsl5Ag64u17ZWY6riwIi8+DQoJCTx1aXRleHQgbmFtZT0iU0NSVUJCQVJTVEFUVVNfUkVWSUVXUVVJWiIgdmFsdWU9IuyniOusuCDri6Tsi5zrs7TquLAiLz4NCgkJPCEtLSBzdWJzdGl0dXRpb246ICVtID09IG1pbnV0ZXMgcmVtYWluaW5nIC0tPg0KCQk8IS0tIHN1YnN0aXR1dGlvbjogJXMgPT0gc2Vjb25kcyByZW1haW5pbmcgLS0+DQoJCTx1aXRleHQgbmFtZT0iRUxBUFNFRCIgdmFsdWU9IiVt67aEICVz7LSIIOuCqOydjCIvPg0KCQk8dWl0ZXh0IG5hbWU9Ik5PVEZPVU5EIiB2YWx1ZT0i7JeG7J2MIi8+DQoJCTx1aXRleHQgbmFtZT0iQVRUQUNITUVOVFMiIHZhbHVlPSLssqjrtoAg7YyM7J28Ii8+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UVVJWiIgdmFsdWU9Iu2AtOymiCIvPg0KCQk8dWl0ZXh0IG5hbWU9IlRBQl9PVVRMSU5FIiB2YWx1ZT0i6rCc7JqUIi8+DQoJCTx1aXRleHQgbmFtZT0iVEFCX1RIVU1CIiB2YWx1ZT0i7LaV7IaM7YyQIi8+DQoJCTx1aXRleHQgbmFtZT0iVEFCX05PVEVTIiB2YWx1ZT0i64W47Yq4Ii8+DQoJCTx1aXRleHQgbmFtZT0iVEFCX1NFQVJDSCIgdmFsdWU9IuqygOyDiSIvPg0KCQk8dWl0ZXh0IG5hbWU9IlNMSURFX0hFQURJTkciIHZhbHVlPSLsiqzrnbzsnbTrk5wg7KCc66qpIi8+DQoJCTx1aXRleHQgbmFtZT0iRFVSQVRJT05fSEVBRElORyIgdmFsdWU9IuyerOyDneyLnOqwhCIvPg0KCQk8dWl0ZXh0IG5hbWU9IlNFQVJDSF9IRUFESU5HIiB2YWx1ZT0i7YWN7Iqk7Yq4IOqygOyDiToiLz4NCgkJPHVpdGV4dCBuYW1lPSJUSFVNQl9IRUFESU5HIiB2YWx1ZT0i7Iqs65287J2065OcIi8+DQoJCTx1aXRleHQgbmFtZT0iVEhVTUJfSU5GTyIgdmFsdWU9IuygnOuqqS/snqzsg53si5zqsIQiLz4NCgkJPHVpdGV4dCBuYW1lPSJBVFRBQ0hOQU1FX0hFQURJTkciIHZhbHVlPSLtjIzsnbwg7J2066aEIi8+DQoJCTx1aXRleHQgbmFtZT0iQVRUQUNIU0laRV9IRUFESU5HIiB2YWx1ZT0i7YGs6riwIi8+DQoJCTx1aXRleHQgbmFtZT0iU0xJREVfTk9URVMiIHZhbHVlPSLsiqzrnbzsnbTrk5wg64W47Yq4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CEtLXF1aXogcG9kIGFuZCBtZXNzYWdlIGJveCB0ZXh0cy0tPg0KCQk8dWl0ZXh0IG5hbWU9IlFVSVpQT0RfUVVJWl9BVFRFTVBUIiB2YWx1ZT0iSW50ZW50byBkZSBwcnVlYmE6Ii8+DQoJCTx1aXRleHQgbmFtZT0iUVVJWlBPRF9RVUlaX0FUVEVNUFRfVkFMVUUiIHZhbHVlPSIlbiBkZSAldCIvPg0KCQk8dWl0ZXh0IG5hbWU9IlFVSVpQT0RfUVVJWl9TQ09SRSIgdmFsdWU9IlB1bnR1YWNpw7NuOiIvPg0KCQk8dWl0ZXh0IG5hbWU9IlFVSVpQT0RfUVVJWl9QQVNTU0NPUkUiIHZhbHVlPSJQdW50dWFjacOzbiBwYXJhIGFwcm9iYXI6Ii8+DQoJCTx1aXRleHQgbmFtZT0iUVVJWlBPRF9RVUlaX01BWFNDT1JFIiB2YWx1ZT0iUHVudHVhY2nDs24gbcOheGltYToiLz4NCgkJPHVpdGV4dCBuYW1lPSJRVUlaUE9EX1FVRVNBVE1QVF9TVFIiIHZhbHVlPSJJbnRlbnRvczogJW4gZGUgJXQiLz4NCgkJPHVpdGV4dCBuYW1lPSJRVUlaUE9EX1FVRVNUWVBFX1NUUiIgdmFsdWU9IlRpcG86ICVzIi8+DQoJCTx1aXRleHQgbmFtZT0iUVVJWlBPRF9RVUVTVFlQRV9HUkQiIHZhbHVlPSJDb24gcHVudHVhY2nDs24iLz4NCgkJPHVpdGV4dCBuYW1lPSJRVUlaUE9EX1FVRVNUWVBFX1NWWSIgdmFsdWU9IkVuY3Vlc3RhIi8+DQoJCTx1aXRleHQgbmFtZT0iUVVJWlBPRF9RVUlaQVRNUFRfSU5GIiB2YWx1ZT0iSW5maW5pdG8iLz4NCgkJPHVpdGV4dCBuYW1lPSJRVUlaUE9EX1FVRVNBVE1QVF9JTkYiIHZhbHVlPSJJbmZpbml0byIvPg0KCQk8dWl0ZXh0IG5hbWU9IldBUk5JTkdNU0dfWUVTU1RSSU5HIiB2YWx1ZT0iU8OtIi8+DQoJCTx1aXRleHQgbmFtZT0iV0FSTklOR01TR19OT1NUUklORyIgdmFsdWU9Ik5vIi8+DQoJCTx1aXRleHQgbmFtZT0iV0FSTklOR01TR19USVRMRVNUUklORyIgdmFsdWU9IkF2aXNvIGRlIG5hdmVnYWNpw7NuIGRlIHBydWViYSIvPg0KCQk8dWl0ZXh0IG5hbWU9IldBUk5JTkdNU0dfTVNHU1RSSU5HIiB2YWx1ZT0iSGF5IHByZWd1bnRhcyBzaW4gaW50ZW50b3MgZW4gZXN0YSBwcnVlYmEuJiN4QTsmI3hBO1BhcmEgc2FsaXIgZGUgbGEgcHJ1ZWJhLCBoYWdhIGNsaWMgZW4gU8OtLiBQYXJhIGNvbnRpbnVhciwgaGFnYSBjbGljIGVuIE5vLiIvPg0KCQk8dWl0ZXh0IG5hbWU9IklORk9STUFUSU9OX0gyNjRfRkxBU0hQTEFZRVIiIHZhbHVlPSJMYSB2ZXJzacOzbiBhY3R1YWwgZGUgRmxhc2ggUGxheWVyIGluc3RhbGFkYSBlbiBlbCBvcmRlbmFkb3Igbm8gZXMgY29tcGF0aWJsZSBjb24gZXN0ZSB2w61kZW8uIEhhZ2EgY2xpYyBlbiBlbCDDoXJlYSBkZSB2w61kZW8gcGFyYSBkZXNjYXJnYXIgbGEgw7psdGltYSB2ZXJzacOzbiBkZSBGbGFzaCBQbGF5ZXIuIi8+DQoJCTwhLS0gc3Vic3RpdHV0aW9uOiAlcCA9PSBwcmVzZW50YXRpb24gdGl0bGUgLS0+DQoJCTwhLS0gc3Vic3RpdHV0aW9uOiAlcyA9PSBzbGlkZSB0aXRsZSAtLT4NCgkJPCEtLSBzdWJzdGl0dXRpb246ICVuID09IHNsaWRlIG51bWJlciAtLT4NCgkJPHVpdGV4dCBuYW1lPSJCT09LTUFSSyIgdmFsdWU9IkFkb2JlIFByZXNlbnRlcjogJXAiLz4NCgkJPCEtLSBzdWJzdGl0dXRpb246ICVwID09IHByZXNlbnRhdGlvbiB0aXRsZSAtLT4NCgkJPCEtLSBzdWJzdGl0dXRpb246ICVzID09IHNsaWRlIHRpdGxlIC0tPg0KCQk8IS0tIHN1YnN0aXR1dGlvbjogJW4gPT0gc2xpZGUgbnVtYmVyIC0tPg0KCQk8dWl0ZXh0IG5hbWU9IkJPT0tNQVJLU0xJREUiIHZhbHVlPSJBZG9iZSBQcmVzZW50ZXI6ICVwICVzIi8+DQoJCTx1aXRleHQgbmFtZT0iU0hPV1NJREVCQVIiIHZhbHVlPSJNb3N0cmFyIGJhcnJhIGxhdGVyYWwgYSBsb3MgcGFydGljaXBhbnRlcyIvPg0KCQk8dWl0ZXh0IG5hbWU9Ik1VVEUiIHZhbHVlPSJTaWxlbmNpYXI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QYXJhZG8iLz4NCgkJPHVpdGV4dCBuYW1lPSJTQ1JVQkJBUlNUQVRVU19QTEFZSU5HIiB2YWx1ZT0iUmVwcm9kdXppbmRvIi8+DQoJCTx1aXRleHQgbmFtZT0iU0NSVUJCQVJTVEFUVVNfTk9BVURJTyIgdmFsdWU9IlNlbSDDoXVkaW8iLz4NCgkJPHVpdGV4dCBuYW1lPSJTQ1JVQkJBUlNUQVRVU19WSURQTEFZSU5HIiB2YWx1ZT0iVsOtZGVvIGVtIHJlcHJvZHXDp8OjbyIvPg0KCQk8dWl0ZXh0IG5hbWU9IlNDUlVCQkFSU1RBVFVTX0xPQURJTkciIHZhbHVlPSJDYXJyZWdhbmRvIi8+DQoJCTx1aXRleHQgbmFtZT0iU0NSVUJCQVJTVEFUVVNfQlVGRkVSSU5HIiB2YWx1ZT0iQXJtYXplbmFuZG8gZW0gYnVmZmVyIi8+DQoJCTx1aXRleHQgbmFtZT0iU0NSVUJCQVJTVEFUVVNfUVVFU1RJT04iIHZhbHVlPSJSZXNwb25kZXIgcGVyZ3VudGEiLz4NCgkJPHVpdGV4dCBuYW1lPSJTQ1JVQkJBUlNUQVRVU19SRVZJRVdRVUlaIiB2YWx1ZT0iUmV2aXNhbmRvIHF1ZXN0aW9uw6FyaW8iLz4NCgkJPCEtLSBzdWJzdGl0dXRpb246ICVtID09IG1pbnV0ZXMgcmVtYWluaW5nIC0tPg0KCQk8IS0tIHN1YnN0aXR1dGlvbjogJXMgPT0gc2Vjb25kcyByZW1haW5pbmcgLS0+DQoJCTx1aXRleHQgbmFtZT0iRUxBUFNFRCIgdmFsdWU9IiVtIG1pbnV0b3MgJXMgc2VndW5kb3MgcmVzdGFudGVzIi8+DQoJCTx1aXRleHQgbmFtZT0iTk9URk9VTkQiIHZhbHVlPSJOYWRhIGVuY29udHJhZG8iLz4NCgkJPHVpdGV4dCBuYW1lPSJBVFRBQ0hNRU5UUyIgdmFsdWU9IkFuZXhv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dG8iLz4NCgkJPHVpdGV4dCBuYW1lPSJUQUJfUVVJWiIgdmFsdWU9IlF1ZXN0LiIvPg0KCQk8dWl0ZXh0IG5hbWU9IlRBQl9PVVRMSU5FIiB2YWx1ZT0iRXNxdWVtYSIvPg0KCQk8dWl0ZXh0IG5hbWU9IlRBQl9USFVNQiIgdmFsdWU9Ik1pbmkiLz4NCgkJPHVpdGV4dCBuYW1lPSJUQUJfTk9URVMiIHZhbHVlPSJOb3RhcyIvPg0KCQk8dWl0ZXh0IG5hbWU9IlRBQl9TRUFSQ0giIHZhbHVlPSJCdXNjYSIvPg0KCQk8dWl0ZXh0IG5hbWU9IlNMSURFX0hFQURJTkciIHZhbHVlPSJUw610dWxvIGRvIHNsaWRlIi8+DQoJCTx1aXRleHQgbmFtZT0iRFVSQVRJT05fSEVBRElORyIgdmFsdWU9IkR1cmHDp8OjbyIvPg0KCQk8dWl0ZXh0IG5hbWU9IlNFQVJDSF9IRUFESU5HIiB2YWx1ZT0iUHJvY3VyYXIgdGV4dG86Ii8+DQoJCTx1aXRleHQgbmFtZT0iVEhVTUJfSEVBRElORyIgdmFsdWU9IlNsaWRlIi8+DQoJCTx1aXRleHQgbmFtZT0iVEhVTUJfSU5GTyIgdmFsdWU9IlTDrXR1bG8vRHVyYcOnw6NvIGRvIHNsaWRlIi8+DQoJCTx1aXRleHQgbmFtZT0iQVRUQUNITkFNRV9IRUFESU5HIiB2YWx1ZT0iTm9tZSBkbyBhcnF1aXZvIi8+DQoJCTx1aXRleHQgbmFtZT0iQVRUQUNIU0laRV9IRUFESU5HIiB2YWx1ZT0iVGFtYW5obyIvPg0KCQk8dWl0ZXh0IG5hbWU9IlNMSURFX05PVEVTIiB2YWx1ZT0iQW5vdGHDp8O1ZXMgZG8gc2xpZGUiLz4NCgkJPCEtLXF1aXogcG9kIGFuZCBtZXNzYWdlIGJveCB0ZXh0cy0tPg0KCQk8dWl0ZXh0IG5hbWU9IlFVSVpQT0RfUVVJWl9BVFRFTVBUIiB2YWx1ZT0iVGVudGF0aXZhIG5vIHF1ZXN0aW9uw6FyaW86Ii8+DQoJCTx1aXRleHQgbmFtZT0iUVVJWlBPRF9RVUlaX0FUVEVNUFRfVkFMVUUiIHZhbHVlPSIlbiBkZSAldCIvPg0KCQk8dWl0ZXh0IG5hbWU9IlFVSVpQT0RfUVVJWl9TQ09SRSIgdmFsdWU9IlBvbnR1YcOnw6NvOiIvPg0KCQk8dWl0ZXh0IG5hbWU9IlFVSVpQT0RfUVVJWl9QQVNTU0NPUkUiIHZhbHVlPSJQb250dWHDp8OjbyBkZSBhcHJvdmHDp8OjbzoiLz4NCgkJPHVpdGV4dCBuYW1lPSJRVUlaUE9EX1FVSVpfTUFYU0NPUkUiIHZhbHVlPSJQb250dWHDp8OjbyBtw6F4aW1hOiIvPg0KCQk8dWl0ZXh0IG5hbWU9IlFVSVpQT0RfUVVFU0FUTVBUX1NUUiIgdmFsdWU9IlRlbnRhdGl2YTogJW4gZGUgJXQiLz4NCgkJPHVpdGV4dCBuYW1lPSJRVUlaUE9EX1FVRVNUWVBFX1NUUiIgdmFsdWU9IlRpcG86ICVzIi8+DQoJCTx1aXRleHQgbmFtZT0iUVVJWlBPRF9RVUVTVFlQRV9HUkQiIHZhbHVlPSJDbGFzc2lmaWNhdMOzcmlhIi8+DQoJCTx1aXRleHQgbmFtZT0iUVVJWlBPRF9RVUVTVFlQRV9TVlkiIHZhbHVlPSJQZXNxdWlzYSIvPg0KCQk8dWl0ZXh0IG5hbWU9IlFVSVpQT0RfUVVJWkFUTVBUX0lORiIgdmFsdWU9IkluZmluaXRvIi8+DQoJCTx1aXRleHQgbmFtZT0iUVVJWlBPRF9RVUVTQVRNUFRfSU5GIiB2YWx1ZT0iSW5maW5pdG8iLz4NCgkJPHVpdGV4dCBuYW1lPSJXQVJOSU5HTVNHX1lFU1NUUklORyIgdmFsdWU9IlNpbSIvPg0KCQk8dWl0ZXh0IG5hbWU9IldBUk5JTkdNU0dfTk9TVFJJTkciIHZhbHVlPSJOw6NvIi8+DQoJCTx1aXRleHQgbmFtZT0iV0FSTklOR01TR19USVRMRVNUUklORyIgdmFsdWU9IkFsZXJ0YSBkZSBuYXZlZ2HDp8OjbyBkbyBxdWVzdGlvbsOhcmlvIi8+DQoJCTx1aXRleHQgbmFtZT0iV0FSTklOR01TR19NU0dTVFJJTkciIHZhbHVlPSJFeGlzdGVtIHBlcmd1bnRhcyBxdWUgbsOjbyBmb3JhbSByZXNwb25kaWRhcyBuZXN0ZSBxdWVzdGlvbsOhcmlvLiYjeEE7JiN4QTtDbGlxdWUgZW0gU2ltIHBhcmEgc2FpciBkbyBxdWVzdGlvbsOhcmlvIG91IGVtIE7Do28gc2UgcXVpc2VyIGNvbnRpbnVhci4iLz4NCgkJPHVpdGV4dCBuYW1lPSJJTkZPUk1BVElPTl9IMjY0X0ZMQVNIUExBWUVSIiB2YWx1ZT0iQSB2ZXJzw6NvIGF0dWFsIGRvIEZsYXNoIFBsYXllciBpbnN0YWxhZGEgbm8gY29tcHV0YWRvciBuw6NvIG9mZXJlY2Ugc3Vwb3J0ZSBhIGVzc2UgdsOtZGVvLiBDbGlxdWUgbmEgw6FyZWEgZG8gdsOtZGVvIHBhcmEgYmFpeGFyIGEgdmVyc8OjbyBtYWlzIHJlY2VudGUgZG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FyIGJhcnJhIGxhdGVyYWwgYW8gcGFydGljaXBhbnRlcyIvPg0KCQk8dWl0ZXh0IG5hbWU9Ik1VVEUiIHZhbHVlPSJNdWRvIi8+DQoJCTx1aXRleHQgbmFtZT0iRE9DV1JBUF9USVRMRSIgdmFsdWU9IkFuZXhvIGRlIGFycXVpdm8gZG8gUHJlc2VudGVyIi8+DQoJCTx1aXRleHQgbmFtZT0iRE9DV1JBUF9NU0ciIHZhbHVlPSJTYWx2YXIgZW0gTWV1IGNvbXB1dGFkb3IiLz4NCgkJPHVpdGV4dCBuYW1lPSJET0NXUkFQX1BST01QVCIgdmFsdWU9IkNsaXF1ZSBwYXJhIGJhaXhhciIvPg0KCTwvbGFuZ3VhZ2U+DQoJPGxhbmd1YWdlIGlkPSJp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JbnRlcnJvdHRvIi8+DQoJCTx1aXRleHQgbmFtZT0iU0NSVUJCQVJTVEFUVVNfUExBWUlORyIgdmFsdWU9IlJpcHJvZHV6aW9uZSIvPg0KCQk8dWl0ZXh0IG5hbWU9IlNDUlVCQkFSU1RBVFVTX05PQVVESU8iIHZhbHVlPSJBdWRpbyBpbmF0dC4iLz4NCgkJPHVpdGV4dCBuYW1lPSJTQ1JVQkJBUlNUQVRVU19WSURQTEFZSU5HIiB2YWx1ZT0iVmlkZW8gaW4gcmlwcm9kdXppb25lIi8+DQoJCTx1aXRleHQgbmFtZT0iU0NSVUJCQVJTVEFUVVNfTE9BRElORyIgdmFsdWU9IkNhcmljYW1lbnRvIi8+DQoJCTx1aXRleHQgbmFtZT0iU0NSVUJCQVJTVEFUVVNfQlVGRkVSSU5HIiB2YWx1ZT0iQnVmZmVyaW5nIi8+DQoJCTx1aXRleHQgbmFtZT0iU0NSVUJCQVJTVEFUVVNfUVVFU1RJT04iIHZhbHVlPSJSaXNwb25kaSBhIGRvbWFuZGEiLz4NCgkJPHVpdGV4dCBuYW1lPSJTQ1JVQkJBUlNUQVRVU19SRVZJRVdRVUlaIiB2YWx1ZT0iUmV2aXNpb25lIGRlbCBxdWl6Ii8+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DQoJCTx1aXRleHQgbmFtZT0iQVRUQUNITUVOVFMiIHZhbHVlPSJBbGxlZ2F0aS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QuIi8+DQoJCTx1aXRleHQgbmFtZT0iVEFCX1FVSVoiIHZhbHVlPSJRdWl6Ii8+DQoJCTx1aXRleHQgbmFtZT0iVEFCX09VVExJTkUiIHZhbHVlPSJTdHJ1dHR1cmEiLz4NCgkJPHVpdGV4dCBuYW1lPSJUQUJfVEhVTUIiIHZhbHVlPSJNaW5pYXR1cmUiLz4NCgkJPHVpdGV4dCBuYW1lPSJUQUJfTk9URVMiIHZhbHVlPSJOb3RlIi8+DQoJCTx1aXRleHQgbmFtZT0iVEFCX1NFQVJDSCIgdmFsdWU9IkNlcmNhIi8+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DQoJCTx1aXRleHQgbmFtZT0iU0xJREVfTk9URVMiIHZhbHVlPSJOb3RlIGRpYXBvc2l0aXZh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EgJW4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IS0tcXVpeiBwb2QgYW5kIG1lc3NhZ2UgYm94IHRleHRzLS0+DQoJCTx1aXRleHQgbmFtZT0iUVVJWlBPRF9RVUlaX0FUVEVNUFQiIHZhbHVlPSJRdWl6cG9naW5nOiIvPg0KCQk8dWl0ZXh0IG5hbWU9IlFVSVpQT0RfUVVJWl9BVFRFTVBUX1ZBTFVFIiB2YWx1ZT0iJW4gdmFuICV0Ii8+DQoJCTx1aXRleHQgbmFtZT0iUVVJWlBPRF9RVUlaX1NDT1JFIiB2YWx1ZT0iQmVoYWFsZGUgc2NvcmU6Ii8+DQoJCTx1aXRleHQgbmFtZT0iUVVJWlBPRF9RVUlaX1BBU1NTQ09SRSIgdmFsdWU9IlZvbGRvZW5kZSBzY29yZToiLz4NCgkJPHVpdGV4dCBuYW1lPSJRVUlaUE9EX1FVSVpfTUFYU0NPUkUiIHZhbHVlPSJNYXhpbWFhbCBoYWFsYmFyZSBzY29yZToiLz4NCgkJPHVpdGV4dCBuYW1lPSJRVUlaUE9EX1FVRVNBVE1QVF9TVFIiIHZhbHVlPSJQb2dpbmc6ICVuIHZhbiAldCIvPg0KCQk8dWl0ZXh0IG5hbWU9IlFVSVpQT0RfUVVFU1RZUEVfU1RSIiB2YWx1ZT0iVHlwZTogJXMiLz4NCgkJPHVpdGV4dCBuYW1lPSJRVUlaUE9EX1FVRVNUWVBFX0dSRCIgdmFsdWU9IlRlbHQgdm9vciBzY29yZSIvPg0KCQk8dWl0ZXh0IG5hbWU9IlFVSVpQT0RfUVVFU1RZUEVfU1ZZIiB2YWx1ZT0iRW5xdcOqdGUiLz4NCgkJPHVpdGV4dCBuYW1lPSJRVUlaUE9EX1FVSVpBVE1QVF9JTkYiIHZhbHVlPSJPbmJlcGVya3QiLz4NCgkJPHVpdGV4dCBuYW1lPSJRVUlaUE9EX1FVRVNBVE1QVF9JTkYiIHZhbHVlPSJPbmJlcGVya3QiLz4NCgkJPHVpdGV4dCBuYW1lPSJXQVJOSU5HTVNHX1lFU1NUUklORyIgdmFsdWU9IkphIi8+DQoJCTx1aXRleHQgbmFtZT0iV0FSTklOR01TR19OT1NUUklORyIgdmFsdWU9Ik5lZSIvPg0KCQk8dWl0ZXh0IG5hbWU9IldBUk5JTkdNU0dfVElUTEVTVFJJTkciIHZhbHVlPSJXYWFyc2NodXdpbmcgbWV0IGJldHJla2tpbmcgdG90IHF1aXpuYXZpZ2F0aWUiLz4NCgkJPHVpdGV4dCBuYW1lPSJXQVJOSU5HTVNHX01TR1NUUklORyIgdmFsdWU9IlUgaGVidCBuaWV0IGFsbGUgdnJhZ2VuIGluIGRlemUgcXVpeiBiZWFudHdvb3JkLiYjeEE7JiN4QTtLbGlrIG9wIEphIG9tIGRlIHF1aXogYWYgdGUgc2x1aXRlbi4gS2xpayBvcCBOZWUgb20gZGUgcXVpeiB2b29ydCB0ZSB6ZXR0ZW4uIi8+DQoJCTx1aXRleHQgbmFtZT0iSU5GT1JNQVRJT05fSDI2NF9GTEFTSFBMQVlFUiIgdmFsdWU9IkRlemUgdmlkZW8gd29yZHQgbmlldCBvbmRlcnN0ZXVuZCBkb29yIGRlIHZlcnNpZSB2YW4gRmxhc2ggUGxheWVyIGRpZSBtb21lbnRlZWwgb3AgdXcgY29tcHV0ZXIgaXMgZ2XDr25zdGFsbGVlcmQuIEtsaWsgaW4gZGUgdmlkZW8gb20gZGUgbmlldXdzdGUgRmxhc2ggUGxheWVyIHRlIGRvd25sb2FkZ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ppanBhbmVlbCBhYW4gZGVlbG5lbWVycyB3ZWVyZ2V2ZW4iLz4NCgkJPHVpdGV4dCBuYW1lPSJNVVRFIiB2YWx1ZT0iRGVtcGVuIi8+DQoJCTx1aXRleHQgbmFtZT0iRE9DV1JBUF9USVRMRSIgdmFsdWU9IlByZXNlbnRlci1iZXN0YW5kc2JpamxhZ2UiLz4NCgkJPHVpdGV4dCBuYW1lPSJET0NXUkFQX01TRyIgdmFsdWU9Ik9wc2xhYW4gaW4gRGV6ZSBjb21wdXRlciIvPg0KCQk8dWl0ZXh0IG5hbWU9IkRPQ1dSQVBfUFJPTVBUIiB2YWx1ZT0iS2xpayBvbSB0ZSBkb3dubG9hZGVuIi8+DQoJPC9sYW5ndWFnZT4NCgk8bGFuZ3VhZ2UgaWQ9ImNuIj4NCgkJPCEtLSBmb3JtYXQgZm9yIHVpZm9udCB2YWx1ZSBpcyAiZm9udCxzaXplLGlzYm9sZCxpc2l0YWxpYyxpc3NoYWRvd2VkIiAtLT4NCgkJPHVpZm9udCBuYW1lPSJGT05UX1FVSVpaSU5HIiB2YWx1ZT0i5a6L5L2TLTE4MDMwLDEwLGZhbHNlLGZhbHNlLGZhbHNlIi8+DQoJCTx1aWZvbnQgbmFtZT0iRk9OVF9TQ1JVQlNUQVRVUyIgdmFsdWU9IuWui+S9ky0xODAzMCwxMCx0cnVlLGZhbHNlLHRydWUiLz4NCgkJPHVpZm9udCBuYW1lPSJGT05UX1NDUlVCVElNRSIgdmFsdWU9IuWui+S9ky0xODAzMCwxMCxmYWxzZSxmYWxzZSx0cnVlIi8+DQoJCTx1aWZvbnQgbmFtZT0iRk9OVF9FTEFQU0VEVElNRSIgdmFsdWU9IuWui+S9ky0xODAzMCwxMCx0cnVlLGZhbHNlLHRydWUiLz4NCgkJPHVpZm9udCBuYW1lPSJGT05UX1VUSUxTTUVOVSIgdmFsdWU9IuWui+S9ky0xODAzMCwxMCx0cnVlLGZhbHNlLGZhbHNlIi8+DQoJCTx1aWZvbnQgbmFtZT0iRk9OVF9UQUJTIiB2YWx1ZT0i5a6L5L2TLTE4MDMwLDE0LHRydWUsZmFsc2UsdHJ1ZSIvPg0KCQk8dWlmb250IG5hbWU9IkZPTlRfUFJFU0VOVEFUSU9OTkFNRSIgdmFsdWU9IuWui+S9ky0xODAzMCwxNCxmYWxzZSxmYWxzZSx0cnVlIi8+DQoJCTx1aWZvbnQgbmFtZT0iRk9OVF9QUkVTRU5URVJOQU1FIiB2YWx1ZT0i5a6L5L2TLTE4MDMwLDE0LHRydWUsZmFsc2UsdHJ1ZSIvPg0KCQk8dWlmb250IG5hbWU9IkZPTlRfUFJFU0VOVEVSVElUTEUiIHZhbHVlPSLlrovkvZMtMTgwMzAsMTMsZmFsc2UsZmFsc2UsdHJ1ZSIvPg0KCQk8dWlmb250IG5hbWU9IkZPTlRfQklPQlROIiB2YWx1ZT0i5a6L5L2TLTE4MDMwLDEwLGZhbHNlLGZhbHNlLHRydWUiLz4NCgkJPHVpZm9udCBuYW1lPSJGT05UX05PVEVTIiB2YWx1ZT0i5a6L5L2TLTE4MDMwLDEyLGZhbHNlLGZhbHNlLGZhbHNlIi8+DQoJCTx1aWZvbnQgbmFtZT0iRk9OVF9PVVRMSU5FIiB2YWx1ZT0i5a6L5L2TLTE4MDMwLDEyLGZhbHNlLGZhbHNlLHRydWUiLz4NCgkJPHVpZm9udCBuYW1lPSJGT05UX1NFQVJDSCIgdmFsdWU9IuWui+S9ky0xODAzMCwxMixmYWxzZSxmYWxzZSx0cnVlIi8+DQoJCTx1aWZvbnQgbmFtZT0iRk9OVF9USFVNQiIgdmFsdWU9IuWui+S9ky0xODAzMCwxMCxmYWxzZSxmYWxzZSx0cnVlIi8+DQoJCTx1aWZvbnQgbmFtZT0iRk9OVF9CSU9XSU4iIHZhbHVlPSLlrovkvZMtMTgwMzAsMTIsZmFsc2UsZmFsc2UsZmFsc2UiLz4NCgkJPHVpZm9udCBuYW1lPSJGT05UX0xJU1RIRUFESU5HIiB2YWx1ZT0i5a6L5L2TLTE4MDMwLDEwLGZhbHNlLGZhbHNlLGZhbHNlIi8+DQoJCTx1aWZvbnQgbmFtZT0iRk9OVF9XSU5USVRMRSIgdmFsdWU9IuWui+S9ky0xODAzMCwxMCxmYWxzZSxmYWxzZSx0cnVlIi8+DQoJCTx1aWZvbnQgbmFtZT0iRk9OVF9BVFRBQ0hNRU5UUyIgdmFsdWU9IuWui+S9ky0xODAzMCwxMixmYWxzZSxmYWxzZSx0cnVlIi8+DQoJCTwhLS1xdWl6IHBvZCBhbmQgbWVzc2FnZSBib3ggdGV4dCBmb250cy0tPg0KCQk8dWlmb250IG5hbWU9IkZPTlRfTVNHQk9YX1dJTlRJVExFIiB2YWx1ZT0i5a6L5L2TLTE4MDMwLDEyLHRydWUsZmFsc2UsdHJ1ZSIvPg0KCQk8dWlmb250IG5hbWU9IkZPTlRfTVNHQk9YX01TRyIgdmFsdWU9IuWui+S9ky0xODAzMCwxMixmYWxzZSxmYWxzZSx0cnVlIi8+DQoJCTx1aWZvbnQgbmFtZT0iRk9OVF9NU0dCT1hfT1BUSU9OUyIgdmFsdWU9IuWui+S9ky0xODAzMCwxMCx0cnVlLGZhbHNlLHRydWUiLz4NCgkJPHVpZm9udCBuYW1lPSJGT05UX1FVSVpQT0RfUVVJWl9USVRMRSIgdmFsdWU9IuWui+S9ky0xODAzMCwxMix0cnVlLGZhbHNlLHRydWUiLz4NCgkJPHVpZm9udCBuYW1lPSJGT05UX1FVSVpQT0RfUVVJWl9BVFRFTVBUIiB2YWx1ZT0i5a6L5L2TLTE4MDMwLDEwLGZhbHNlLGZhbHNlLHRydWUiLz4NCgkJPHVpZm9udCBuYW1lPSJGT05UX1FVSVpQT0RfUVVJWl9BVFRFTVBUX1ZBTFVFIiB2YWx1ZT0i5a6L5L2TLTE4MDMwLDEwLHRydWUsZmFsc2UsdHJ1ZSIvPg0KCQk8dWlmb250IG5hbWU9IkZPTlRfUVVJWlBPRF9RVUVTVElPTl9TQ09SRSIgdmFsdWU9IuWui+S9ky0xODAzMCwxMCxmYWxzZSxmYWxzZSx0cnVlIi8+DQoJCTx1aWZvbnQgbmFtZT0iRk9OVF9RVUlaUE9EX1FVRVNUSU9OX1NDT1JFX1ZBTFVFIiB2YWx1ZT0i5a6L5L2TLTE4MDMwLDEwLHRydWUsZmFsc2UsdHJ1ZSIvPg0KCQk8dWlmb250IG5hbWU9IkZPTlRfUVVJWlBPRF9RVUVTVElPTl9BVFRFTVBUIiB2YWx1ZT0i5a6L5L2TLTE4MDMwLDEwLGZhbHNlLGZhbHNlLHRydWUiLz4NCgkJPHVpZm9udCBuYW1lPSJGT05UX1FVSVpQT0RfUVVFU1RJT05fQVRURU1QVF9WQUxVRSIgdmFsdWU9IuWui+S9ky0xODAzMCwxMCx0cnVlLGZhbHNlLHRydWUiLz4NCgkJPHVpZm9udCBuYW1lPSJGT05UX1FVSVpQT0RfUVVFU1RJT05fVEFHIiB2YWx1ZT0i5a6L5L2TLTE4MDMwLDEyLHRydWUsZmFsc2UsdHJ1ZSIvPg0KCQk8dWlmb250IG5hbWU9IkZPTlRfUVVJWlBPRF9RVUlaX1FVRVNUSU9OX0NPVU5UIiB2YWx1ZT0i5a6L5L2TLTE4MDMwLDEwLGZhbHNlLGZhbHNlLHRydWUiLz4NCgkJPHVpZm9udCBuYW1lPSJGT05UX1FVSVpQT0RfUVVJWl9RVUVTVElPTl9DT1VOVF9WQUxVRSIgdmFsdWU9IuWui+S9ky0xODAzMCwxMCx0cnVlLGZhbHNlLHRydWUiLz4NCgkJPHVpZm9udCBuYW1lPSJGT05UX1FVSVpQT0RfUVVJWl9RVUVTVElPTl9BVFRFTVBURUQiIHZhbHVlPSLlrovkvZMtMTgwMzAsMTAsZmFsc2UsZmFsc2UsdHJ1ZSIvPg0KCQk8dWlmb250IG5hbWU9IkZPTlRfUVVJWlBPRF9RVUlaX1FVRVNUSU9OX0FUVEVNUFRFRF9WQUxVRSIgdmFsdWU9IuWui+S9ky0xODAzMCwxMCx0cnVlLGZhbHNlLHRydWUiLz4NCgkJPHVpZm9udCBuYW1lPSJGT05UX1FVSVpQT0RfUVVJWl9TQ09SRV9UQUciIHZhbHVlPSLlrovkvZMtMTgwMzAsMTIsdHJ1ZSxmYWxzZSx0cnVlIi8+DQoJCTx1aWZvbnQgbmFtZT0iRk9OVF9RVUlaUE9EX1FVSVpfU0NPUkUiIHZhbHVlPSLlrovkvZMtMTgwMzAsMTAsZmFsc2UsZmFsc2UsdHJ1ZSIvPg0KCQk8dWlmb250IG5hbWU9IkZPTlRfUVVJWlBPRF9RVUlaX1NDT1JFX1ZBTFVFIiB2YWx1ZT0i5a6L5L2TLTE4MDMwLDEwLHRydWUsZmFsc2UsdHJ1ZSIvPg0KCQk8dWlmb250IG5hbWU9IkZPTlRfUVVJWlBPRF9RVUlaX01BWFNDT1JFIiB2YWx1ZT0i5a6L5L2TLTE4MDMwLDEwLGZhbHNlLGZhbHNlLHRydWUiLz4NCgkJPHVpZm9udCBuYW1lPSJGT05UX1FVSVpQT0RfUVVJWl9NQVhTQ09SRV9WQUxVRSIgdmFsdWU9IuWui+S9ky0xODAzMCwxMCx0cnVlLGZhbHNlLHRydWUiLz4NCgkJPHVpZm9udCBuYW1lPSJGT05UX1FVSVpQT0RfUVVJWl9QQVNTU0NPUkUiIHZhbHVlPSLlrovkvZMtMTgwMzAsMTAsZmFsc2UsZmFsc2UsdHJ1ZSIvPg0KCQk8dWlmb250IG5hbWU9IkZPTlRfUVVJWlBPRF9RVUlaX1BBU1NTQ09SRV9WQUxVRSIgdmFsdWU9IuWui+S9ky0xODAzMCwxMCx0cnVlLGZhbHNlLHRydWUiLz4NCgkJPCEtLSB1aXRleHQgLS0+DQoJCTwhLS0gc3Vic3RpdHV0aW9uOiAlbiA9PSBzbGlkZSBudW1iZXIgLS0+DQoJCTx1aXRleHQgbmFtZT0iVU5OQU1FRFNMSURFVElUTEUiIHZhbHVlPSLlubvnga/niYcgJW4iLz4NCgkJPCEtLSBzdWJzdGl0dXRpb246ICVuID09IHNsaWRlIG51bWJlciAtLT4NCgkJPCEtLSBzdWJzdGl0dXRpb246ICV0ID09IHRvdGFsIHNsaWRlIGNvdW50IC0tPg0KCQk8dWl0ZXh0IG5hbWU9IlNDUlVCQkFSU1RBVFVTX1NMSURFSU5GTyIgdmFsdWU9IuW5u+eBr+eJhyAlbiAvICV0IHwgIi8+DQoJCTx1aXRleHQgbmFtZT0iU0NSVUJCQVJTVEFUVVNfU1RPUFBFRCIgdmFsdWU9IuW3suWBnOatoiIvPg0KCQk8dWl0ZXh0IG5hbWU9IlNDUlVCQkFSU1RBVFVTX1BMQVlJTkciIHZhbHVlPSLmraPlnKjmkq3mlL4iLz4NCgkJPHVpdGV4dCBuYW1lPSJTQ1JVQkJBUlNUQVRVU19OT0FVRElPIiB2YWx1ZT0i5peg6Z+z6aKRIi8+DQoJCTx1aXRleHQgbmFtZT0iU0NSVUJCQVJTVEFUVVNfVklEUExBWUlORyIgdmFsdWU9IuinhumikeaSreaUviIvPg0KCQk8dWl0ZXh0IG5hbWU9IlNDUlVCQkFSU1RBVFVTX0xPQURJTkciIHZhbHVlPSLmraPlnKjovb3lhaUiLz4NCgkJPHVpdGV4dCBuYW1lPSJTQ1JVQkJBUlNUQVRVU19CVUZGRVJJTkciIHZhbHVlPSLmraPlnKjov5vooYznvJPlhrLlpITnkIYiLz4NCgkJPHVpdGV4dCBuYW1lPSJTQ1JVQkJBUlNUQVRVU19RVUVTVElPTiIgdmFsdWU9IuWbnuetlOmXrumimCIvPg0KCQk8dWl0ZXh0IG5hbWU9IlNDUlVCQkFSU1RBVFVTX1JFVklFV1FVSVoiIHZhbHVlPSLmraPlnKjlrqHpmIXmtYvpqowiLz4NCgkJPCEtLSBzdWJzdGl0dXRpb246ICVtID09IG1pbnV0ZXMgcmVtYWluaW5nIC0tPg0KCQk8IS0tIHN1YnN0aXR1dGlvbjogJXMgPT0gc2Vjb25kcyByZW1haW5pbmcgLS0+DQoJCTx1aXRleHQgbmFtZT0iRUxBUFNFRCIgdmFsdWU9IuWJqeS9mSAlbSDliIbpkp8gJXMg56eSIi8+DQoJCTx1aXRleHQgbmFtZT0iTk9URk9VTkQiIHZhbHVlPSLmnKrmib7liLDku7vkvZXlhoXlrrkiLz4NCgkJPHVpdGV4dCBuYW1lPSJBVFRBQ0hNRU5UUyIgdmFsdWU9IumZhOS7tiIvPg0KCQk8IS0tIHN1YnN0aXR1dGlvbjogJXAgPT0gY3VycmVudCBzcGVha2VyJ3MgdGl0bGUgLS0+DQoJCTx1aXRleHQgbmFtZT0iQklPV0lOX1RJVExFIiB2YWx1ZT0i5Liq5Lq6566A5LuLOiAlcCIvPg0KCQk8dWl0ZXh0IG5hbWU9IkJJT0JUTl9USVRMRSIgdmFsdWU9IuS4quS6uueugOS7iyIvPg0KCQk8dWl0ZXh0IG5hbWU9IkRJVklERVJCVE5fVElUTEUiIHZhbHVlPSJ8Ii8+DQoJCTx1aXRleHQgbmFtZT0iQ09OVEFDVEJUTl9USVRMRSIgdmFsdWU9IuiBlOezu+aWueW8jyIvPg0KCQk8dWl0ZXh0IG5hbWU9IlRBQl9RVUlaIiB2YWx1ZT0i5rWL6aqMIi8+DQoJCTx1aXRleHQgbmFtZT0iVEFCX09VVExJTkUiIHZhbHVlPSLlpKfnurIiLz4NCgkJPHVpdGV4dCBuYW1lPSJUQUJfVEhVTUIiIHZhbHVlPSLnvKnnlaXlm74iLz4NCgkJPHVpdGV4dCBuYW1lPSJUQUJfTk9URVMiIHZhbHVlPSLlpIfms6giLz4NCgkJPHVpdGV4dCBuYW1lPSJUQUJfU0VBUkNIIiB2YWx1ZT0i5pCc57SiIi8+DQoJCTx1aXRleHQgbmFtZT0iU0xJREVfSEVBRElORyIgdmFsdWU9IuW5u+eBr+eJh+agh+mimCIvPg0KCQk8dWl0ZXh0IG5hbWU9IkRVUkFUSU9OX0hFQURJTkciIHZhbHVlPSLmjIHnu63ml7bpl7QiLz4NCgkJPHVpdGV4dCBuYW1lPSJTRUFSQ0hfSEVBRElORyIgdmFsdWU9IuaQnOe0ouaWh+acrDoiLz4NCgkJPHVpdGV4dCBuYW1lPSJUSFVNQl9IRUFESU5HIiB2YWx1ZT0i5bm754Gv54mHIi8+DQoJCTx1aXRleHQgbmFtZT0iVEhVTUJfSU5GTyIgdmFsdWU9IuW5u+eBr+eJh+agh+mimC/mjIHnu63ml7bpl7QiLz4NCgkJPHVpdGV4dCBuYW1lPSJBVFRBQ0hOQU1FX0hFQURJTkciIHZhbHVlPSLmlofku7blkI0iLz4NCgkJPHVpdGV4dCBuYW1lPSJBVFRBQ0hTSVpFX0hFQURJTkciIHZhbHVlPSLlpKflsI8iLz4NCgkJPHVpdGV4dCBuYW1lPSJTTElERV9OT1RFUyIgdmFsdWU9IuW5u+eBr+eJh+Wkh+azqCIvPg0KCQk8IS0tcXVpeiBwb2QgYW5kIG1lc3NhZ2UgYm94IHRleHRzLS0+DQoJCTx1aXRleHQgbmFtZT0iUVVJWlBPRF9RVUlaX0FUVEVNUFQiIHZhbHVlPSLmtYvpqozlsJ3or5XmrKHmlbA6Ii8+DQoJCTx1aXRleHQgbmFtZT0iUVVJWlBPRF9RVUlaX0FUVEVNUFRfVkFMVUUiIHZhbHVlPSLnrKwgJW4g5qyh77yM5YWxICV0IOasoSIvPg0KCQk8dWl0ZXh0IG5hbWU9IlFVSVpQT0RfUVVJWl9TQ09SRSIgdmFsdWU9IuW+l+WIhjoiLz4NCgkJPHVpdGV4dCBuYW1lPSJRVUlaUE9EX1FVSVpfUEFTU1NDT1JFIiB2YWx1ZT0i5Y+K5qC85YiG5pWwOiIvPg0KCQk8dWl0ZXh0IG5hbWU9IlFVSVpQT0RfUVVJWl9NQVhTQ09SRSIgdmFsdWU9IuacgOmrmOWIhuaVsDoiLz4NCgkJPHVpdGV4dCBuYW1lPSJRVUlaUE9EX1FVRVNBVE1QVF9TVFIiIHZhbHVlPSLlsJ3or5XmrKHmlbA6IOesrCAlbiDmrKHvvIzlhbEgJXQg5qyhIi8+DQoJCTx1aXRleHQgbmFtZT0iUVVJWlBPRF9RVUVTVFlQRV9TVFIiIHZhbHVlPSLnsbvlnos6ICVzIi8+DQoJCTx1aXRleHQgbmFtZT0iUVVJWlBPRF9RVUVTVFlQRV9HUkQiIHZhbHVlPSLor4TnuqciLz4NCgkJPHVpdGV4dCBuYW1lPSJRVUlaUE9EX1FVRVNUWVBFX1NWWSIgdmFsdWU9Iuiwg+afpSIvPg0KCQk8dWl0ZXh0IG5hbWU9IlFVSVpQT0RfUVVJWkFUTVBUX0lORiIgdmFsdWU9IuaXoOmZkCIvPg0KCQk8dWl0ZXh0IG5hbWU9IlFVSVpQT0RfUVVFU0FUTVBUX0lORiIgdmFsdWU9IuaXoOmZkCIvPg0KCQk8dWl0ZXh0IG5hbWU9IldBUk5JTkdNU0dfWUVTU1RSSU5HIiB2YWx1ZT0i5pivIi8+DQoJCTx1aXRleHQgbmFtZT0iV0FSTklOR01TR19OT1NUUklORyIgdmFsdWU9IuWQpiIvPg0KCQk8dWl0ZXh0IG5hbWU9IldBUk5JTkdNU0dfVElUTEVTVFJJTkciIHZhbHVlPSLmtYvpqozlr7zoiKrorablkYoiLz4NCgkJPHVpdGV4dCBuYW1lPSJXQVJOSU5HTVNHX01TR1NUUklORyIgdmFsdWU9IuatpOa1i+mqjOS4reacieacquWwneivleS9nOetlOeahOmXrumimOOAgiYjeEE7JiN4QTvljZXlh7vigJzmmK/igJ3pgIDlh7rmraTmtYvpqozjgILljZXlh7vigJzlkKbigJ3nu6fnu63mtYvpqozjgIIiLz4NCgkJPHVpdGV4dCBuYW1lPSJJTkZPUk1BVElPTl9IMjY0X0ZMQVNIUExBWUVSIiB2YWx1ZT0i5b2T5YmN5a6J6KOF5Zyo5oKo55qE6K6h566X5py65LiK55qEIEZsYXNoIFBsYXllciDniYjmnKzkuI3mlK/mjIHor6Xop4bpopHjgILljZXlh7vop4bpopHljLrln5/kuIvovb3mnIDmlrDniYjmnKznmoQgRmxhc2ggUGxheWVy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S7tumZhOS7tiIvPg0KCQk8dWl0ZXh0IG5hbWU9IkRPQ1dSQVBfTVNHIiB2YWx1ZT0i5L+d5a2Y5Yiw5oiR55qE6K6h566X5py6Ii8+DQoJCTx1aXRleHQgbmFtZT0iRE9DV1JBUF9QUk9NUFQiIHZhbHVlPSLljZXlh7vku6XkuIvovb0iLz4NCgk8L2xhbmd1YWdlPg0KCTxsYW5ndWFnZSBpZD0idH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heXQgJW4iLz4NCgkJPCEtLSBzdWJzdGl0dXRpb246ICVuID09IHNsaWRlIG51bWJlciAtLT4NCgkJPCEtLSBzdWJzdGl0dXRpb246ICV0ID09IHRvdGFsIHNsaWRlIGNvdW50IC0tPg0KCQk8dWl0ZXh0IG5hbWU9IlNDUlVCQkFSU1RBVFVTX1NMSURFSU5GTyIgdmFsdWU9IlNsYXl0ICVuIC8gJXQgfCAiLz4NCgkJPHVpdGV4dCBuYW1lPSJTQ1JVQkJBUlNUQVRVU19TVE9QUEVEIiB2YWx1ZT0iRHVyZHVydWxkdSIvPg0KCQk8dWl0ZXh0IG5hbWU9IlNDUlVCQkFSU1RBVFVTX1BMQVlJTkciIHZhbHVlPSJPeW5hdMSxbMSxeW9yIi8+DQoJCTx1aXRleHQgbmFtZT0iU0NSVUJCQVJTVEFUVVNfTk9BVURJTyIgdmFsdWU9IlNlcyBZb2siLz4NCgkJPHVpdGV4dCBuYW1lPSJTQ1JVQkJBUlNUQVRVU19WSURQTEFZSU5HIiB2YWx1ZT0iVmlkZW8gT3luYXTEsWzEsXlvciIvPg0KCQk8dWl0ZXh0IG5hbWU9IlNDUlVCQkFSU1RBVFVTX0xPQURJTkciIHZhbHVlPSJZw7xrbGVuaXlvciIvPg0KCQk8dWl0ZXh0IG5hbWU9IlNDUlVCQkFSU1RBVFVTX0JVRkZFUklORyIgdmFsdWU9IkFyYWJlbGxlxJ9lIEFsxLFuxLF5b3IiLz4NCgkJPHVpdGV4dCBuYW1lPSJTQ1JVQkJBUlNUQVRVU19RVUVTVElPTiIgdmFsdWU9IlNvcnV5dSBZYW7EsXRsYSIvPg0KCQk8dWl0ZXh0IG5hbWU9IlNDUlVCQkFSU1RBVFVTX1JFVklFV1FVSVoiIHZhbHVlPSJTxLFuYXYgxLBuY2VsZW5peW9yIi8+DQoJCTwhLS0gc3Vic3RpdHV0aW9uOiAlbSA9PSBtaW51dGVzIHJlbWFpbmluZyAtLT4NCgkJPCEtLSBzdWJzdGl0dXRpb246ICVzID09IHNlY29uZHMgcmVtYWluaW5nIC0tPg0KCQk8dWl0ZXh0IG5hbWU9IkVMQVBTRUQiIHZhbHVlPSIlbSBEYWtpa2EgJXMgU2FuaXllIEthbGTEsSIvPg0KCQk8dWl0ZXh0IG5hbWU9Ik5PVEZPVU5EIiB2YWx1ZT0iSGVyaGFuZ2kgQmlyIMWeZXkgQnVsdW5tYWTEsSIvPg0KCQk8dWl0ZXh0IG5hbWU9IkFUVEFDSE1FTlRTIiB2YWx1ZT0iRWtsZXI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LEsHJ0aWJhdCIvPg0KCQk8dWl0ZXh0IG5hbWU9IlRBQl9RVUlaIiB2YWx1ZT0iU8SxbmF2Ii8+DQoJCTx1aXRleHQgbmFtZT0iVEFCX09VVExJTkUiIHZhbHVlPSJBbmEgSGF0Ii8+DQoJCTx1aXRleHQgbmFtZT0iVEFCX1RIVU1CIiB2YWx1ZT0iUmVzaW0iLz4NCgkJPHVpdGV4dCBuYW1lPSJUQUJfTk9URVMiIHZhbHVlPSJOb3RsYXIiLz4NCgkJPHVpdGV4dCBuYW1lPSJUQUJfU0VBUkNIIiB2YWx1ZT0iQXJhIi8+DQoJCTx1aXRleHQgbmFtZT0iU0xJREVfSEVBRElORyIgdmFsdWU9IlNsYXl0IEJhxZ9sxLHEn8SxIi8+DQoJCTx1aXRleHQgbmFtZT0iRFVSQVRJT05fSEVBRElORyIgdmFsdWU9IlPDvHJlIi8+DQoJCTx1aXRleHQgbmFtZT0iU0VBUkNIX0hFQURJTkciIHZhbHVlPSJNZXRuaSBhcmE6Ii8+DQoJCTx1aXRleHQgbmFtZT0iVEhVTUJfSEVBRElORyIgdmFsdWU9IlNsYXl0Ii8+DQoJCTx1aXRleHQgbmFtZT0iVEhVTUJfSU5GTyIgdmFsdWU9IlNsYXl0IEJhxZ9sxLHEn8SxL1PDvHJlc2kiLz4NCgkJPHVpdGV4dCBuYW1lPSJBVFRBQ0hOQU1FX0hFQURJTkciIHZhbHVlPSJEb3N5YSBBZMSxIi8+DQoJCTx1aXRleHQgbmFtZT0iQVRUQUNIU0laRV9IRUFESU5HIiB2YWx1ZT0iQm95dXQiLz4NCgkJPHVpdGV4dCBuYW1lPSJTTElERV9OT1RFUyIgdmFsdWU9IlNsYXl0IE5vdGxhcsSx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QodC70LDQudC0ICVu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IS0tcXVpeiBwb2QgYW5kIG1lc3NhZ2UgYm94IHRleHRzLS0+DQoJCTx1aXRleHQgbmFtZT0iUVVJWlBPRF9RVUlaX0FUVEVNUFQiIHZhbHVlPSLQn9C+0L/Ri9GC0LrQsCDQv9GA0L7QudGC0Lgg0L7Qv9GA0L7RgToiLz4NCgkJPHVpdGV4dCBuYW1lPSJRVUlaUE9EX1FVSVpfQVRURU1QVF9WQUxVRSIgdmFsdWU9IiVuINC40LcgJXQiLz4NCgkJPHVpdGV4dCBuYW1lPSJRVUlaUE9EX1FVSVpfU0NPUkUiIHZhbHVlPSLQndCw0LHRgNCw0L3QviDQsdCw0LvQu9C+0LI6Ii8+DQoJCTx1aXRleHQgbmFtZT0iUVVJWlBPRF9RVUlaX1BBU1NTQ09SRSIgdmFsdWU9ItCf0YDQvtGF0L7QtNC90L7QuSDRgNC10LfRg9C70YzRgtCw0YI6Ii8+DQoJCTx1aXRleHQgbmFtZT0iUVVJWlBPRF9RVUlaX01BWFNDT1JFIiB2YWx1ZT0i0JzQsNC60YHQuNC80LDQu9GM0L3Ri9C5INGA0LXQt9GD0LvRjNGC0LDRgjoiLz4NCgkJPHVpdGV4dCBuYW1lPSJRVUlaUE9EX1FVRVNBVE1QVF9TVFIiIHZhbHVlPSLQn9C+0L/Ri9GC0LrQsDogJW4g0LjQtyAldCIvPg0KCQk8dWl0ZXh0IG5hbWU9IlFVSVpQT0RfUVVFU1RZUEVfU1RSIiB2YWx1ZT0i0KLQuNC/OiAlcyIvPg0KCQk8dWl0ZXh0IG5hbWU9IlFVSVpQT0RfUVVFU1RZUEVfR1JEIiB2YWx1ZT0i0KEg0L7RhtC10L3QutC+0LkiLz4NCgkJPHVpdGV4dCBuYW1lPSJRVUlaUE9EX1FVRVNUWVBFX1NWWSIgdmFsdWU9ItCe0LHQt9C+0YAiLz4NCgkJPHVpdGV4dCBuYW1lPSJRVUlaUE9EX1FVSVpBVE1QVF9JTkYiIHZhbHVlPSLQkdC+0LvRjNGI0L7QtSDRh9C40YHQu9C+Ii8+DQoJCTx1aXRleHQgbmFtZT0iUVVJWlBPRF9RVUVTQVRNUFRfSU5GIiB2YWx1ZT0i0JHQvtC70YzRiNC+0LUg0YfQuNGB0LvQviIvPg0KCQk8dWl0ZXh0IG5hbWU9IldBUk5JTkdNU0dfWUVTU1RSSU5HIiB2YWx1ZT0i0JTQsCIvPg0KCQk8dWl0ZXh0IG5hbWU9IldBUk5JTkdNU0dfTk9TVFJJTkciIHZhbHVlPSLQndC10YIiLz4NCgkJPHVpdGV4dCBuYW1lPSJXQVJOSU5HTVNHX1RJVExFU1RSSU5HIiB2YWx1ZT0i0J/RgNC10LTRg9C/0YDQtdC20LTQtdC90LjQtSDQviDQvdCw0LLQuNCz0LDRhtC40Lgg0LIg0L7Qv9GA0L7RgdC1Ii8+DQoJCTx1aXRleHQgbmFtZT0iV0FSTklOR01TR19NU0dTVFJJTkciIHZhbHVlPSLQkiDQvtC/0YDQvtGB0LUg0L7RgdGC0LDQu9C40YHRjCDQvdC10L7RgtCy0LXRh9C10L3QvdGL0LUg0LLQvtC/0YDQvtGB0Ysu0J3QsNC20LDRgtC40LUg0LrQvdC+0L/QutC4ICZxdW90O9CU0LAmcXVvdDsg0L/RgNC40LLQtdC00LXRgiDQuiDQt9Cw0LrRgNGL0YLQuNGOINC+0L/RgNC+0YHQsC4g0J3QsNC20LDRgtC40LUg0LrQvdC+0L/QutC4ICZxdW90O9Cd0LXRgiZxdW90OyDQv9GA0L7QtNC+0LvQttC40YIg0L7Qv9GA0L7RgS4iLz4NCgkJPHVpdGV4dCBuYW1lPSJJTkZPUk1BVElPTl9IMjY0X0ZMQVNIUExBWUVSIiB2YWx1ZT0i0KLQtdC60YPRidCw0Y8g0LLQtdGA0YHQuNGPINC/0YDQvtC40LPRgNGL0LLQsNGC0LXQu9GPIEZsYXNoIFBsYXllciwg0YPRgdGC0LDQvdC+0LLQu9C10L3QvdCw0Y8g0L3QsCDRjdGC0L7QvCDQutC+0LzQv9GM0Y7RgtC10YDQtSwg0L3QtSDQv9C+0LTQtNC10YDQttC40LLQsNC10YIg0Y3RgtC+INCy0LjQtNC10L4uINCp0LXQu9C60L3QuNGC0LUg0LIg0L7QsdC70LDRgdGC0Lgg0LLQuNC00LXQviwg0YfRgtC+0LHRiyDQt9Cw0LPRgNGD0LfQuNGC0Ywg0L/QvtGB0LvQtdC00L3RjtGOINCy0LXRgNGB0LjRjiDQv9GA0L7QuNCz0YDRi9Cy0LDRgtC10LvRj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tCf0L7QutCw0LfRi9Cy0LDRgtGMINCy0YDQtdC30LrRgyDRg9GH0LDRgdGC0L3QuNC60LDQvCIvPg0KCQk8dWl0ZXh0IG5hbWU9Ik1VVEUiIHZhbHVlPSLQntGC0LrQu9GO0YfQuNGC0Ywg0LfQstGD0LoiLz4NCgkJPHVpdGV4dCBuYW1lPSJET0NXUkFQX1RJVExFIiB2YWx1ZT0i0JLQu9C+0LbQtdC90LjQtSDQsiDRhNCw0LnQuyBBZG9iZSBQcmVzZW50ZXIiLz4NCgkJPHVpdGV4dCBuYW1lPSJET0NXUkFQX01TRyIgdmFsdWU9ItCh0L7RhdGA0LDQvdC40YLRjCDQsiDQv9Cw0L/QutGDICZxdW90O9Cc0L7QuSDQutC+0LzQv9GM0Y7RgtC10YAmcXVvdDsiLz4NCgkJPHVpdGV4dCBuYW1lPSJET0NXUkFQX1BST01QVCIgdmFsdWU9ItCp0LXQu9C60L3Rg9GC0Ywg0LTQu9GPINC30LDQs9GA0YPQt9C60LgiLz4NCgk8L2xhbmd1YWdlPg0KPC9jb25maWd1cmF0aW9uPg0K"/>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01.xml><?xml version="1.0" encoding="utf-8"?>
<p:tagLst xmlns:a="http://schemas.openxmlformats.org/drawingml/2006/main" xmlns:r="http://schemas.openxmlformats.org/officeDocument/2006/relationships" xmlns:p="http://schemas.openxmlformats.org/presentationml/2006/main">
  <p:tag name="PRESENTER_SHAPEINFO" val="&lt;ThreeDShapeInfo&gt;&lt;uuid val=&quot;{6F5CC107-5AD7-4DB4-9F9C-8580BD46CA46}&quot;/&gt;&lt;isInvalidForFieldText val=&quot;0&quot;/&gt;&lt;Image&gt;&lt;filename val=&quot;C:\Users\rajdl\AppData\Local\Temp\PR\data\asimages\{6F5CC107-5AD7-4DB4-9F9C-8580BD46CA46}_7.png&quot;/&gt;&lt;left val=&quot;321&quot;/&gt;&lt;top val=&quot;177&quot;/&gt;&lt;width val=&quot;64&quot;/&gt;&lt;height val=&quot;41&quot;/&gt;&lt;hasText val=&quot;1&quot;/&gt;&lt;/Image&gt;&lt;/ThreeDShapeInfo&gt;"/>
</p:tagLst>
</file>

<file path=ppt/tags/tag102.xml><?xml version="1.0" encoding="utf-8"?>
<p:tagLst xmlns:a="http://schemas.openxmlformats.org/drawingml/2006/main" xmlns:r="http://schemas.openxmlformats.org/officeDocument/2006/relationships" xmlns:p="http://schemas.openxmlformats.org/presentationml/2006/main">
  <p:tag name="PRESENTER_SHAPEINFO" val="&lt;ThreeDShapeInfo&gt;&lt;uuid val=&quot;{FA527BD6-C4F1-496B-90E8-E0EA7D39E0E3}&quot;/&gt;&lt;isInvalidForFieldText val=&quot;0&quot;/&gt;&lt;Image&gt;&lt;filename val=&quot;C:\Users\rajdl\AppData\Local\Temp\PR\data\asimages\{FA527BD6-C4F1-496B-90E8-E0EA7D39E0E3}_7.png&quot;/&gt;&lt;left val=&quot;352&quot;/&gt;&lt;top val=&quot;176&quot;/&gt;&lt;width val=&quot;139&quot;/&gt;&lt;height val=&quot;47&quot;/&gt;&lt;hasText val=&quot;1&quot;/&gt;&lt;/Image&gt;&lt;/ThreeDShapeInfo&gt;"/>
</p:tagLst>
</file>

<file path=ppt/tags/tag103.xml><?xml version="1.0" encoding="utf-8"?>
<p:tagLst xmlns:a="http://schemas.openxmlformats.org/drawingml/2006/main" xmlns:r="http://schemas.openxmlformats.org/officeDocument/2006/relationships" xmlns:p="http://schemas.openxmlformats.org/presentationml/2006/main">
  <p:tag name="PRESENTER_SHAPEINFO" val="&lt;ThreeDShapeInfo&gt;&lt;uuid val=&quot;{E7A7542B-7EBC-49DE-847B-FAC48DBCE5CB}&quot;/&gt;&lt;isInvalidForFieldText val=&quot;0&quot;/&gt;&lt;Image&gt;&lt;filename val=&quot;C:\Users\rajdl\AppData\Local\Temp\PR\data\asimages\{E7A7542B-7EBC-49DE-847B-FAC48DBCE5CB}_7.png&quot;/&gt;&lt;left val=&quot;483&quot;/&gt;&lt;top val=&quot;176&quot;/&gt;&lt;width val=&quot;78&quot;/&gt;&lt;height val=&quot;31&quot;/&gt;&lt;hasText val=&quot;1&quot;/&gt;&lt;/Image&gt;&lt;/ThreeDShapeInfo&gt;"/>
</p:tagLst>
</file>

<file path=ppt/tags/tag104.xml><?xml version="1.0" encoding="utf-8"?>
<p:tagLst xmlns:a="http://schemas.openxmlformats.org/drawingml/2006/main" xmlns:r="http://schemas.openxmlformats.org/officeDocument/2006/relationships" xmlns:p="http://schemas.openxmlformats.org/presentationml/2006/main">
  <p:tag name="PRESENTER_SHAPEINFO" val="&lt;ThreeDShapeInfo&gt;&lt;uuid val=&quot;{C6D3FBFF-BA3B-45E0-B61C-5DEB87732322}&quot;/&gt;&lt;isInvalidForFieldText val=&quot;0&quot;/&gt;&lt;Image&gt;&lt;filename val=&quot;C:\Users\rajdl\AppData\Local\Temp\PR\data\asimages\{C6D3FBFF-BA3B-45E0-B61C-5DEB87732322}_7.png&quot;/&gt;&lt;left val=&quot;482&quot;/&gt;&lt;top val=&quot;177&quot;/&gt;&lt;width val=&quot;37&quot;/&gt;&lt;height val=&quot;142&quot;/&gt;&lt;hasText val=&quot;1&quot;/&gt;&lt;/Image&gt;&lt;/ThreeDShapeInfo&gt;"/>
</p:tagLst>
</file>

<file path=ppt/tags/tag105.xml><?xml version="1.0" encoding="utf-8"?>
<p:tagLst xmlns:a="http://schemas.openxmlformats.org/drawingml/2006/main" xmlns:r="http://schemas.openxmlformats.org/officeDocument/2006/relationships" xmlns:p="http://schemas.openxmlformats.org/presentationml/2006/main">
  <p:tag name="PPSNARRATION" val="8,679410632,Q:\veda_vyuka\granty_projekty\BioHeMA\prezentace\vyukove\jatra_pptx\Media.ppcx"/>
  <p:tag name="PPSNARRATIONPROPS" val="Q:\veda_vyuka\granty_projekty\BioHeMA\prezentace\zvuk\jatra_wav\jatra-08.wav"/>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4&quot;/&gt;&lt;lineCharCount val=&quot;9&quot;/&gt;&lt;/TableIndex&gt;&lt;/ShapeText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2&quot;/&gt;&lt;lineCharCount val=&quot;9&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44&quot;/&gt;&lt;lineCharCount val=&quot;13&quot;/&gt;&lt;lineCharCount val=&quot;13&quot;/&gt;&lt;lineCharCount val=&quot;14&quot;/&gt;&lt;lineCharCount val=&quot;11&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INFO" val="&lt;ThreeDShapeInfo&gt;&lt;uuid val=&quot;{ADFB6DAE-1CDC-4EA0-8814-CC1AD0CD5024}&quot;/&gt;&lt;isInvalidForFieldText val=&quot;0&quot;/&gt;&lt;Image&gt;&lt;filename val=&quot;C:\Users\rajdl\AppData\Local\Temp\PR\data\asimages\{ADFB6DAE-1CDC-4EA0-8814-CC1AD0CD5024}_8.png&quot;/&gt;&lt;left val=&quot;393&quot;/&gt;&lt;top val=&quot;157&quot;/&gt;&lt;width val=&quot;57&quot;/&gt;&lt;height val=&quot;28&quot;/&gt;&lt;hasText val=&quot;1&quot;/&gt;&lt;/Image&gt;&lt;/ThreeDShape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27E45DF6-FA51-4E90-88F4-4BE7688FFBA4}&quot;/&gt;&lt;isInvalidForFieldText val=&quot;0&quot;/&gt;&lt;Image&gt;&lt;filename val=&quot;C:\Users\rajdl\AppData\Local\Temp\PR\data\asimages\{27E45DF6-FA51-4E90-88F4-4BE7688FFBA4}_8.png&quot;/&gt;&lt;left val=&quot;228&quot;/&gt;&lt;top val=&quot;193&quot;/&gt;&lt;width val=&quot;267&quot;/&gt;&lt;height val=&quot;118&quot;/&gt;&lt;hasText val=&quot;1&quot;/&gt;&lt;/Image&gt;&lt;/ThreeDShape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2&quot;/&gt;&lt;lineCharCount val=&quot;9&quot;/&gt;&lt;/TableIndex&gt;&lt;/ShapeText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Lst>
</file>

<file path=ppt/tags/tag114.xml><?xml version="1.0" encoding="utf-8"?>
<p:tagLst xmlns:a="http://schemas.openxmlformats.org/drawingml/2006/main" xmlns:r="http://schemas.openxmlformats.org/officeDocument/2006/relationships" xmlns:p="http://schemas.openxmlformats.org/presentationml/2006/main">
  <p:tag name="PRESENTER_SHAPEINFO" val="&lt;ThreeDShapeInfo&gt;&lt;uuid val=&quot;{C5894111-9CA9-47AC-B67D-DABDE2A63236}&quot;/&gt;&lt;isInvalidForFieldText val=&quot;0&quot;/&gt;&lt;Image&gt;&lt;filename val=&quot;C:\Users\rajdl\AppData\Local\Temp\PR\data\asimages\{C5894111-9CA9-47AC-B67D-DABDE2A63236}_8.png&quot;/&gt;&lt;left val=&quot;285&quot;/&gt;&lt;top val=&quot;396&quot;/&gt;&lt;width val=&quot;61&quot;/&gt;&lt;height val=&quot;28&quot;/&gt;&lt;hasText val=&quot;1&quot;/&gt;&lt;/Image&gt;&lt;/ThreeDShape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A9DFD6B7-E06D-48CD-B3DC-06BE2C27671A}&quot;/&gt;&lt;isInvalidForFieldText val=&quot;0&quot;/&gt;&lt;Image&gt;&lt;filename val=&quot;C:\Users\rajdl\AppData\Local\Temp\PR\data\asimages\{A9DFD6B7-E06D-48CD-B3DC-06BE2C27671A}_8.png&quot;/&gt;&lt;left val=&quot;269&quot;/&gt;&lt;top val=&quot;287&quot;/&gt;&lt;width val=&quot;126&quot;/&gt;&lt;height val=&quot;112&quot;/&gt;&lt;hasText val=&quot;1&quot;/&gt;&lt;/Image&gt;&lt;/ThreeDShape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F96BEBC0-9368-4778-B008-9E500F3F64FE}&quot;/&gt;&lt;isInvalidForFieldText val=&quot;0&quot;/&gt;&lt;Image&gt;&lt;filename val=&quot;C:\Users\rajdl\AppData\Local\Temp\PR\data\asimages\{F96BEBC0-9368-4778-B008-9E500F3F64FE}_8.png&quot;/&gt;&lt;left val=&quot;213&quot;/&gt;&lt;top val=&quot;306&quot;/&gt;&lt;width val=&quot;32&quot;/&gt;&lt;height val=&quot;93&quot;/&gt;&lt;hasText val=&quot;1&quot;/&gt;&lt;/Image&gt;&lt;/ThreeDShape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0258FC8F-A50B-434B-9710-02E510DCD8D1}&quot;/&gt;&lt;isInvalidForFieldText val=&quot;0&quot;/&gt;&lt;Image&gt;&lt;filename val=&quot;C:\Users\rajdl\AppData\Local\Temp\PR\data\asimages\{0258FC8F-A50B-434B-9710-02E510DCD8D1}_8.png&quot;/&gt;&lt;left val=&quot;280&quot;/&gt;&lt;top val=&quot;298&quot;/&gt;&lt;width val=&quot;263&quot;/&gt;&lt;height val=&quot;53&quot;/&gt;&lt;hasText val=&quot;1&quot;/&gt;&lt;/Image&gt;&lt;/ThreeDShapeInfo&gt;"/>
</p:tagLst>
</file>

<file path=ppt/tags/tag118.xml><?xml version="1.0" encoding="utf-8"?>
<p:tagLst xmlns:a="http://schemas.openxmlformats.org/drawingml/2006/main" xmlns:r="http://schemas.openxmlformats.org/officeDocument/2006/relationships" xmlns:p="http://schemas.openxmlformats.org/presentationml/2006/main">
  <p:tag name="PRESENTER_SHAPEINFO" val="&lt;ThreeDShapeInfo&gt;&lt;uuid val=&quot;{289C6ACF-CE2F-441C-A7A6-86FF23CE58BB}&quot;/&gt;&lt;isInvalidForFieldText val=&quot;0&quot;/&gt;&lt;Image&gt;&lt;filename val=&quot;C:\Users\rajdl\AppData\Local\Temp\PR\data\asimages\{289C6ACF-CE2F-441C-A7A6-86FF23CE58BB}_8.png&quot;/&gt;&lt;left val=&quot;528&quot;/&gt;&lt;top val=&quot;359&quot;/&gt;&lt;width val=&quot;28&quot;/&gt;&lt;height val=&quot;109&quot;/&gt;&lt;hasText val=&quot;1&quot;/&gt;&lt;/Image&gt;&lt;/ThreeDShapeInfo&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4&quot;/&gt;&lt;lineCharCount val=&quot;10&quot;/&gt;&lt;lineCharCount val=&quot;19&quot;/&gt;&lt;/TableIndex&gt;&lt;/ShapeTextInfo&gt;"/>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2&quot;/&gt;&lt;lineCharCount val=&quot;5&quot;/&gt;&lt;/TableIndex&gt;&lt;/ShapeTextInfo&gt;"/>
</p:tagLst>
</file>

<file path=ppt/tags/tag122.xml><?xml version="1.0" encoding="utf-8"?>
<p:tagLst xmlns:a="http://schemas.openxmlformats.org/drawingml/2006/main" xmlns:r="http://schemas.openxmlformats.org/officeDocument/2006/relationships" xmlns:p="http://schemas.openxmlformats.org/presentationml/2006/main">
  <p:tag name="PRESENTER_SHAPEINFO" val="&lt;ThreeDShapeInfo&gt;&lt;uuid val=&quot;{D43F5086-1976-42E1-B671-2DD15086904F}&quot;/&gt;&lt;isInvalidForFieldText val=&quot;0&quot;/&gt;&lt;Image&gt;&lt;filename val=&quot;C:\Users\rajdl\AppData\Local\Temp\PR\data\asimages\{D43F5086-1976-42E1-B671-2DD15086904F}_8.png&quot;/&gt;&lt;left val=&quot;38&quot;/&gt;&lt;top val=&quot;152&quot;/&gt;&lt;width val=&quot;82&quot;/&gt;&lt;height val=&quot;116&quot;/&gt;&lt;hasText val=&quot;1&quot;/&gt;&lt;/Image&gt;&lt;/ThreeDShapeInfo&gt;"/>
</p:tagLst>
</file>

<file path=ppt/tags/tag123.xml><?xml version="1.0" encoding="utf-8"?>
<p:tagLst xmlns:a="http://schemas.openxmlformats.org/drawingml/2006/main" xmlns:r="http://schemas.openxmlformats.org/officeDocument/2006/relationships" xmlns:p="http://schemas.openxmlformats.org/presentationml/2006/main">
  <p:tag name="PRESENTER_SHAPEINFO" val="&lt;ThreeDShapeInfo&gt;&lt;uuid val=&quot;{BC752FDF-FBD7-427E-9A51-E7B0C09AC011}&quot;/&gt;&lt;isInvalidForFieldText val=&quot;0&quot;/&gt;&lt;Image&gt;&lt;filename val=&quot;C:\Users\rajdl\AppData\Local\Temp\PR\data\asimages\{BC752FDF-FBD7-427E-9A51-E7B0C09AC011}_8.png&quot;/&gt;&lt;left val=&quot;173&quot;/&gt;&lt;top val=&quot;157&quot;/&gt;&lt;width val=&quot;97&quot;/&gt;&lt;height val=&quot;136&quot;/&gt;&lt;hasText val=&quot;1&quot;/&gt;&lt;/Image&gt;&lt;/ThreeDShapeInfo&gt;"/>
</p:tagLst>
</file>

<file path=ppt/tags/tag124.xml><?xml version="1.0" encoding="utf-8"?>
<p:tagLst xmlns:a="http://schemas.openxmlformats.org/drawingml/2006/main" xmlns:r="http://schemas.openxmlformats.org/officeDocument/2006/relationships" xmlns:p="http://schemas.openxmlformats.org/presentationml/2006/main">
  <p:tag name="PRESENTER_SHAPEINFO" val="&lt;ThreeDShapeInfo&gt;&lt;uuid val=&quot;{5842F2EC-0D4C-446F-BF17-C293C67C731E}&quot;/&gt;&lt;isInvalidForFieldText val=&quot;1&quot;/&gt;&lt;Image&gt;&lt;filename val=&quot;C:\Users\rajdl\AppData\Local\Temp\PR\data\asimages\{5842F2EC-0D4C-446F-BF17-C293C67C731E}_8.png&quot;/&gt;&lt;left val=&quot;590&quot;/&gt;&lt;top val=&quot;181&quot;/&gt;&lt;width val=&quot;138&quot;/&gt;&lt;height val=&quot;157&quot;/&gt;&lt;hasText val=&quot;1&quot;/&gt;&lt;/Image&gt;&lt;/ThreeDShapeInfo&gt;"/>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B91FDAAD-0EAA-48BA-B09F-79E24C8DD891}&quot;/&gt;&lt;isInvalidForFieldText val=&quot;0&quot;/&gt;&lt;Image&gt;&lt;filename val=&quot;C:\Users\rajdl\AppData\Local\Temp\PR\data\asimages\{B91FDAAD-0EAA-48BA-B09F-79E24C8DD891}_8.png&quot;/&gt;&lt;left val=&quot;74&quot;/&gt;&lt;top val=&quot;118&quot;/&gt;&lt;width val=&quot;103&quot;/&gt;&lt;height val=&quot;45&quot;/&gt;&lt;hasText val=&quot;1&quot;/&gt;&lt;/Image&gt;&lt;/ThreeDShapeInfo&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PRESENTER_SHAPEINFO" val="&lt;ThreeDShapeInfo&gt;&lt;uuid val=&quot;{4E418FF8-D966-47CE-B5FE-3C8EED20A8A8}&quot;/&gt;&lt;isInvalidForFieldText val=&quot;0&quot;/&gt;&lt;Image&gt;&lt;filename val=&quot;C:\Users\rajdl\AppData\Local\Temp\PR\data\asimages\{4E418FF8-D966-47CE-B5FE-3C8EED20A8A8}_8.png&quot;/&gt;&lt;left val=&quot;422&quot;/&gt;&lt;top val=&quot;111&quot;/&gt;&lt;width val=&quot;189&quot;/&gt;&lt;height val=&quot;45&quot;/&gt;&lt;hasText val=&quot;1&quot;/&gt;&lt;/Image&gt;&lt;/ThreeDShape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PRESENTER_SHAPEINFO" val="&lt;ThreeDShapeInfo&gt;&lt;uuid val=&quot;{12BBE5F3-57BF-4F21-B45A-B5DA4458BE2C}&quot;/&gt;&lt;isInvalidForFieldText val=&quot;0&quot;/&gt;&lt;Image&gt;&lt;filename val=&quot;C:\Users\rajdl\AppData\Local\Temp\PR\data\asimages\{12BBE5F3-57BF-4F21-B45A-B5DA4458BE2C}_8.png&quot;/&gt;&lt;left val=&quot;120&quot;/&gt;&lt;top val=&quot;322&quot;/&gt;&lt;width val=&quot;109&quot;/&gt;&lt;height val=&quot;45&quot;/&gt;&lt;hasText val=&quot;1&quot;/&gt;&lt;/Image&gt;&lt;/ThreeDShapeInfo&gt;"/>
</p:tagLst>
</file>

<file path=ppt/tags/tag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quot;/&gt;&lt;lineCharCount val=&quot;2&quot;/&gt;&lt;lineCharCount val=&quot;1&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3.xml><?xml version="1.0" encoding="utf-8"?>
<p:tagLst xmlns:a="http://schemas.openxmlformats.org/drawingml/2006/main" xmlns:r="http://schemas.openxmlformats.org/officeDocument/2006/relationships" xmlns:p="http://schemas.openxmlformats.org/presentationml/2006/main">
  <p:tag name="PPSNARRATION" val="9,679410632,Q:\veda_vyuka\granty_projekty\BioHeMA\prezentace\vyukove\jatra_pptx\Media.ppcx"/>
  <p:tag name="PPSNARRATIONPROPS" val="Q:\veda_vyuka\granty_projekty\BioHeMA\prezentace\zvuk\jatra_wav\jatra-09.wav"/>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1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4&quot;/&gt;&lt;lineCharCount val=&quot;9&quot;/&gt;&lt;/TableIndex&gt;&lt;/ShapeTextInfo&gt;"/>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2&quot;/&gt;&lt;lineCharCount val=&quot;9&quot;/&gt;&lt;/TableIndex&gt;&lt;/ShapeTextInfo&gt;"/>
</p:tagLst>
</file>

<file path=ppt/tags/tag148.xml><?xml version="1.0" encoding="utf-8"?>
<p:tagLst xmlns:a="http://schemas.openxmlformats.org/drawingml/2006/main" xmlns:r="http://schemas.openxmlformats.org/officeDocument/2006/relationships" xmlns:p="http://schemas.openxmlformats.org/presentationml/2006/main">
  <p:tag name="PRESENTER_SHAPEINFO" val="&lt;ThreeDShapeInfo&gt;&lt;uuid val=&quot;{A06E8C64-CC45-46F0-AF53-7CC5FCDE85FE}&quot;/&gt;&lt;isInvalidForFieldText val=&quot;0&quot;/&gt;&lt;Image&gt;&lt;filename val=&quot;C:\Users\rajdl\AppData\Local\Temp\PR\data\asimages\{A06E8C64-CC45-46F0-AF53-7CC5FCDE85FE}_9.png&quot;/&gt;&lt;left val=&quot;485&quot;/&gt;&lt;top val=&quot;157&quot;/&gt;&lt;width val=&quot;57&quot;/&gt;&lt;height val=&quot;28&quot;/&gt;&lt;hasText val=&quot;1&quot;/&gt;&lt;/Image&gt;&lt;/ThreeDShapeInfo&gt;"/>
</p:tagLst>
</file>

<file path=ppt/tags/tag1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F20594C-E784-4EA8-8D23-D96D945A61B1}&quot;/&gt;&lt;isInvalidForFieldText val=&quot;0&quot;/&gt;&lt;Image&gt;&lt;filename val=&quot;C:\Users\rajdl\AppData\Local\Temp\PR\data\asimages\{4F20594C-E784-4EA8-8D23-D96D945A61B1}_9.png&quot;/&gt;&lt;left val=&quot;320&quot;/&gt;&lt;top val=&quot;193&quot;/&gt;&lt;width val=&quot;268&quot;/&gt;&lt;height val=&quot;118&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Lst>
</file>

<file path=ppt/tags/tag1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2&quot;/&gt;&lt;lineCharCount val=&quot;9&quot;/&gt;&lt;/TableIndex&gt;&lt;/ShapeTextInfo&gt;"/>
</p:tagLst>
</file>

<file path=ppt/tags/tag1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Lst>
</file>

<file path=ppt/tags/tag152.xml><?xml version="1.0" encoding="utf-8"?>
<p:tagLst xmlns:a="http://schemas.openxmlformats.org/drawingml/2006/main" xmlns:r="http://schemas.openxmlformats.org/officeDocument/2006/relationships" xmlns:p="http://schemas.openxmlformats.org/presentationml/2006/main">
  <p:tag name="PRESENTER_SHAPEINFO" val="&lt;ThreeDShapeInfo&gt;&lt;uuid val=&quot;{500ABD58-0815-46B5-B8CA-296F24FF3875}&quot;/&gt;&lt;isInvalidForFieldText val=&quot;0&quot;/&gt;&lt;Image&gt;&lt;filename val=&quot;C:\Users\rajdl\AppData\Local\Temp\PR\data\asimages\{500ABD58-0815-46B5-B8CA-296F24FF3875}_9.png&quot;/&gt;&lt;left val=&quot;377&quot;/&gt;&lt;top val=&quot;396&quot;/&gt;&lt;width val=&quot;61&quot;/&gt;&lt;height val=&quot;28&quot;/&gt;&lt;hasText val=&quot;1&quot;/&gt;&lt;/Image&gt;&lt;/ThreeDShapeInfo&gt;"/>
</p:tagLst>
</file>

<file path=ppt/tags/tag1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81C9233F-7857-4F01-9689-3EA808E03C14}&quot;/&gt;&lt;isInvalidForFieldText val=&quot;0&quot;/&gt;&lt;Image&gt;&lt;filename val=&quot;C:\Users\rajdl\AppData\Local\Temp\PR\data\asimages\{81C9233F-7857-4F01-9689-3EA808E03C14}_9.png&quot;/&gt;&lt;left val=&quot;361&quot;/&gt;&lt;top val=&quot;287&quot;/&gt;&lt;width val=&quot;126&quot;/&gt;&lt;height val=&quot;112&quot;/&gt;&lt;hasText val=&quot;1&quot;/&gt;&lt;/Image&gt;&lt;/ThreeDShapeInfo&gt;"/>
</p:tagLst>
</file>

<file path=ppt/tags/tag1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ABC5D8E6-6715-429E-B5CA-88ECEFFE4ADA}&quot;/&gt;&lt;isInvalidForFieldText val=&quot;0&quot;/&gt;&lt;Image&gt;&lt;filename val=&quot;C:\Users\rajdl\AppData\Local\Temp\PR\data\asimages\{ABC5D8E6-6715-429E-B5CA-88ECEFFE4ADA}_9.png&quot;/&gt;&lt;left val=&quot;305&quot;/&gt;&lt;top val=&quot;306&quot;/&gt;&lt;width val=&quot;32&quot;/&gt;&lt;height val=&quot;93&quot;/&gt;&lt;hasText val=&quot;1&quot;/&gt;&lt;/Image&gt;&lt;/ThreeDShapeInfo&gt;"/>
</p:tagLst>
</file>

<file path=ppt/tags/tag1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1D0E787E-EF48-4BE4-B038-4F94E445E8EA}&quot;/&gt;&lt;isInvalidForFieldText val=&quot;0&quot;/&gt;&lt;Image&gt;&lt;filename val=&quot;C:\Users\rajdl\AppData\Local\Temp\PR\data\asimages\{1D0E787E-EF48-4BE4-B038-4F94E445E8EA}_9.png&quot;/&gt;&lt;left val=&quot;372&quot;/&gt;&lt;top val=&quot;298&quot;/&gt;&lt;width val=&quot;264&quot;/&gt;&lt;height val=&quot;53&quot;/&gt;&lt;hasText val=&quot;1&quot;/&gt;&lt;/Image&gt;&lt;/ThreeDShapeInfo&gt;"/>
</p:tagLst>
</file>

<file path=ppt/tags/tag156.xml><?xml version="1.0" encoding="utf-8"?>
<p:tagLst xmlns:a="http://schemas.openxmlformats.org/drawingml/2006/main" xmlns:r="http://schemas.openxmlformats.org/officeDocument/2006/relationships" xmlns:p="http://schemas.openxmlformats.org/presentationml/2006/main">
  <p:tag name="PRESENTER_SHAPEINFO" val="&lt;ThreeDShapeInfo&gt;&lt;uuid val=&quot;{8217C4E5-A93A-458A-A947-468836505287}&quot;/&gt;&lt;isInvalidForFieldText val=&quot;0&quot;/&gt;&lt;Image&gt;&lt;filename val=&quot;C:\Users\rajdl\AppData\Local\Temp\PR\data\asimages\{8217C4E5-A93A-458A-A947-468836505287}_9.png&quot;/&gt;&lt;left val=&quot;620&quot;/&gt;&lt;top val=&quot;359&quot;/&gt;&lt;width val=&quot;28&quot;/&gt;&lt;height val=&quot;109&quot;/&gt;&lt;hasText val=&quot;1&quot;/&gt;&lt;/Image&gt;&lt;/ThreeDShapeInfo&gt;"/>
</p:tagLst>
</file>

<file path=ppt/tags/tag1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1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4&quot;/&gt;&lt;lineCharCount val=&quot;10&quot;/&gt;&lt;lineCharCount val=&quot;19&quot;/&gt;&lt;/TableIndex&gt;&lt;/ShapeTextInfo&gt;"/>
</p:tagLst>
</file>

<file path=ppt/tags/tag1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2&quot;/&gt;&lt;lineCharCount val=&quot;5&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44&quot;/&gt;&lt;lineCharCount val=&quot;13&quot;/&gt;&lt;lineCharCount val=&quot;13&quot;/&gt;&lt;lineCharCount val=&quot;14&quot;/&gt;&lt;lineCharCount val=&quot;11&quot;/&gt;&lt;/TableIndex&gt;&lt;/ShapeTextInfo&gt;"/>
</p:tagLst>
</file>

<file path=ppt/tags/tag160.xml><?xml version="1.0" encoding="utf-8"?>
<p:tagLst xmlns:a="http://schemas.openxmlformats.org/drawingml/2006/main" xmlns:r="http://schemas.openxmlformats.org/officeDocument/2006/relationships" xmlns:p="http://schemas.openxmlformats.org/presentationml/2006/main">
  <p:tag name="PRESENTER_SHAPEINFO" val="&lt;ThreeDShapeInfo&gt;&lt;uuid val=&quot;{3EDF8CF4-B2EB-4511-992F-0EE9E80C57EB}&quot;/&gt;&lt;isInvalidForFieldText val=&quot;0&quot;/&gt;&lt;Image&gt;&lt;filename val=&quot;C:\Users\rajdl\AppData\Local\Temp\PR\data\asimages\{3EDF8CF4-B2EB-4511-992F-0EE9E80C57EB}_9.png&quot;/&gt;&lt;left val=&quot;193&quot;/&gt;&lt;top val=&quot;157&quot;/&gt;&lt;width val=&quot;169&quot;/&gt;&lt;height val=&quot;184&quot;/&gt;&lt;hasText val=&quot;1&quot;/&gt;&lt;/Image&gt;&lt;/ThreeDShapeInfo&gt;"/>
</p:tagLst>
</file>

<file path=ppt/tags/tag1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7A4B1C2F-F3E1-4228-8A99-996795FE91D5}&quot;/&gt;&lt;isInvalidForFieldText val=&quot;0&quot;/&gt;&lt;Image&gt;&lt;filename val=&quot;C:\Users\rajdl\AppData\Local\Temp\PR\data\asimages\{7A4B1C2F-F3E1-4228-8A99-996795FE91D5}_9.png&quot;/&gt;&lt;left val=&quot;31&quot;/&gt;&lt;top val=&quot;119&quot;/&gt;&lt;width val=&quot;103&quot;/&gt;&lt;height val=&quot;45&quot;/&gt;&lt;hasText val=&quot;1&quot;/&gt;&lt;/Image&gt;&lt;/ThreeDShapeInfo&gt;"/>
</p:tagLst>
</file>

<file path=ppt/tags/tag1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8&quot;/&gt;&lt;lineCharCount val=&quot;14&quot;/&gt;&lt;/TableIndex&gt;&lt;/ShapeTextInfo&gt;"/>
</p:tagLst>
</file>

<file path=ppt/tags/tag1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1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65.xml><?xml version="1.0" encoding="utf-8"?>
<p:tagLst xmlns:a="http://schemas.openxmlformats.org/drawingml/2006/main" xmlns:r="http://schemas.openxmlformats.org/officeDocument/2006/relationships" xmlns:p="http://schemas.openxmlformats.org/presentationml/2006/main">
  <p:tag name="PRESENTER_SHAPEINFO" val="&lt;ThreeDShapeInfo&gt;&lt;uuid val=&quot;{5C80042C-63A4-4C35-935D-9631E4D912F6}&quot;/&gt;&lt;isInvalidForFieldText val=&quot;0&quot;/&gt;&lt;Image&gt;&lt;filename val=&quot;C:\Users\rajdl\AppData\Local\Temp\PR\data\asimages\{5C80042C-63A4-4C35-935D-9631E4D912F6}_9.png&quot;/&gt;&lt;left val=&quot;43&quot;/&gt;&lt;top val=&quot;177&quot;/&gt;&lt;width val=&quot;53&quot;/&gt;&lt;height val=&quot;40&quot;/&gt;&lt;hasText val=&quot;1&quot;/&gt;&lt;/Image&gt;&lt;/ThreeDShapeInfo&gt;"/>
</p:tagLst>
</file>

<file path=ppt/tags/tag166.xml><?xml version="1.0" encoding="utf-8"?>
<p:tagLst xmlns:a="http://schemas.openxmlformats.org/drawingml/2006/main" xmlns:r="http://schemas.openxmlformats.org/officeDocument/2006/relationships" xmlns:p="http://schemas.openxmlformats.org/presentationml/2006/main">
  <p:tag name="PRESENTER_SHAPEINFO" val="&lt;ThreeDShapeInfo&gt;&lt;uuid val=&quot;{5152A906-A912-4C92-A56B-520018A65081}&quot;/&gt;&lt;isInvalidForFieldText val=&quot;0&quot;/&gt;&lt;Image&gt;&lt;filename val=&quot;C:\Users\rajdl\AppData\Local\Temp\PR\data\asimages\{5152A906-A912-4C92-A56B-520018A65081}_9.png&quot;/&gt;&lt;left val=&quot;87&quot;/&gt;&lt;top val=&quot;176&quot;/&gt;&lt;width val=&quot;85&quot;/&gt;&lt;height val=&quot;40&quot;/&gt;&lt;hasText val=&quot;1&quot;/&gt;&lt;/Image&gt;&lt;/ThreeDShapeInfo&gt;"/>
</p:tagLst>
</file>

<file path=ppt/tags/tag167.xml><?xml version="1.0" encoding="utf-8"?>
<p:tagLst xmlns:a="http://schemas.openxmlformats.org/drawingml/2006/main" xmlns:r="http://schemas.openxmlformats.org/officeDocument/2006/relationships" xmlns:p="http://schemas.openxmlformats.org/presentationml/2006/main">
  <p:tag name="PRESENTER_SHAPEINFO" val="&lt;ThreeDShapeInfo&gt;&lt;uuid val=&quot;{0C929B9D-1960-4758-BBB6-E8F44A2C517B}&quot;/&gt;&lt;isInvalidForFieldText val=&quot;0&quot;/&gt;&lt;Image&gt;&lt;filename val=&quot;C:\Users\rajdl\AppData\Local\Temp\PR\data\asimages\{0C929B9D-1960-4758-BBB6-E8F44A2C517B}_9.png&quot;/&gt;&lt;left val=&quot;93&quot;/&gt;&lt;top val=&quot;222&quot;/&gt;&lt;width val=&quot;70&quot;/&gt;&lt;height val=&quot;92&quot;/&gt;&lt;hasText val=&quot;1&quot;/&gt;&lt;/Image&gt;&lt;/ThreeDShapeInfo&gt;"/>
</p:tagLst>
</file>

<file path=ppt/tags/tag168.xml><?xml version="1.0" encoding="utf-8"?>
<p:tagLst xmlns:a="http://schemas.openxmlformats.org/drawingml/2006/main" xmlns:r="http://schemas.openxmlformats.org/officeDocument/2006/relationships" xmlns:p="http://schemas.openxmlformats.org/presentationml/2006/main">
  <p:tag name="PRESENTER_SHAPEINFO" val="&lt;ThreeDShapeInfo&gt;&lt;uuid val=&quot;{7FB65839-BBA2-464D-B6BC-FE02B2AC5EE7}&quot;/&gt;&lt;isInvalidForFieldText val=&quot;0&quot;/&gt;&lt;Image&gt;&lt;filename val=&quot;C:\Users\rajdl\AppData\Local\Temp\PR\data\asimages\{7FB65839-BBA2-464D-B6BC-FE02B2AC5EE7}_9.png&quot;/&gt;&lt;left val=&quot;321&quot;/&gt;&lt;top val=&quot;101&quot;/&gt;&lt;width val=&quot;103&quot;/&gt;&lt;height val=&quot;34&quot;/&gt;&lt;hasText val=&quot;1&quot;/&gt;&lt;/Image&gt;&lt;/ThreeDShapeInfo&gt;"/>
</p:tagLst>
</file>

<file path=ppt/tags/tag169.xml><?xml version="1.0" encoding="utf-8"?>
<p:tagLst xmlns:a="http://schemas.openxmlformats.org/drawingml/2006/main" xmlns:r="http://schemas.openxmlformats.org/officeDocument/2006/relationships" xmlns:p="http://schemas.openxmlformats.org/presentationml/2006/main">
  <p:tag name="PRESENTER_SHAPEINFO" val="&lt;ThreeDShapeInfo&gt;&lt;uuid val=&quot;{96E231B1-0044-4D01-BCCF-EDA1FEFD4D85}&quot;/&gt;&lt;isInvalidForFieldText val=&quot;0&quot;/&gt;&lt;Image&gt;&lt;filename val=&quot;C:\Users\rajdl\AppData\Local\Temp\PR\data\asimages\{96E231B1-0044-4D01-BCCF-EDA1FEFD4D85}_9.png&quot;/&gt;&lt;left val=&quot;155&quot;/&gt;&lt;top val=&quot;138&quot;/&gt;&lt;width val=&quot;127&quot;/&gt;&lt;height val=&quot;69&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9&quot;/&gt;&lt;lineCharCount val=&quot;30&quot;/&gt;&lt;lineCharCount val=&quot;20&quot;/&gt;&lt;lineCharCount val=&quot;30&quot;/&gt;&lt;lineCharCount val=&quot;32&quot;/&gt;&lt;lineCharCount val=&quot;19&quot;/&gt;&lt;lineCharCount val=&quot;41&quot;/&gt;&lt;lineCharCount val=&quot;1&quot;/&gt;&lt;/TableIndex&gt;&lt;/ShapeTextInfo&gt;"/>
</p:tagLst>
</file>

<file path=ppt/tags/tag171.xml><?xml version="1.0" encoding="utf-8"?>
<p:tagLst xmlns:a="http://schemas.openxmlformats.org/drawingml/2006/main" xmlns:r="http://schemas.openxmlformats.org/officeDocument/2006/relationships" xmlns:p="http://schemas.openxmlformats.org/presentationml/2006/main">
  <p:tag name="PRESENTER_SHAPEINFO" val="&lt;ThreeDShapeInfo&gt;&lt;uuid val=&quot;{B9F85DE4-1603-4740-8351-9578825DDD96}&quot;/&gt;&lt;isInvalidForFieldText val=&quot;0&quot;/&gt;&lt;Image&gt;&lt;filename val=&quot;C:\Users\rajdl\AppData\Local\Temp\PR\data\asimages\{B9F85DE4-1603-4740-8351-9578825DDD96}_9.png&quot;/&gt;&lt;left val=&quot;67&quot;/&gt;&lt;top val=&quot;222&quot;/&gt;&lt;width val=&quot;100&quot;/&gt;&lt;height val=&quot;119&quot;/&gt;&lt;hasText val=&quot;1&quot;/&gt;&lt;/Image&gt;&lt;/ThreeDShapeInfo&gt;"/>
</p:tagLst>
</file>

<file path=ppt/tags/tag172.xml><?xml version="1.0" encoding="utf-8"?>
<p:tagLst xmlns:a="http://schemas.openxmlformats.org/drawingml/2006/main" xmlns:r="http://schemas.openxmlformats.org/officeDocument/2006/relationships" xmlns:p="http://schemas.openxmlformats.org/presentationml/2006/main">
  <p:tag name="PRESENTER_SHAPEINFO" val="&lt;ThreeDShapeInfo&gt;&lt;uuid val=&quot;{AF8FCA40-54C2-402D-9B86-447166B9290C}&quot;/&gt;&lt;isInvalidForFieldText val=&quot;0&quot;/&gt;&lt;Image&gt;&lt;filename val=&quot;C:\Users\rajdl\AppData\Local\Temp\PR\data\asimages\{AF8FCA40-54C2-402D-9B86-447166B9290C}_9.png&quot;/&gt;&lt;left val=&quot;193&quot;/&gt;&lt;top val=&quot;130&quot;/&gt;&lt;width val=&quot;196&quot;/&gt;&lt;height val=&quot;215&quot;/&gt;&lt;hasText val=&quot;1&quot;/&gt;&lt;/Image&gt;&lt;/ThreeDShapeInfo&gt;"/>
</p:tagLst>
</file>

<file path=ppt/tags/tag173.xml><?xml version="1.0" encoding="utf-8"?>
<p:tagLst xmlns:a="http://schemas.openxmlformats.org/drawingml/2006/main" xmlns:r="http://schemas.openxmlformats.org/officeDocument/2006/relationships" xmlns:p="http://schemas.openxmlformats.org/presentationml/2006/main">
  <p:tag name="PRESENTER_SHAPEINFO" val="&lt;ThreeDShapeInfo&gt;&lt;uuid val=&quot;{C2E64621-0F8B-47BD-8D3C-A914872BD11E}&quot;/&gt;&lt;isInvalidForFieldText val=&quot;0&quot;/&gt;&lt;Image&gt;&lt;filename val=&quot;C:\Users\rajdl\AppData\Local\Temp\PR\data\asimages\{C2E64621-0F8B-47BD-8D3C-A914872BD11E}_9.png&quot;/&gt;&lt;left val=&quot;484&quot;/&gt;&lt;top val=&quot;147&quot;/&gt;&lt;width val=&quot;67&quot;/&gt;&lt;height val=&quot;48&quot;/&gt;&lt;hasText val=&quot;1&quot;/&gt;&lt;/Image&gt;&lt;/ThreeDShapeInfo&gt;"/>
</p:tagLst>
</file>

<file path=ppt/tags/tag1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74CE0342-F44D-4927-8D2A-C02C7B2379BA}&quot;/&gt;&lt;isInvalidForFieldText val=&quot;0&quot;/&gt;&lt;Image&gt;&lt;filename val=&quot;C:\Users\rajdl\AppData\Local\Temp\PR\data\asimages\{74CE0342-F44D-4927-8D2A-C02C7B2379BA}_9.png&quot;/&gt;&lt;left val=&quot;310&quot;/&gt;&lt;top val=&quot;194&quot;/&gt;&lt;width val=&quot;277&quot;/&gt;&lt;height val=&quot;128&quot;/&gt;&lt;hasText val=&quot;1&quot;/&gt;&lt;/Image&gt;&lt;/ThreeDShapeInfo&gt;"/>
</p:tagLst>
</file>

<file path=ppt/tags/tag1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71B141C2-6BDE-450D-B0FE-5C9932773C23}&quot;/&gt;&lt;isInvalidForFieldText val=&quot;0&quot;/&gt;&lt;Image&gt;&lt;filename val=&quot;C:\Users\rajdl\AppData\Local\Temp\PR\data\asimages\{71B141C2-6BDE-450D-B0FE-5C9932773C23}_9.png&quot;/&gt;&lt;left val=&quot;295&quot;/&gt;&lt;top val=&quot;306&quot;/&gt;&lt;width val=&quot;47&quot;/&gt;&lt;height val=&quot;102&quot;/&gt;&lt;hasText val=&quot;1&quot;/&gt;&lt;/Image&gt;&lt;/ThreeDShapeInfo&gt;"/>
</p:tagLst>
</file>

<file path=ppt/tags/tag176.xml><?xml version="1.0" encoding="utf-8"?>
<p:tagLst xmlns:a="http://schemas.openxmlformats.org/drawingml/2006/main" xmlns:r="http://schemas.openxmlformats.org/officeDocument/2006/relationships" xmlns:p="http://schemas.openxmlformats.org/presentationml/2006/main">
  <p:tag name="PRESENTER_SHAPEINFO" val="&lt;ThreeDShapeInfo&gt;&lt;uuid val=&quot;{5EFF3F05-D83D-4EBB-888F-6E1C7097D8CE}&quot;/&gt;&lt;isInvalidForFieldText val=&quot;0&quot;/&gt;&lt;Image&gt;&lt;filename val=&quot;C:\Users\rajdl\AppData\Local\Temp\PR\data\asimages\{5EFF3F05-D83D-4EBB-888F-6E1C7097D8CE}_9.png&quot;/&gt;&lt;left val=&quot;377&quot;/&gt;&lt;top val=&quot;386&quot;/&gt;&lt;width val=&quot;71&quot;/&gt;&lt;height val=&quot;48&quot;/&gt;&lt;hasText val=&quot;1&quot;/&gt;&lt;/Image&gt;&lt;/ThreeDShapeInfo&gt;"/>
</p:tagLst>
</file>

<file path=ppt/tags/tag1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A829CEF7-6A5D-477A-AF52-7815CE1EFEA5}&quot;/&gt;&lt;isInvalidForFieldText val=&quot;0&quot;/&gt;&lt;Image&gt;&lt;filename val=&quot;C:\Users\rajdl\AppData\Local\Temp\PR\data\asimages\{A829CEF7-6A5D-477A-AF52-7815CE1EFEA5}_9.png&quot;/&gt;&lt;left val=&quot;354&quot;/&gt;&lt;top val=&quot;280&quot;/&gt;&lt;width val=&quot;133&quot;/&gt;&lt;height val=&quot;119&quot;/&gt;&lt;hasText val=&quot;1&quot;/&gt;&lt;/Image&gt;&lt;/ThreeDShapeInfo&gt;"/>
</p:tagLst>
</file>

<file path=ppt/tags/tag1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14015AC2-81E2-458F-A525-34D5781650FD}&quot;/&gt;&lt;isInvalidForFieldText val=&quot;0&quot;/&gt;&lt;Image&gt;&lt;filename val=&quot;C:\Users\rajdl\AppData\Local\Temp\PR\data\asimages\{14015AC2-81E2-458F-A525-34D5781650FD}_9.png&quot;/&gt;&lt;left val=&quot;372&quot;/&gt;&lt;top val=&quot;297&quot;/&gt;&lt;width val=&quot;274&quot;/&gt;&lt;height val=&quot;64&quot;/&gt;&lt;hasText val=&quot;1&quot;/&gt;&lt;/Image&gt;&lt;/ThreeDShapeInfo&gt;"/>
</p:tagLst>
</file>

<file path=ppt/tags/tag179.xml><?xml version="1.0" encoding="utf-8"?>
<p:tagLst xmlns:a="http://schemas.openxmlformats.org/drawingml/2006/main" xmlns:r="http://schemas.openxmlformats.org/officeDocument/2006/relationships" xmlns:p="http://schemas.openxmlformats.org/presentationml/2006/main">
  <p:tag name="PRESENTER_SHAPEINFO" val="&lt;ThreeDShapeInfo&gt;&lt;uuid val=&quot;{0C3BA99A-F527-4C56-8ECB-7E35B9C3D627}&quot;/&gt;&lt;isInvalidForFieldText val=&quot;0&quot;/&gt;&lt;Image&gt;&lt;filename val=&quot;C:\Users\rajdl\AppData\Local\Temp\PR\data\asimages\{0C3BA99A-F527-4C56-8ECB-7E35B9C3D627}_9.png&quot;/&gt;&lt;left val=&quot;610&quot;/&gt;&lt;top val=&quot;359&quot;/&gt;&lt;width val=&quot;47&quot;/&gt;&lt;height val=&quot;118&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Lst>
</file>

<file path=ppt/tags/tag1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3.xml><?xml version="1.0" encoding="utf-8"?>
<p:tagLst xmlns:a="http://schemas.openxmlformats.org/drawingml/2006/main" xmlns:r="http://schemas.openxmlformats.org/officeDocument/2006/relationships" xmlns:p="http://schemas.openxmlformats.org/presentationml/2006/main">
  <p:tag name="PPSNARRATION" val="10,679410632,Q:\veda_vyuka\granty_projekty\BioHeMA\prezentace\vyukove\jatra_pptx\Media.ppcx"/>
  <p:tag name="PPSNARRATIONPROPS" val="Q:\veda_vyuka\granty_projekty\BioHeMA\prezentace\zvuk\jatra_wav\jatra-10.wav"/>
</p:tagLst>
</file>

<file path=ppt/tags/tag1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1&quot;/&gt;&lt;/TableIndex&gt;&lt;/ShapeTextInfo&gt;"/>
</p:tagLst>
</file>

<file path=ppt/tags/tag1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4&quot;/&gt;&lt;lineCharCount val=&quot;9&quot;/&gt;&lt;/TableIndex&gt;&lt;/ShapeTextInfo&gt;"/>
</p:tagLst>
</file>

<file path=ppt/tags/tag1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2&quot;/&gt;&lt;lineCharCount val=&quot;9&quot;/&gt;&lt;/TableIndex&gt;&lt;/ShapeTextInfo&gt;"/>
</p:tagLst>
</file>

<file path=ppt/tags/tag188.xml><?xml version="1.0" encoding="utf-8"?>
<p:tagLst xmlns:a="http://schemas.openxmlformats.org/drawingml/2006/main" xmlns:r="http://schemas.openxmlformats.org/officeDocument/2006/relationships" xmlns:p="http://schemas.openxmlformats.org/presentationml/2006/main">
  <p:tag name="PRESENTER_SHAPEINFO" val="&lt;ThreeDShapeInfo&gt;&lt;uuid val=&quot;{802D147D-776C-4982-9D38-9DEF8A98EE4C}&quot;/&gt;&lt;isInvalidForFieldText val=&quot;0&quot;/&gt;&lt;Image&gt;&lt;filename val=&quot;C:\Users\rajdl\AppData\Local\Temp\PR\data\asimages\{802D147D-776C-4982-9D38-9DEF8A98EE4C}_10.png&quot;/&gt;&lt;left val=&quot;393&quot;/&gt;&lt;top val=&quot;157&quot;/&gt;&lt;width val=&quot;57&quot;/&gt;&lt;height val=&quot;28&quot;/&gt;&lt;hasText val=&quot;1&quot;/&gt;&lt;/Image&gt;&lt;/ThreeDShapeInfo&gt;"/>
</p:tagLst>
</file>

<file path=ppt/tags/tag1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F4CA3F5B-6587-445D-9148-13527395041E}&quot;/&gt;&lt;isInvalidForFieldText val=&quot;0&quot;/&gt;&lt;Image&gt;&lt;filename val=&quot;C:\Users\rajdl\AppData\Local\Temp\PR\data\asimages\{F4CA3F5B-6587-445D-9148-13527395041E}_10.png&quot;/&gt;&lt;left val=&quot;228&quot;/&gt;&lt;top val=&quot;193&quot;/&gt;&lt;width val=&quot;267&quot;/&gt;&lt;height val=&quot;118&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2&quot;/&gt;&lt;lineCharCount val=&quot;9&quot;/&gt;&lt;/TableIndex&gt;&lt;/ShapeTextInfo&gt;"/>
</p:tagLst>
</file>

<file path=ppt/tags/tag1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Lst>
</file>

<file path=ppt/tags/tag192.xml><?xml version="1.0" encoding="utf-8"?>
<p:tagLst xmlns:a="http://schemas.openxmlformats.org/drawingml/2006/main" xmlns:r="http://schemas.openxmlformats.org/officeDocument/2006/relationships" xmlns:p="http://schemas.openxmlformats.org/presentationml/2006/main">
  <p:tag name="PRESENTER_SHAPEINFO" val="&lt;ThreeDShapeInfo&gt;&lt;uuid val=&quot;{ACDBA116-876D-4414-9C89-B6EA1ABD5158}&quot;/&gt;&lt;isInvalidForFieldText val=&quot;0&quot;/&gt;&lt;Image&gt;&lt;filename val=&quot;C:\Users\rajdl\AppData\Local\Temp\PR\data\asimages\{ACDBA116-876D-4414-9C89-B6EA1ABD5158}_10.png&quot;/&gt;&lt;left val=&quot;285&quot;/&gt;&lt;top val=&quot;396&quot;/&gt;&lt;width val=&quot;61&quot;/&gt;&lt;height val=&quot;28&quot;/&gt;&lt;hasText val=&quot;1&quot;/&gt;&lt;/Image&gt;&lt;/ThreeDShapeInfo&gt;"/>
</p:tagLst>
</file>

<file path=ppt/tags/tag1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35320E2-0F78-4EF0-9EC1-874C523BCFD6}&quot;/&gt;&lt;isInvalidForFieldText val=&quot;0&quot;/&gt;&lt;Image&gt;&lt;filename val=&quot;C:\Users\rajdl\AppData\Local\Temp\PR\data\asimages\{435320E2-0F78-4EF0-9EC1-874C523BCFD6}_10.png&quot;/&gt;&lt;left val=&quot;269&quot;/&gt;&lt;top val=&quot;287&quot;/&gt;&lt;width val=&quot;126&quot;/&gt;&lt;height val=&quot;112&quot;/&gt;&lt;hasText val=&quot;1&quot;/&gt;&lt;/Image&gt;&lt;/ThreeDShapeInfo&gt;"/>
</p:tagLst>
</file>

<file path=ppt/tags/tag1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714743C1-AD61-4E0A-A625-9D6D2A189867}&quot;/&gt;&lt;isInvalidForFieldText val=&quot;0&quot;/&gt;&lt;Image&gt;&lt;filename val=&quot;C:\Users\rajdl\AppData\Local\Temp\PR\data\asimages\{714743C1-AD61-4E0A-A625-9D6D2A189867}_10.png&quot;/&gt;&lt;left val=&quot;213&quot;/&gt;&lt;top val=&quot;306&quot;/&gt;&lt;width val=&quot;32&quot;/&gt;&lt;height val=&quot;93&quot;/&gt;&lt;hasText val=&quot;1&quot;/&gt;&lt;/Image&gt;&lt;/ThreeDShapeInfo&gt;"/>
</p:tagLst>
</file>

<file path=ppt/tags/tag1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9B8E3AF1-C798-4B12-96DF-8B8178E2A135}&quot;/&gt;&lt;isInvalidForFieldText val=&quot;0&quot;/&gt;&lt;Image&gt;&lt;filename val=&quot;C:\Users\rajdl\AppData\Local\Temp\PR\data\asimages\{9B8E3AF1-C798-4B12-96DF-8B8178E2A135}_10.png&quot;/&gt;&lt;left val=&quot;280&quot;/&gt;&lt;top val=&quot;298&quot;/&gt;&lt;width val=&quot;263&quot;/&gt;&lt;height val=&quot;53&quot;/&gt;&lt;hasText val=&quot;1&quot;/&gt;&lt;/Image&gt;&lt;/ThreeDShapeInfo&gt;"/>
</p:tagLst>
</file>

<file path=ppt/tags/tag196.xml><?xml version="1.0" encoding="utf-8"?>
<p:tagLst xmlns:a="http://schemas.openxmlformats.org/drawingml/2006/main" xmlns:r="http://schemas.openxmlformats.org/officeDocument/2006/relationships" xmlns:p="http://schemas.openxmlformats.org/presentationml/2006/main">
  <p:tag name="PRESENTER_SHAPEINFO" val="&lt;ThreeDShapeInfo&gt;&lt;uuid val=&quot;{5A6CA318-5821-41A5-ADE2-9184FD1EA6AF}&quot;/&gt;&lt;isInvalidForFieldText val=&quot;0&quot;/&gt;&lt;Image&gt;&lt;filename val=&quot;C:\Users\rajdl\AppData\Local\Temp\PR\data\asimages\{5A6CA318-5821-41A5-ADE2-9184FD1EA6AF}_10.png&quot;/&gt;&lt;left val=&quot;528&quot;/&gt;&lt;top val=&quot;359&quot;/&gt;&lt;width val=&quot;28&quot;/&gt;&lt;height val=&quot;109&quot;/&gt;&lt;hasText val=&quot;1&quot;/&gt;&lt;/Image&gt;&lt;/ThreeDShapeInfo&gt;"/>
</p:tagLst>
</file>

<file path=ppt/tags/tag1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1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4&quot;/&gt;&lt;lineCharCount val=&quot;10&quot;/&gt;&lt;lineCharCount val=&quot;19&quot;/&gt;&lt;/TableIndex&gt;&lt;/ShapeTextInfo&gt;"/>
</p:tagLst>
</file>

<file path=ppt/tags/tag1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2&quot;/&gt;&lt;lineCharCount val=&quot;5&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PRESENTER_SHAPEINFO" val="&lt;ThreeDShapeInfo&gt;&lt;uuid val=&quot;{8ADD75EF-AD0B-4763-B6BC-26A5FDD55D85}&quot;/&gt;&lt;isInvalidForFieldText val=&quot;0&quot;/&gt;&lt;Image&gt;&lt;filename val=&quot;C:\Users\rajdl\AppData\Local\Temp\PR\data\asimages\{8ADD75EF-AD0B-4763-B6BC-26A5FDD55D85}_MtorLt.png&quot;/&gt;&lt;left val=&quot;-3&quot;/&gt;&lt;top val=&quot;120&quot;/&gt;&lt;width val=&quot;45&quot;/&gt;&lt;height val=&quot;427&quot;/&gt;&lt;hasText val=&quot;1&quot;/&gt;&lt;/Image&gt;&lt;/ThreeDShapeInfo&gt;"/>
</p:tagLst>
</file>

<file path=ppt/tags/tag200.xml><?xml version="1.0" encoding="utf-8"?>
<p:tagLst xmlns:a="http://schemas.openxmlformats.org/drawingml/2006/main" xmlns:r="http://schemas.openxmlformats.org/officeDocument/2006/relationships" xmlns:p="http://schemas.openxmlformats.org/presentationml/2006/main">
  <p:tag name="PRESENTER_SHAPEINFO" val="&lt;ThreeDShapeInfo&gt;&lt;uuid val=&quot;{6D8DDB61-9D62-43FA-9BE7-006283F5D710}&quot;/&gt;&lt;isInvalidForFieldText val=&quot;0&quot;/&gt;&lt;Image&gt;&lt;filename val=&quot;C:\Users\rajdl\AppData\Local\Temp\PR\data\asimages\{6D8DDB61-9D62-43FA-9BE7-006283F5D710}_10.png&quot;/&gt;&lt;left val=&quot;38&quot;/&gt;&lt;top val=&quot;152&quot;/&gt;&lt;width val=&quot;82&quot;/&gt;&lt;height val=&quot;116&quot;/&gt;&lt;hasText val=&quot;1&quot;/&gt;&lt;/Image&gt;&lt;/ThreeDShapeInfo&gt;"/>
</p:tagLst>
</file>

<file path=ppt/tags/tag201.xml><?xml version="1.0" encoding="utf-8"?>
<p:tagLst xmlns:a="http://schemas.openxmlformats.org/drawingml/2006/main" xmlns:r="http://schemas.openxmlformats.org/officeDocument/2006/relationships" xmlns:p="http://schemas.openxmlformats.org/presentationml/2006/main">
  <p:tag name="PRESENTER_SHAPEINFO" val="&lt;ThreeDShapeInfo&gt;&lt;uuid val=&quot;{3B6479C9-DFC1-46C2-BCFF-7C932BE4D595}&quot;/&gt;&lt;isInvalidForFieldText val=&quot;0&quot;/&gt;&lt;Image&gt;&lt;filename val=&quot;C:\Users\rajdl\AppData\Local\Temp\PR\data\asimages\{3B6479C9-DFC1-46C2-BCFF-7C932BE4D595}_10.png&quot;/&gt;&lt;left val=&quot;192&quot;/&gt;&lt;top val=&quot;157&quot;/&gt;&lt;width val=&quot;79&quot;/&gt;&lt;height val=&quot;139&quot;/&gt;&lt;hasText val=&quot;1&quot;/&gt;&lt;/Image&gt;&lt;/ThreeDShapeInfo&gt;"/>
</p:tagLst>
</file>

<file path=ppt/tags/tag202.xml><?xml version="1.0" encoding="utf-8"?>
<p:tagLst xmlns:a="http://schemas.openxmlformats.org/drawingml/2006/main" xmlns:r="http://schemas.openxmlformats.org/officeDocument/2006/relationships" xmlns:p="http://schemas.openxmlformats.org/presentationml/2006/main">
  <p:tag name="PRESENTER_SHAPEINFO" val="&lt;ThreeDShapeInfo&gt;&lt;uuid val=&quot;{0868E1B9-0FBE-4F65-8C4C-6D82ABFCCACB}&quot;/&gt;&lt;isInvalidForFieldText val=&quot;1&quot;/&gt;&lt;Image&gt;&lt;filename val=&quot;C:\Users\rajdl\AppData\Local\Temp\PR\data\asimages\{0868E1B9-0FBE-4F65-8C4C-6D82ABFCCACB}_10.png&quot;/&gt;&lt;left val=&quot;590&quot;/&gt;&lt;top val=&quot;181&quot;/&gt;&lt;width val=&quot;138&quot;/&gt;&lt;height val=&quot;157&quot;/&gt;&lt;hasText val=&quot;1&quot;/&gt;&lt;/Image&gt;&lt;/ThreeDShapeInfo&gt;"/>
</p:tagLst>
</file>

<file path=ppt/tags/tag2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PRESENTER_SHAPEINFO" val="&lt;ThreeDShapeInfo&gt;&lt;uuid val=&quot;{FB2BCDBD-CECA-4979-A078-D0AADBE66E1C}&quot;/&gt;&lt;isInvalidForFieldText val=&quot;0&quot;/&gt;&lt;Image&gt;&lt;filename val=&quot;C:\Users\rajdl\AppData\Local\Temp\PR\data\asimages\{FB2BCDBD-CECA-4979-A078-D0AADBE66E1C}_10.png&quot;/&gt;&lt;left val=&quot;422&quot;/&gt;&lt;top val=&quot;111&quot;/&gt;&lt;width val=&quot;189&quot;/&gt;&lt;height val=&quot;45&quot;/&gt;&lt;hasText val=&quot;1&quot;/&gt;&lt;/Image&gt;&lt;/ThreeDShapeInfo&gt;"/>
</p:tagLst>
</file>

<file path=ppt/tags/tag204.xml><?xml version="1.0" encoding="utf-8"?>
<p:tagLst xmlns:a="http://schemas.openxmlformats.org/drawingml/2006/main" xmlns:r="http://schemas.openxmlformats.org/officeDocument/2006/relationships" xmlns:p="http://schemas.openxmlformats.org/presentationml/2006/main">
  <p:tag name="PRESENTER_SHAPEINFO" val="&lt;ThreeDShapeInfo&gt;&lt;uuid val=&quot;{71171256-B198-4719-A3E9-F99FAF7D18EF}&quot;/&gt;&lt;isInvalidForFieldText val=&quot;0&quot;/&gt;&lt;Image&gt;&lt;filename val=&quot;C:\Users\rajdl\AppData\Local\Temp\PR\data\asimages\{71171256-B198-4719-A3E9-F99FAF7D18EF}_10.png&quot;/&gt;&lt;left val=&quot;408&quot;/&gt;&lt;top val=&quot;150&quot;/&gt;&lt;width val=&quot;14&quot;/&gt;&lt;height val=&quot;37&quot;/&gt;&lt;hasText val=&quot;1&quot;/&gt;&lt;/Image&gt;&lt;/ThreeDShapeInfo&gt;"/>
</p:tagLst>
</file>

<file path=ppt/tags/tag205.xml><?xml version="1.0" encoding="utf-8"?>
<p:tagLst xmlns:a="http://schemas.openxmlformats.org/drawingml/2006/main" xmlns:r="http://schemas.openxmlformats.org/officeDocument/2006/relationships" xmlns:p="http://schemas.openxmlformats.org/presentationml/2006/main">
  <p:tag name="PRESENTER_SHAPEINFO" val="&lt;ThreeDShapeInfo&gt;&lt;uuid val=&quot;{CED2F9B7-7D0B-4BA2-8A8C-22BD15F64A23}&quot;/&gt;&lt;isInvalidForFieldText val=&quot;0&quot;/&gt;&lt;Image&gt;&lt;filename val=&quot;C:\Users\rajdl\AppData\Local\Temp\PR\data\asimages\{CED2F9B7-7D0B-4BA2-8A8C-22BD15F64A23}_10.png&quot;/&gt;&lt;left val=&quot;375&quot;/&gt;&lt;top val=&quot;192&quot;/&gt;&lt;width val=&quot;14&quot;/&gt;&lt;height val=&quot;37&quot;/&gt;&lt;hasText val=&quot;1&quot;/&gt;&lt;/Image&gt;&lt;/ThreeDShapeInfo&gt;"/>
</p:tagLst>
</file>

<file path=ppt/tags/tag206.xml><?xml version="1.0" encoding="utf-8"?>
<p:tagLst xmlns:a="http://schemas.openxmlformats.org/drawingml/2006/main" xmlns:r="http://schemas.openxmlformats.org/officeDocument/2006/relationships" xmlns:p="http://schemas.openxmlformats.org/presentationml/2006/main">
  <p:tag name="PRESENTER_SHAPEINFO" val="&lt;ThreeDShapeInfo&gt;&lt;uuid val=&quot;{67DA025C-151D-47B5-87E2-3A14747B722B}&quot;/&gt;&lt;isInvalidForFieldText val=&quot;0&quot;/&gt;&lt;Image&gt;&lt;filename val=&quot;C:\Users\rajdl\AppData\Local\Temp\PR\data\asimages\{67DA025C-151D-47B5-87E2-3A14747B722B}_10.png&quot;/&gt;&lt;left val=&quot;263&quot;/&gt;&lt;top val=&quot;317&quot;/&gt;&lt;width val=&quot;43&quot;/&gt;&lt;height val=&quot;16&quot;/&gt;&lt;hasText val=&quot;1&quot;/&gt;&lt;/Image&gt;&lt;/ThreeDShapeInfo&gt;"/>
</p:tagLst>
</file>

<file path=ppt/tags/tag2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quot;/&gt;&lt;lineCharCount val=&quot;2&quot;/&gt;&lt;lineCharCount val=&quot;1&quot;/&gt;&lt;/TableIndex&gt;&lt;/ShapeTextInfo&gt;"/>
</p:tagLst>
</file>

<file path=ppt/tags/tag2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Lst>
</file>

<file path=ppt/tags/tag2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3&quot;/&gt;&lt;/TableIndex&gt;&lt;/ShapeTextInfo&gt;"/>
</p:tagLst>
</file>

<file path=ppt/tags/tag2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2.xml><?xml version="1.0" encoding="utf-8"?>
<p:tagLst xmlns:a="http://schemas.openxmlformats.org/drawingml/2006/main" xmlns:r="http://schemas.openxmlformats.org/officeDocument/2006/relationships" xmlns:p="http://schemas.openxmlformats.org/presentationml/2006/main">
  <p:tag name="PPSNARRATION" val="11,679410632,Q:\veda_vyuka\granty_projekty\BioHeMA\prezentace\vyukove\jatra_pptx\Media.ppcx"/>
  <p:tag name="PPSNARRATIONPROPS" val="Q:\veda_vyuka\granty_projekty\BioHeMA\prezentace\zvuk\jatra_wav\jatra-11.wav"/>
</p:tagLst>
</file>

<file path=ppt/tags/tag2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Lst>
</file>

<file path=ppt/tags/tag2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4&quot;/&gt;&lt;lineCharCount val=&quot;9&quot;/&gt;&lt;/TableIndex&gt;&lt;/ShapeTextInfo&gt;"/>
</p:tagLst>
</file>

<file path=ppt/tags/tag2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2&quot;/&gt;&lt;lineCharCount val=&quot;9&quot;/&gt;&lt;/TableIndex&gt;&lt;/ShapeTextInfo&gt;"/>
</p:tagLst>
</file>

<file path=ppt/tags/tag227.xml><?xml version="1.0" encoding="utf-8"?>
<p:tagLst xmlns:a="http://schemas.openxmlformats.org/drawingml/2006/main" xmlns:r="http://schemas.openxmlformats.org/officeDocument/2006/relationships" xmlns:p="http://schemas.openxmlformats.org/presentationml/2006/main">
  <p:tag name="PRESENTER_SHAPEINFO" val="&lt;ThreeDShapeInfo&gt;&lt;uuid val=&quot;{7999F7E0-D220-40DB-B89E-6BD7BB48C29D}&quot;/&gt;&lt;isInvalidForFieldText val=&quot;0&quot;/&gt;&lt;Image&gt;&lt;filename val=&quot;C:\Users\rajdl\AppData\Local\Temp\PR\data\asimages\{7999F7E0-D220-40DB-B89E-6BD7BB48C29D}_11.png&quot;/&gt;&lt;left val=&quot;393&quot;/&gt;&lt;top val=&quot;157&quot;/&gt;&lt;width val=&quot;57&quot;/&gt;&lt;height val=&quot;28&quot;/&gt;&lt;hasText val=&quot;1&quot;/&gt;&lt;/Image&gt;&lt;/ThreeDShapeInfo&gt;"/>
</p:tagLst>
</file>

<file path=ppt/tags/tag2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12E475BA-9D86-40BD-914B-FB99D2DD6515}&quot;/&gt;&lt;isInvalidForFieldText val=&quot;0&quot;/&gt;&lt;Image&gt;&lt;filename val=&quot;C:\Users\rajdl\AppData\Local\Temp\PR\data\asimages\{12E475BA-9D86-40BD-914B-FB99D2DD6515}_11.png&quot;/&gt;&lt;left val=&quot;228&quot;/&gt;&lt;top val=&quot;193&quot;/&gt;&lt;width val=&quot;267&quot;/&gt;&lt;height val=&quot;118&quot;/&gt;&lt;hasText val=&quot;1&quot;/&gt;&lt;/Image&gt;&lt;/ThreeDShapeInfo&gt;"/>
</p:tagLst>
</file>

<file path=ppt/tags/tag2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2&quot;/&gt;&lt;lineCharCount val=&quot;9&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2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Lst>
</file>

<file path=ppt/tags/tag231.xml><?xml version="1.0" encoding="utf-8"?>
<p:tagLst xmlns:a="http://schemas.openxmlformats.org/drawingml/2006/main" xmlns:r="http://schemas.openxmlformats.org/officeDocument/2006/relationships" xmlns:p="http://schemas.openxmlformats.org/presentationml/2006/main">
  <p:tag name="PRESENTER_SHAPEINFO" val="&lt;ThreeDShapeInfo&gt;&lt;uuid val=&quot;{795470AC-81EF-4F27-8336-0B2ED8988530}&quot;/&gt;&lt;isInvalidForFieldText val=&quot;0&quot;/&gt;&lt;Image&gt;&lt;filename val=&quot;C:\Users\rajdl\AppData\Local\Temp\PR\data\asimages\{795470AC-81EF-4F27-8336-0B2ED8988530}_11.png&quot;/&gt;&lt;left val=&quot;285&quot;/&gt;&lt;top val=&quot;396&quot;/&gt;&lt;width val=&quot;61&quot;/&gt;&lt;height val=&quot;28&quot;/&gt;&lt;hasText val=&quot;1&quot;/&gt;&lt;/Image&gt;&lt;/ThreeDShapeInfo&gt;"/>
</p:tagLst>
</file>

<file path=ppt/tags/tag2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673DD68E-11B6-4944-A1D1-6C39575EB0C5}&quot;/&gt;&lt;isInvalidForFieldText val=&quot;0&quot;/&gt;&lt;Image&gt;&lt;filename val=&quot;C:\Users\rajdl\AppData\Local\Temp\PR\data\asimages\{673DD68E-11B6-4944-A1D1-6C39575EB0C5}_11.png&quot;/&gt;&lt;left val=&quot;269&quot;/&gt;&lt;top val=&quot;287&quot;/&gt;&lt;width val=&quot;126&quot;/&gt;&lt;height val=&quot;112&quot;/&gt;&lt;hasText val=&quot;1&quot;/&gt;&lt;/Image&gt;&lt;/ThreeDShapeInfo&gt;"/>
</p:tagLst>
</file>

<file path=ppt/tags/tag2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0B729F14-AD30-440B-8905-4047AEBC574E}&quot;/&gt;&lt;isInvalidForFieldText val=&quot;0&quot;/&gt;&lt;Image&gt;&lt;filename val=&quot;C:\Users\rajdl\AppData\Local\Temp\PR\data\asimages\{0B729F14-AD30-440B-8905-4047AEBC574E}_11.png&quot;/&gt;&lt;left val=&quot;213&quot;/&gt;&lt;top val=&quot;306&quot;/&gt;&lt;width val=&quot;32&quot;/&gt;&lt;height val=&quot;93&quot;/&gt;&lt;hasText val=&quot;1&quot;/&gt;&lt;/Image&gt;&lt;/ThreeDShapeInfo&gt;"/>
</p:tagLst>
</file>

<file path=ppt/tags/tag2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86AE2B30-9FE9-4084-8E2E-C023F629A382}&quot;/&gt;&lt;isInvalidForFieldText val=&quot;0&quot;/&gt;&lt;Image&gt;&lt;filename val=&quot;C:\Users\rajdl\AppData\Local\Temp\PR\data\asimages\{86AE2B30-9FE9-4084-8E2E-C023F629A382}_11.png&quot;/&gt;&lt;left val=&quot;280&quot;/&gt;&lt;top val=&quot;298&quot;/&gt;&lt;width val=&quot;263&quot;/&gt;&lt;height val=&quot;53&quot;/&gt;&lt;hasText val=&quot;1&quot;/&gt;&lt;/Image&gt;&lt;/ThreeDShapeInfo&gt;"/>
</p:tagLst>
</file>

<file path=ppt/tags/tag235.xml><?xml version="1.0" encoding="utf-8"?>
<p:tagLst xmlns:a="http://schemas.openxmlformats.org/drawingml/2006/main" xmlns:r="http://schemas.openxmlformats.org/officeDocument/2006/relationships" xmlns:p="http://schemas.openxmlformats.org/presentationml/2006/main">
  <p:tag name="PRESENTER_SHAPEINFO" val="&lt;ThreeDShapeInfo&gt;&lt;uuid val=&quot;{17047BA9-2ADC-4D04-9085-63DF6037EE13}&quot;/&gt;&lt;isInvalidForFieldText val=&quot;0&quot;/&gt;&lt;Image&gt;&lt;filename val=&quot;C:\Users\rajdl\AppData\Local\Temp\PR\data\asimages\{17047BA9-2ADC-4D04-9085-63DF6037EE13}_11.png&quot;/&gt;&lt;left val=&quot;528&quot;/&gt;&lt;top val=&quot;359&quot;/&gt;&lt;width val=&quot;28&quot;/&gt;&lt;height val=&quot;109&quot;/&gt;&lt;hasText val=&quot;1&quot;/&gt;&lt;/Image&gt;&lt;/ThreeDShapeInfo&gt;"/>
</p:tagLst>
</file>

<file path=ppt/tags/tag2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2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4&quot;/&gt;&lt;lineCharCount val=&quot;10&quot;/&gt;&lt;lineCharCount val=&quot;19&quot;/&gt;&lt;/TableIndex&gt;&lt;/ShapeTextInfo&gt;"/>
</p:tagLst>
</file>

<file path=ppt/tags/tag2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2&quot;/&gt;&lt;lineCharCount val=&quot;5&quot;/&gt;&lt;/TableIndex&gt;&lt;/ShapeTextInfo&gt;"/>
</p:tagLst>
</file>

<file path=ppt/tags/tag239.xml><?xml version="1.0" encoding="utf-8"?>
<p:tagLst xmlns:a="http://schemas.openxmlformats.org/drawingml/2006/main" xmlns:r="http://schemas.openxmlformats.org/officeDocument/2006/relationships" xmlns:p="http://schemas.openxmlformats.org/presentationml/2006/main">
  <p:tag name="PRESENTER_SHAPEINFO" val="&lt;ThreeDShapeInfo&gt;&lt;uuid val=&quot;{57A8AE0E-E80C-431E-97B1-78343FF8220F}&quot;/&gt;&lt;isInvalidForFieldText val=&quot;0&quot;/&gt;&lt;Image&gt;&lt;filename val=&quot;C:\Users\rajdl\AppData\Local\Temp\PR\data\asimages\{57A8AE0E-E80C-431E-97B1-78343FF8220F}_11.png&quot;/&gt;&lt;left val=&quot;38&quot;/&gt;&lt;top val=&quot;152&quot;/&gt;&lt;width val=&quot;82&quot;/&gt;&lt;height val=&quot;116&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0.xml><?xml version="1.0" encoding="utf-8"?>
<p:tagLst xmlns:a="http://schemas.openxmlformats.org/drawingml/2006/main" xmlns:r="http://schemas.openxmlformats.org/officeDocument/2006/relationships" xmlns:p="http://schemas.openxmlformats.org/presentationml/2006/main">
  <p:tag name="PRESENTER_SHAPEINFO" val="&lt;ThreeDShapeInfo&gt;&lt;uuid val=&quot;{544DA93C-090F-43C8-821B-AE4F8899C416}&quot;/&gt;&lt;isInvalidForFieldText val=&quot;0&quot;/&gt;&lt;Image&gt;&lt;filename val=&quot;C:\Users\rajdl\AppData\Local\Temp\PR\data\asimages\{544DA93C-090F-43C8-821B-AE4F8899C416}_11.png&quot;/&gt;&lt;left val=&quot;192&quot;/&gt;&lt;top val=&quot;157&quot;/&gt;&lt;width val=&quot;79&quot;/&gt;&lt;height val=&quot;139&quot;/&gt;&lt;hasText val=&quot;1&quot;/&gt;&lt;/Image&gt;&lt;/ThreeDShapeInfo&gt;"/>
</p:tagLst>
</file>

<file path=ppt/tags/tag2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PRESENTER_SHAPEINFO" val="&lt;ThreeDShapeInfo&gt;&lt;uuid val=&quot;{20CAAE77-0FC7-402A-AB1D-E7617FAAB10B}&quot;/&gt;&lt;isInvalidForFieldText val=&quot;0&quot;/&gt;&lt;Image&gt;&lt;filename val=&quot;C:\Users\rajdl\AppData\Local\Temp\PR\data\asimages\{20CAAE77-0FC7-402A-AB1D-E7617FAAB10B}_11.png&quot;/&gt;&lt;left val=&quot;-2&quot;/&gt;&lt;top val=&quot;326&quot;/&gt;&lt;width val=&quot;109&quot;/&gt;&lt;height val=&quot;45&quot;/&gt;&lt;hasText val=&quot;1&quot;/&gt;&lt;/Image&gt;&lt;/ThreeDShapeInfo&gt;"/>
</p:tagLst>
</file>

<file path=ppt/tags/tag242.xml><?xml version="1.0" encoding="utf-8"?>
<p:tagLst xmlns:a="http://schemas.openxmlformats.org/drawingml/2006/main" xmlns:r="http://schemas.openxmlformats.org/officeDocument/2006/relationships" xmlns:p="http://schemas.openxmlformats.org/presentationml/2006/main">
  <p:tag name="PRESENTER_SHAPEINFO" val="&lt;ThreeDShapeInfo&gt;&lt;uuid val=&quot;{DCF4E76A-E49E-4923-BF23-C69609184F38}&quot;/&gt;&lt;isInvalidForFieldText val=&quot;0&quot;/&gt;&lt;Image&gt;&lt;filename val=&quot;C:\Users\rajdl\AppData\Local\Temp\PR\data\asimages\{DCF4E76A-E49E-4923-BF23-C69609184F38}_11.png&quot;/&gt;&lt;left val=&quot;360&quot;/&gt;&lt;top val=&quot;195&quot;/&gt;&lt;width val=&quot;14&quot;/&gt;&lt;height val=&quot;37&quot;/&gt;&lt;hasText val=&quot;1&quot;/&gt;&lt;/Image&gt;&lt;/ThreeDShapeInfo&gt;"/>
</p:tagLst>
</file>

<file path=ppt/tags/tag243.xml><?xml version="1.0" encoding="utf-8"?>
<p:tagLst xmlns:a="http://schemas.openxmlformats.org/drawingml/2006/main" xmlns:r="http://schemas.openxmlformats.org/officeDocument/2006/relationships" xmlns:p="http://schemas.openxmlformats.org/presentationml/2006/main">
  <p:tag name="PRESENTER_SHAPEINFO" val="&lt;ThreeDShapeInfo&gt;&lt;uuid val=&quot;{80D6EBA3-3708-42AD-922A-61EA10411A6F}&quot;/&gt;&lt;isInvalidForFieldText val=&quot;0&quot;/&gt;&lt;Image&gt;&lt;filename val=&quot;C:\Users\rajdl\AppData\Local\Temp\PR\data\asimages\{80D6EBA3-3708-42AD-922A-61EA10411A6F}_11.png&quot;/&gt;&lt;left val=&quot;204&quot;/&gt;&lt;top val=&quot;338&quot;/&gt;&lt;width val=&quot;46&quot;/&gt;&lt;height val=&quot;13&quot;/&gt;&lt;hasText val=&quot;1&quot;/&gt;&lt;/Image&gt;&lt;/ThreeDShapeInfo&gt;"/>
</p:tagLst>
</file>

<file path=ppt/tags/tag2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9&quot;/&gt;&lt;lineCharCount val=&quot;13&quot;/&gt;&lt;lineCharCount val=&quot;17&quot;/&gt;&lt;lineCharCount val=&quot;8&quot;/&gt;&lt;/TableIndex&gt;&lt;/ShapeTextInfo&gt;"/>
</p:tagLst>
</file>

<file path=ppt/tags/tag2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FD1289A7-3C18-4DD7-978F-17F0DBDB5937}&quot;/&gt;&lt;isInvalidForFieldText val=&quot;0&quot;/&gt;&lt;Image&gt;&lt;filename val=&quot;C:\Users\rajdl\AppData\Local\Temp\PR\data\asimages\{FD1289A7-3C18-4DD7-978F-17F0DBDB5937}_11.png&quot;/&gt;&lt;left val=&quot;533&quot;/&gt;&lt;top val=&quot;177&quot;/&gt;&lt;width val=&quot;81&quot;/&gt;&lt;height val=&quot;275&quot;/&gt;&lt;hasText val=&quot;1&quot;/&gt;&lt;/Image&gt;&lt;/ThreeDShapeInfo&gt;"/>
</p:tagLst>
</file>

<file path=ppt/tags/tag2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Lst>
</file>

<file path=ppt/tags/tag249.xml><?xml version="1.0" encoding="utf-8"?>
<p:tagLst xmlns:a="http://schemas.openxmlformats.org/drawingml/2006/main" xmlns:r="http://schemas.openxmlformats.org/officeDocument/2006/relationships" xmlns:p="http://schemas.openxmlformats.org/presentationml/2006/main">
  <p:tag name="PPSNARRATION" val="12,679410632,Q:\veda_vyuka\granty_projekty\BioHeMA\prezentace\vyukove\jatra_pptx\Media.ppcx"/>
  <p:tag name="PPSNARRATIONPROPS" val="Q:\veda_vyuka\granty_projekty\BioHeMA\prezentace\zvuk\jatra_wav\jatra-12.wav"/>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8&quot;/&gt;&lt;/TableIndex&gt;&lt;/ShapeTextInfo&gt;"/>
</p:tagLst>
</file>

<file path=ppt/tags/tag2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4&quot;/&gt;&lt;lineCharCount val=&quot;9&quot;/&gt;&lt;/TableIndex&gt;&lt;/ShapeTextInfo&gt;"/>
</p:tagLst>
</file>

<file path=ppt/tags/tag2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2&quot;/&gt;&lt;lineCharCount val=&quot;9&quot;/&gt;&lt;/TableIndex&gt;&lt;/ShapeTextInfo&gt;"/>
</p:tagLst>
</file>

<file path=ppt/tags/tag254.xml><?xml version="1.0" encoding="utf-8"?>
<p:tagLst xmlns:a="http://schemas.openxmlformats.org/drawingml/2006/main" xmlns:r="http://schemas.openxmlformats.org/officeDocument/2006/relationships" xmlns:p="http://schemas.openxmlformats.org/presentationml/2006/main">
  <p:tag name="PRESENTER_SHAPEINFO" val="&lt;ThreeDShapeInfo&gt;&lt;uuid val=&quot;{84632252-D121-4C63-9F01-8BD792997278}&quot;/&gt;&lt;isInvalidForFieldText val=&quot;0&quot;/&gt;&lt;Image&gt;&lt;filename val=&quot;C:\Users\rajdl\AppData\Local\Temp\PR\data\asimages\{84632252-D121-4C63-9F01-8BD792997278}_12.png&quot;/&gt;&lt;left val=&quot;393&quot;/&gt;&lt;top val=&quot;157&quot;/&gt;&lt;width val=&quot;57&quot;/&gt;&lt;height val=&quot;28&quot;/&gt;&lt;hasText val=&quot;1&quot;/&gt;&lt;/Image&gt;&lt;/ThreeDShapeInfo&gt;"/>
</p:tagLst>
</file>

<file path=ppt/tags/tag2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66E1CFFF-3403-4844-932E-9D069C42C38D}&quot;/&gt;&lt;isInvalidForFieldText val=&quot;0&quot;/&gt;&lt;Image&gt;&lt;filename val=&quot;C:\Users\rajdl\AppData\Local\Temp\PR\data\asimages\{66E1CFFF-3403-4844-932E-9D069C42C38D}_12.png&quot;/&gt;&lt;left val=&quot;228&quot;/&gt;&lt;top val=&quot;193&quot;/&gt;&lt;width val=&quot;267&quot;/&gt;&lt;height val=&quot;118&quot;/&gt;&lt;hasText val=&quot;1&quot;/&gt;&lt;/Image&gt;&lt;/ThreeDShapeInfo&gt;"/>
</p:tagLst>
</file>

<file path=ppt/tags/tag2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2&quot;/&gt;&lt;lineCharCount val=&quot;9&quot;/&gt;&lt;/TableIndex&gt;&lt;/ShapeTextInfo&gt;"/>
</p:tagLst>
</file>

<file path=ppt/tags/tag2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Lst>
</file>

<file path=ppt/tags/tag258.xml><?xml version="1.0" encoding="utf-8"?>
<p:tagLst xmlns:a="http://schemas.openxmlformats.org/drawingml/2006/main" xmlns:r="http://schemas.openxmlformats.org/officeDocument/2006/relationships" xmlns:p="http://schemas.openxmlformats.org/presentationml/2006/main">
  <p:tag name="PRESENTER_SHAPEINFO" val="&lt;ThreeDShapeInfo&gt;&lt;uuid val=&quot;{0CC48866-F696-40E8-BCEB-D4D04EEE4624}&quot;/&gt;&lt;isInvalidForFieldText val=&quot;0&quot;/&gt;&lt;Image&gt;&lt;filename val=&quot;C:\Users\rajdl\AppData\Local\Temp\PR\data\asimages\{0CC48866-F696-40E8-BCEB-D4D04EEE4624}_12.png&quot;/&gt;&lt;left val=&quot;285&quot;/&gt;&lt;top val=&quot;396&quot;/&gt;&lt;width val=&quot;61&quot;/&gt;&lt;height val=&quot;28&quot;/&gt;&lt;hasText val=&quot;1&quot;/&gt;&lt;/Image&gt;&lt;/ThreeDShapeInfo&gt;"/>
</p:tagLst>
</file>

<file path=ppt/tags/tag2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3454FBCE-9A60-4DD6-8799-A566A7098006}&quot;/&gt;&lt;isInvalidForFieldText val=&quot;0&quot;/&gt;&lt;Image&gt;&lt;filename val=&quot;C:\Users\rajdl\AppData\Local\Temp\PR\data\asimages\{3454FBCE-9A60-4DD6-8799-A566A7098006}_12.png&quot;/&gt;&lt;left val=&quot;269&quot;/&gt;&lt;top val=&quot;287&quot;/&gt;&lt;width val=&quot;126&quot;/&gt;&lt;height val=&quot;112&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Lst>
</file>

<file path=ppt/tags/tag2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5C59D74F-7C3D-4801-A5F7-0131DCE9446A}&quot;/&gt;&lt;isInvalidForFieldText val=&quot;0&quot;/&gt;&lt;Image&gt;&lt;filename val=&quot;C:\Users\rajdl\AppData\Local\Temp\PR\data\asimages\{5C59D74F-7C3D-4801-A5F7-0131DCE9446A}_12.png&quot;/&gt;&lt;left val=&quot;213&quot;/&gt;&lt;top val=&quot;306&quot;/&gt;&lt;width val=&quot;32&quot;/&gt;&lt;height val=&quot;93&quot;/&gt;&lt;hasText val=&quot;1&quot;/&gt;&lt;/Image&gt;&lt;/ThreeDShapeInfo&gt;"/>
</p:tagLst>
</file>

<file path=ppt/tags/tag2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5768B633-45CD-41AB-A88C-6339ECA3DF57}&quot;/&gt;&lt;isInvalidForFieldText val=&quot;0&quot;/&gt;&lt;Image&gt;&lt;filename val=&quot;C:\Users\rajdl\AppData\Local\Temp\PR\data\asimages\{5768B633-45CD-41AB-A88C-6339ECA3DF57}_12.png&quot;/&gt;&lt;left val=&quot;280&quot;/&gt;&lt;top val=&quot;298&quot;/&gt;&lt;width val=&quot;263&quot;/&gt;&lt;height val=&quot;53&quot;/&gt;&lt;hasText val=&quot;1&quot;/&gt;&lt;/Image&gt;&lt;/ThreeDShapeInfo&gt;"/>
</p:tagLst>
</file>

<file path=ppt/tags/tag262.xml><?xml version="1.0" encoding="utf-8"?>
<p:tagLst xmlns:a="http://schemas.openxmlformats.org/drawingml/2006/main" xmlns:r="http://schemas.openxmlformats.org/officeDocument/2006/relationships" xmlns:p="http://schemas.openxmlformats.org/presentationml/2006/main">
  <p:tag name="PRESENTER_SHAPEINFO" val="&lt;ThreeDShapeInfo&gt;&lt;uuid val=&quot;{ED8BCEF6-E43E-478B-B224-E83208905242}&quot;/&gt;&lt;isInvalidForFieldText val=&quot;0&quot;/&gt;&lt;Image&gt;&lt;filename val=&quot;C:\Users\rajdl\AppData\Local\Temp\PR\data\asimages\{ED8BCEF6-E43E-478B-B224-E83208905242}_12.png&quot;/&gt;&lt;left val=&quot;528&quot;/&gt;&lt;top val=&quot;359&quot;/&gt;&lt;width val=&quot;28&quot;/&gt;&lt;height val=&quot;109&quot;/&gt;&lt;hasText val=&quot;1&quot;/&gt;&lt;/Image&gt;&lt;/ThreeDShapeInfo&gt;"/>
</p:tagLst>
</file>

<file path=ppt/tags/tag2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2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4&quot;/&gt;&lt;lineCharCount val=&quot;10&quot;/&gt;&lt;lineCharCount val=&quot;19&quot;/&gt;&lt;/TableIndex&gt;&lt;/ShapeTextInfo&gt;"/>
</p:tagLst>
</file>

<file path=ppt/tags/tag2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2&quot;/&gt;&lt;lineCharCount val=&quot;5&quot;/&gt;&lt;/TableIndex&gt;&lt;/ShapeTextInfo&gt;"/>
</p:tagLst>
</file>

<file path=ppt/tags/tag266.xml><?xml version="1.0" encoding="utf-8"?>
<p:tagLst xmlns:a="http://schemas.openxmlformats.org/drawingml/2006/main" xmlns:r="http://schemas.openxmlformats.org/officeDocument/2006/relationships" xmlns:p="http://schemas.openxmlformats.org/presentationml/2006/main">
  <p:tag name="PRESENTER_SHAPEINFO" val="&lt;ThreeDShapeInfo&gt;&lt;uuid val=&quot;{40EFDB7D-CA02-44BD-98E3-D33555AAC2E2}&quot;/&gt;&lt;isInvalidForFieldText val=&quot;0&quot;/&gt;&lt;Image&gt;&lt;filename val=&quot;C:\Users\rajdl\AppData\Local\Temp\PR\data\asimages\{40EFDB7D-CA02-44BD-98E3-D33555AAC2E2}_12.png&quot;/&gt;&lt;left val=&quot;38&quot;/&gt;&lt;top val=&quot;152&quot;/&gt;&lt;width val=&quot;82&quot;/&gt;&lt;height val=&quot;116&quot;/&gt;&lt;hasText val=&quot;1&quot;/&gt;&lt;/Image&gt;&lt;/ThreeDShapeInfo&gt;"/>
</p:tagLst>
</file>

<file path=ppt/tags/tag267.xml><?xml version="1.0" encoding="utf-8"?>
<p:tagLst xmlns:a="http://schemas.openxmlformats.org/drawingml/2006/main" xmlns:r="http://schemas.openxmlformats.org/officeDocument/2006/relationships" xmlns:p="http://schemas.openxmlformats.org/presentationml/2006/main">
  <p:tag name="PRESENTER_SHAPEINFO" val="&lt;ThreeDShapeInfo&gt;&lt;uuid val=&quot;{3274AF00-1A34-497C-925F-110CB467FDEF}&quot;/&gt;&lt;isInvalidForFieldText val=&quot;0&quot;/&gt;&lt;Image&gt;&lt;filename val=&quot;C:\Users\rajdl\AppData\Local\Temp\PR\data\asimages\{3274AF00-1A34-497C-925F-110CB467FDEF}_12.png&quot;/&gt;&lt;left val=&quot;192&quot;/&gt;&lt;top val=&quot;157&quot;/&gt;&lt;width val=&quot;79&quot;/&gt;&lt;height val=&quot;139&quot;/&gt;&lt;hasText val=&quot;1&quot;/&gt;&lt;/Image&gt;&lt;/ThreeDShapeInfo&gt;"/>
</p:tagLst>
</file>

<file path=ppt/tags/tag268.xml><?xml version="1.0" encoding="utf-8"?>
<p:tagLst xmlns:a="http://schemas.openxmlformats.org/drawingml/2006/main" xmlns:r="http://schemas.openxmlformats.org/officeDocument/2006/relationships" xmlns:p="http://schemas.openxmlformats.org/presentationml/2006/main">
  <p:tag name="PRESENTER_SHAPEINFO" val="&lt;ThreeDShapeInfo&gt;&lt;uuid val=&quot;{8081B424-5310-443B-A1B8-22956ED3437F}&quot;/&gt;&lt;isInvalidForFieldText val=&quot;0&quot;/&gt;&lt;Image&gt;&lt;filename val=&quot;C:\Users\rajdl\AppData\Local\Temp\PR\data\asimages\{8081B424-5310-443B-A1B8-22956ED3437F}_12.png&quot;/&gt;&lt;left val=&quot;408&quot;/&gt;&lt;top val=&quot;150&quot;/&gt;&lt;width val=&quot;14&quot;/&gt;&lt;height val=&quot;37&quot;/&gt;&lt;hasText val=&quot;1&quot;/&gt;&lt;/Image&gt;&lt;/ThreeDShapeInfo&gt;"/>
</p:tagLst>
</file>

<file path=ppt/tags/tag2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2&quot;/&gt;&lt;lineCharCount val=&quot;22&quot;/&gt;&lt;lineCharCount val=&quot;13&quot;/&gt;&lt;lineCharCount val=&quot;13&quot;/&gt;&lt;lineCharCount val=&quot;14&quot;/&gt;&lt;lineCharCount val=&quot;11&quot;/&gt;&lt;/TableIndex&gt;&lt;/ShapeTextInfo&gt;"/>
</p:tagLst>
</file>

<file path=ppt/tags/tag2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1.xml><?xml version="1.0" encoding="utf-8"?>
<p:tagLst xmlns:a="http://schemas.openxmlformats.org/drawingml/2006/main" xmlns:r="http://schemas.openxmlformats.org/officeDocument/2006/relationships" xmlns:p="http://schemas.openxmlformats.org/presentationml/2006/main">
  <p:tag name="PPSNARRATION" val="13,679410632,Q:\veda_vyuka\granty_projekty\BioHeMA\prezentace\vyukove\jatra_pptx\Media.ppcx"/>
  <p:tag name="PPSNARRATIONPROPS" val="Q:\veda_vyuka\granty_projekty\BioHeMA\prezentace\zvuk\jatra_wav\jatra-13.wav"/>
</p:tagLst>
</file>

<file path=ppt/tags/tag2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Lst>
</file>

<file path=ppt/tags/tag2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2&quot;/&gt;&lt;lineCharCount val=&quot;22&quot;/&gt;&lt;lineCharCount val=&quot;13&quot;/&gt;&lt;lineCharCount val=&quot;13&quot;/&gt;&lt;lineCharCount val=&quot;14&quot;/&gt;&lt;lineCharCount val=&quot;11&quot;/&gt;&lt;/TableIndex&gt;&lt;/ShapeTextInfo&gt;"/>
</p:tagLst>
</file>

<file path=ppt/tags/tag2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2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3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Lst>
</file>

<file path=ppt/tags/tag3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3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3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3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3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3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3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3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3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Lst>
</file>

<file path=ppt/tags/tag3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3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3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3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3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3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3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3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3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3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3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3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3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3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3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3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Lst>
</file>

<file path=ppt/tags/tag3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3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3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3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Lst>
</file>

<file path=ppt/tags/tag360.xml><?xml version="1.0" encoding="utf-8"?>
<p:tagLst xmlns:a="http://schemas.openxmlformats.org/drawingml/2006/main" xmlns:r="http://schemas.openxmlformats.org/officeDocument/2006/relationships" xmlns:p="http://schemas.openxmlformats.org/presentationml/2006/main">
  <p:tag name="SLIDEID" val="268"/>
  <p:tag name="MMPROD_DELAY" val="5"/>
  <p:tag name="MMPROD_IS_H264" val="0"/>
  <p:tag name="MMPROD_FLV_FILE_PATH" val="Q:\veda_vyuka\granty_projekty\BioHeMA\prezentace\vyukove\jatra_pptx\Assets\African Animals Getting Drunk From Ripe Marula Fruit_1_268_1_67264.flv"/>
  <p:tag name="MMPROD_DURATION" val="144477"/>
  <p:tag name="MMPROD_START_TIME" val="0"/>
  <p:tag name="MMPROD_STOP_TIME" val="84071"/>
  <p:tag name="MMPROD_FADE_EFFECT_IN" val="0"/>
  <p:tag name="MMPROD_FADE_EFFECT_OUT" val="0"/>
  <p:tag name="MMPROD_FADE_SPEED" val="1"/>
  <p:tag name="MMPROD_MUTE_AUDIO" val="0"/>
</p:tagLst>
</file>

<file path=ppt/tags/tag361.xml><?xml version="1.0" encoding="utf-8"?>
<p:tagLst xmlns:a="http://schemas.openxmlformats.org/drawingml/2006/main" xmlns:r="http://schemas.openxmlformats.org/officeDocument/2006/relationships" xmlns:p="http://schemas.openxmlformats.org/presentationml/2006/main">
  <p:tag name="PPSNARRATION" val="14,679410632,Q:\veda_vyuka\granty_projekty\BioHeMA\prezentace\vyukove\jatra_pptx\Media.ppcx"/>
  <p:tag name="PPSNARRATIONPROPS" val="Q:\veda_vyuka\granty_projekty\BioHeMA\prezentace\zvuk\jatra_wav\jatra-14.wav"/>
</p:tagLst>
</file>

<file path=ppt/tags/tag3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6&quot;/&gt;&lt;/TableIndex&gt;&lt;/ShapeTextInfo&gt;"/>
</p:tagLst>
</file>

<file path=ppt/tags/tag3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B7D768A9-AFEE-4F40-A1A2-DA266D55BAC7}&quot;/&gt;&lt;isInvalidForFieldText val=&quot;0&quot;/&gt;&lt;Image&gt;&lt;filename val=&quot;C:\Users\rajdl\AppData\Local\Temp\PR\data\asimages\{B7D768A9-AFEE-4F40-A1A2-DA266D55BAC7}_14.png&quot;/&gt;&lt;left val=&quot;119&quot;/&gt;&lt;top val=&quot;270&quot;/&gt;&lt;width val=&quot;483&quot;/&gt;&lt;height val=&quot;126&quot;/&gt;&lt;hasText val=&quot;1&quot;/&gt;&lt;/Image&gt;&lt;/ThreeDShapeInfo&gt;"/>
</p:tagLst>
</file>

<file path=ppt/tags/tag3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2A5FA426-8104-43E9-ADFA-80D6A8C24BF1}&quot;/&gt;&lt;isInvalidForFieldText val=&quot;0&quot;/&gt;&lt;Image&gt;&lt;filename val=&quot;C:\Users\rajdl\AppData\Local\Temp\PR\data\asimages\{2A5FA426-8104-43E9-ADFA-80D6A8C24BF1}_14.png&quot;/&gt;&lt;left val=&quot;119&quot;/&gt;&lt;top val=&quot;210&quot;/&gt;&lt;width val=&quot;405&quot;/&gt;&lt;height val=&quot;198&quot;/&gt;&lt;hasText val=&quot;1&quot;/&gt;&lt;/Image&gt;&lt;/ThreeDShapeInfo&gt;"/>
</p:tagLst>
</file>

<file path=ppt/tags/tag365.xml><?xml version="1.0" encoding="utf-8"?>
<p:tagLst xmlns:a="http://schemas.openxmlformats.org/drawingml/2006/main" xmlns:r="http://schemas.openxmlformats.org/officeDocument/2006/relationships" xmlns:p="http://schemas.openxmlformats.org/presentationml/2006/main">
  <p:tag name="PRESENTER_SHAPEINFO" val="&lt;ThreeDShapeInfo&gt;&lt;uuid val=&quot;{FB8D783E-3508-4084-9842-8F35592F0A31}&quot;/&gt;&lt;isInvalidForFieldText val=&quot;0&quot;/&gt;&lt;Image&gt;&lt;filename val=&quot;C:\Users\rajdl\AppData\Local\Temp\PR\data\asimages\{FB8D783E-3508-4084-9842-8F35592F0A31}_14.png&quot;/&gt;&lt;left val=&quot;117&quot;/&gt;&lt;top val=&quot;322&quot;/&gt;&lt;width val=&quot;491&quot;/&gt;&lt;height val=&quot;13&quot;/&gt;&lt;hasText val=&quot;1&quot;/&gt;&lt;/Image&gt;&lt;/ThreeDShapeInfo&gt;"/>
</p:tagLst>
</file>

<file path=ppt/tags/tag366.xml><?xml version="1.0" encoding="utf-8"?>
<p:tagLst xmlns:a="http://schemas.openxmlformats.org/drawingml/2006/main" xmlns:r="http://schemas.openxmlformats.org/officeDocument/2006/relationships" xmlns:p="http://schemas.openxmlformats.org/presentationml/2006/main">
  <p:tag name="PRESENTER_SHAPEINFO" val="&lt;ThreeDShapeInfo&gt;&lt;uuid val=&quot;{14FB8ABE-9969-4EDC-9E43-F591F8972DB3}&quot;/&gt;&lt;isInvalidForFieldText val=&quot;0&quot;/&gt;&lt;Image&gt;&lt;filename val=&quot;C:\Users\rajdl\AppData\Local\Temp\PR\data\asimages\{14FB8ABE-9969-4EDC-9E43-F591F8972DB3}_14.png&quot;/&gt;&lt;left val=&quot;183&quot;/&gt;&lt;top val=&quot;434&quot;/&gt;&lt;width val=&quot;77&quot;/&gt;&lt;height val=&quot;10&quot;/&gt;&lt;hasText val=&quot;1&quot;/&gt;&lt;/Image&gt;&lt;/ThreeDShapeInfo&gt;"/>
</p:tagLst>
</file>

<file path=ppt/tags/tag3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6&quot;/&gt;&lt;lineCharCount val=&quot;13&quot;/&gt;&lt;/TableIndex&gt;&lt;/ShapeTextInfo&gt;"/>
</p:tagLst>
</file>

<file path=ppt/tags/tag3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Lst>
</file>

<file path=ppt/tags/tag3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3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6&quot;/&gt;&lt;/TableIndex&gt;&lt;/ShapeTextInfo&gt;"/>
</p:tagLst>
</file>

<file path=ppt/tags/tag3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Lst>
</file>

<file path=ppt/tags/tag3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3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3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3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3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3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3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3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89.xml><?xml version="1.0" encoding="utf-8"?>
<p:tagLst xmlns:a="http://schemas.openxmlformats.org/drawingml/2006/main" xmlns:r="http://schemas.openxmlformats.org/officeDocument/2006/relationships" xmlns:p="http://schemas.openxmlformats.org/presentationml/2006/main">
  <p:tag name="PPSNARRATION" val="15,679410632,Q:\veda_vyuka\granty_projekty\BioHeMA\prezentace\vyukove\jatra_pptx\Media.ppcx"/>
  <p:tag name="PPSNARRATIONPROPS" val="Q:\veda_vyuka\granty_projekty\BioHeMA\prezentace\zvuk\jatra_wav\jatra-15.wav"/>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7&quot;/&gt;&lt;/TableIndex&gt;&lt;/ShapeTextInfo&gt;"/>
</p:tagLst>
</file>

<file path=ppt/tags/tag391.xml><?xml version="1.0" encoding="utf-8"?>
<p:tagLst xmlns:a="http://schemas.openxmlformats.org/drawingml/2006/main" xmlns:r="http://schemas.openxmlformats.org/officeDocument/2006/relationships" xmlns:p="http://schemas.openxmlformats.org/presentationml/2006/main">
  <p:tag name="PRESENTER_SHAPEINFO" val="&lt;SmartArt&gt;&lt;SmartArtElem id=&quot;{E3E7C28D-60D5-446C-8464-B9211C22FA06}&quot;&gt;&lt;left val=&quot;113&quot;/&gt;&lt;top val=&quot;224&quot;/&gt;&lt;width val=&quot;163&quot;/&gt;&lt;height val=&quot;163&quot;/&gt;&lt;Image&gt;&lt;filename val=&quot;C:\Users\rajdl\AppData\Local\Temp\PR\data\asimages\{FEF87B23-EFB6-4FDF-8962-A902E04A8590}_1.png&quot;/&gt;&lt;left val=&quot;113&quot;/&gt;&lt;top val=&quot;224&quot;/&gt;&lt;width val=&quot;163&quot;/&gt;&lt;height val=&quot;163&quot;/&gt;&lt;hasText val=&quot;1&quot;/&gt;&lt;/Image&gt;&lt;Image&gt;&lt;filename val=&quot;C:\Users\rajdl\AppData\Local\Temp\PR\data\asimages\{61E08D16-3956-485D-9551-E18DAABED3B3}_1.png&quot;/&gt;&lt;left val=&quot;126&quot;/&gt;&lt;top val=&quot;249&quot;/&gt;&lt;width val=&quot;143&quot;/&gt;&lt;height val=&quot;113&quot;/&gt;&lt;hasText val=&quot;1&quot;/&gt;&lt;/Image&gt;&lt;/SmartArtElem&gt;&lt;SmartArtElem id=&quot;{6CF24BB6-C111-4CCD-A44B-FF192790C350}&quot;&gt;&lt;left val=&quot;0&quot;/&gt;&lt;top val=&quot;0&quot;/&gt;&lt;width val=&quot;5&quot;/&gt;&lt;height val=&quot;6&quot;/&gt;&lt;Image&gt;&lt;filename val=&quot;C:\Users\rajdl\AppData\Local\Temp\PR\data\asimages\{D7985FA1-1819-4EEF-99B3-DF712A9F600A}_1.png&quot;/&gt;&lt;left val=&quot;192&quot;/&gt;&lt;top val=&quot;220&quot;/&gt;&lt;width val=&quot;4&quot;/&gt;&lt;height val=&quot;6&quot;/&gt;&lt;hasText val=&quot;1&quot;/&gt;&lt;/Image&gt;&lt;Image&gt;&lt;filename val=&quot;C:\Users\rajdl\AppData\Local\Temp\PR\data\asimages\{D0AC1364-E4FD-45E2-9EFB-8A10AB08D7F1}_1.png&quot;/&gt;&lt;left val=&quot;0&quot;/&gt;&lt;top val=&quot;0&quot;/&gt;&lt;width val=&quot;1&quot;/&gt;&lt;height val=&quot;1&quot;/&gt;&lt;hasText val=&quot;1&quot;/&gt;&lt;/Image&gt;&lt;/SmartArtElem&gt;&lt;SmartArtElem id=&quot;{70F46D1E-5C94-4646-8633-AC61F89BE62E}&quot;&gt;&lt;left val=&quot;138&quot;/&gt;&lt;top val=&quot;111&quot;/&gt;&lt;width val=&quot;111&quot;/&gt;&lt;height val=&quot;111&quot;/&gt;&lt;Image&gt;&lt;filename val=&quot;C:\Users\rajdl\AppData\Local\Temp\PR\data\asimages\{75D533B7-94A6-4A8E-BBF1-2F03E14FA309}_1.png&quot;/&gt;&lt;left val=&quot;138&quot;/&gt;&lt;top val=&quot;111&quot;/&gt;&lt;width val=&quot;111&quot;/&gt;&lt;height val=&quot;111&quot;/&gt;&lt;hasText val=&quot;1&quot;/&gt;&lt;/Image&gt;&lt;Image&gt;&lt;filename val=&quot;C:\Users\rajdl\AppData\Local\Temp\PR\data\asimages\{6A30A5A5-EAD7-4863-92F8-0C51C14C6479}_1.png&quot;/&gt;&lt;left val=&quot;147&quot;/&gt;&lt;top val=&quot;128&quot;/&gt;&lt;width val=&quot;93&quot;/&gt;&lt;height val=&quot;77&quot;/&gt;&lt;hasText val=&quot;1&quot;/&gt;&lt;/Image&gt;&lt;/SmartArtElem&gt;&lt;SmartArtElem id=&quot;{EFE937FD-963A-4D5D-BD2D-EA6B5A999C00}&quot;&gt;&lt;left val=&quot;262&quot;/&gt;&lt;top val=&quot;342&quot;/&gt;&lt;width val=&quot;5&quot;/&gt;&lt;height val=&quot;5&quot;/&gt;&lt;Image&gt;&lt;filename val=&quot;C:\Users\rajdl\AppData\Local\Temp\PR\data\asimages\{2763FABC-68DA-4F6F-AD29-C272B749468D}_1.png&quot;/&gt;&lt;left val=&quot;262&quot;/&gt;&lt;top val=&quot;342&quot;/&gt;&lt;width val=&quot;5&quot;/&gt;&lt;height val=&quot;5&quot;/&gt;&lt;hasText val=&quot;1&quot;/&gt;&lt;/Image&gt;&lt;Image&gt;&lt;filename val=&quot;C:\Users\rajdl\AppData\Local\Temp\PR\data\asimages\{9BE544F7-70BC-470B-90BD-3D7C6AC56B74}_1.png&quot;/&gt;&lt;left val=&quot;264&quot;/&gt;&lt;top val=&quot;344&quot;/&gt;&lt;width val=&quot;1&quot;/&gt;&lt;height val=&quot;2&quot;/&gt;&lt;hasText val=&quot;1&quot;/&gt;&lt;/Image&gt;&lt;/SmartArtElem&gt;&lt;SmartArtElem id=&quot;{E721C6EC-2C40-4016-86D1-CD46CB10EBEF}&quot;&gt;&lt;left val=&quot;252&quot;/&gt;&lt;top val=&quot;323&quot;/&gt;&lt;width val=&quot;145&quot;/&gt;&lt;height val=&quot;111&quot;/&gt;&lt;Image&gt;&lt;filename val=&quot;C:\Users\rajdl\AppData\Local\Temp\PR\data\asimages\{0C1459ED-03A8-4586-A6B6-5F1A8316FB99}_1.png&quot;/&gt;&lt;left val=&quot;252&quot;/&gt;&lt;top val=&quot;323&quot;/&gt;&lt;width val=&quot;145&quot;/&gt;&lt;height val=&quot;111&quot;/&gt;&lt;hasText val=&quot;1&quot;/&gt;&lt;/Image&gt;&lt;Image&gt;&lt;filename val=&quot;C:\Users\rajdl\AppData\Local\Temp\PR\data\asimages\{65314B1B-DA22-44C6-812F-51AACDAFF283}_1.png&quot;/&gt;&lt;left val=&quot;262&quot;/&gt;&lt;top val=&quot;339&quot;/&gt;&lt;width val=&quot;123&quot;/&gt;&lt;height val=&quot;77&quot;/&gt;&lt;hasText val=&quot;1&quot;/&gt;&lt;/Image&gt;&lt;/SmartArtElem&gt;&lt;SmartArtElem id=&quot;{90005277-E257-4278-8B56-011A0C1D2AA7}&quot;&gt;&lt;left val=&quot;109&quot;/&gt;&lt;top val=&quot;342&quot;/&gt;&lt;width val=&quot;16&quot;/&gt;&lt;height val=&quot;10&quot;/&gt;&lt;Image&gt;&lt;filename val=&quot;C:\Users\rajdl\AppData\Local\Temp\PR\data\asimages\{7C735E9D-4614-41F5-912F-DE7A2A5B70DE}_1.png&quot;/&gt;&lt;left val=&quot;110&quot;/&gt;&lt;top val=&quot;342&quot;/&gt;&lt;width val=&quot;15&quot;/&gt;&lt;height val=&quot;10&quot;/&gt;&lt;hasText val=&quot;1&quot;/&gt;&lt;/Image&gt;&lt;Image&gt;&lt;filename val=&quot;C:\Users\rajdl\AppData\Local\Temp\PR\data\asimages\{8FC2F45A-275C-455A-B404-7D8248A309F5}_1.png&quot;/&gt;&lt;left val=&quot;116&quot;/&gt;&lt;top val=&quot;347&quot;/&gt;&lt;width val=&quot;3&quot;/&gt;&lt;height val=&quot;2&quot;/&gt;&lt;hasText val=&quot;1&quot;/&gt;&lt;/Image&gt;&lt;/SmartArtElem&gt;&lt;SmartArtElem id=&quot;{5353CF07-DB8A-4B28-989F-26579466E37F}&quot;&gt;&lt;left val=&quot;9&quot;/&gt;&lt;top val=&quot;323&quot;/&gt;&lt;width val=&quot;111&quot;/&gt;&lt;height val=&quot;111&quot;/&gt;&lt;Image&gt;&lt;filename val=&quot;C:\Users\rajdl\AppData\Local\Temp\PR\data\asimages\{E8C7E5D4-C807-4251-B49D-9B32A0DB8CCA}_1.png&quot;/&gt;&lt;left val=&quot;9&quot;/&gt;&lt;top val=&quot;323&quot;/&gt;&lt;width val=&quot;111&quot;/&gt;&lt;height val=&quot;111&quot;/&gt;&lt;hasText val=&quot;1&quot;/&gt;&lt;/Image&gt;&lt;Image&gt;&lt;filename val=&quot;C:\Users\rajdl\AppData\Local\Temp\PR\data\asimages\{73D98E3D-E1E0-48F9-9C5E-A11A00791BC0}_1.png&quot;/&gt;&lt;left val=&quot;24&quot;/&gt;&lt;top val=&quot;339&quot;/&gt;&lt;width val=&quot;78&quot;/&gt;&lt;height val=&quot;77&quot;/&gt;&lt;hasText val=&quot;1&quot;/&gt;&lt;/Image&gt;&lt;/SmartArtElem&gt;&lt;/SmartArt&gt;"/>
</p:tagLst>
</file>

<file path=ppt/tags/tag392.xml><?xml version="1.0" encoding="utf-8"?>
<p:tagLst xmlns:a="http://schemas.openxmlformats.org/drawingml/2006/main" xmlns:r="http://schemas.openxmlformats.org/officeDocument/2006/relationships" xmlns:p="http://schemas.openxmlformats.org/presentationml/2006/main">
  <p:tag name="PRESENTER_SHAPEINFO" val="&lt;SmartArt&gt;&lt;SmartArtElem id=&quot;{5BC5B538-A66A-4DCA-9074-2A939CC6632C}&quot;&gt;&lt;left val=&quot;526&quot;/&gt;&lt;top val=&quot;123&quot;/&gt;&lt;width val=&quot;173&quot;/&gt;&lt;height val=&quot;56&quot;/&gt;&lt;Image&gt;&lt;filename val=&quot;C:\Users\rajdl\AppData\Local\Temp\PR\data\asimages\{3143383D-1515-4382-B0E9-8622DCCE22B4}_1.png&quot;/&gt;&lt;left val=&quot;526&quot;/&gt;&lt;top val=&quot;123&quot;/&gt;&lt;width val=&quot;173&quot;/&gt;&lt;height val=&quot;56&quot;/&gt;&lt;hasText val=&quot;1&quot;/&gt;&lt;/Image&gt;&lt;Image&gt;&lt;filename val=&quot;C:\Users\rajdl\AppData\Local\Temp\PR\data\asimages\{6A2074C8-91EA-49F1-871C-B6352A0EF335}_1.png&quot;/&gt;&lt;left val=&quot;528&quot;/&gt;&lt;top val=&quot;125&quot;/&gt;&lt;width val=&quot;168&quot;/&gt;&lt;height val=&quot;51&quot;/&gt;&lt;hasText val=&quot;1&quot;/&gt;&lt;/Image&gt;&lt;/SmartArtElem&gt;&lt;SmartArtElem id=&quot;{0A0003D7-E245-4682-ACCE-8ED0EE28F11C}&quot;&gt;&lt;left val=&quot;599&quot;/&gt;&lt;top val=&quot;179&quot;/&gt;&lt;width val=&quot;25&quot;/&gt;&lt;height val=&quot;21&quot;/&gt;&lt;Image&gt;&lt;filename val=&quot;C:\Users\rajdl\AppData\Local\Temp\PR\data\asimages\{DFF26A91-B612-4FFF-B11E-6C1588D552A1}_1.png&quot;/&gt;&lt;left val=&quot;599&quot;/&gt;&lt;top val=&quot;179&quot;/&gt;&lt;width val=&quot;25&quot;/&gt;&lt;height val=&quot;21&quot;/&gt;&lt;hasText val=&quot;1&quot;/&gt;&lt;/Image&gt;&lt;Image&gt;&lt;filename val=&quot;C:\Users\rajdl\AppData\Local\Temp\PR\data\asimages\{CFF99F90-7E7F-4327-853D-F1730FCF8883}_1.png&quot;/&gt;&lt;left val=&quot;603&quot;/&gt;&lt;top val=&quot;179&quot;/&gt;&lt;width val=&quot;16&quot;/&gt;&lt;height val=&quot;15&quot;/&gt;&lt;hasText val=&quot;1&quot;/&gt;&lt;/Image&gt;&lt;/SmartArtElem&gt;&lt;SmartArtElem id=&quot;{07B622B6-E297-45F3-A83A-40B0A9B4D769}&quot;&gt;&lt;left val=&quot;526&quot;/&gt;&lt;top val=&quot;202&quot;/&gt;&lt;width val=&quot;173&quot;/&gt;&lt;height val=&quot;57&quot;/&gt;&lt;Image&gt;&lt;filename val=&quot;C:\Users\rajdl\AppData\Local\Temp\PR\data\asimages\{411F644A-82A0-4783-9E56-A91D6259985C}_1.png&quot;/&gt;&lt;left val=&quot;526&quot;/&gt;&lt;top val=&quot;202&quot;/&gt;&lt;width val=&quot;173&quot;/&gt;&lt;height val=&quot;57&quot;/&gt;&lt;hasText val=&quot;1&quot;/&gt;&lt;/Image&gt;&lt;Image&gt;&lt;filename val=&quot;C:\Users\rajdl\AppData\Local\Temp\PR\data\asimages\{3A522E12-A966-4BCE-A421-3AD11A7C62CE}_1.png&quot;/&gt;&lt;left val=&quot;528&quot;/&gt;&lt;top val=&quot;205&quot;/&gt;&lt;width val=&quot;168&quot;/&gt;&lt;height val=&quot;51&quot;/&gt;&lt;hasText val=&quot;1&quot;/&gt;&lt;/Image&gt;&lt;/SmartArtElem&gt;&lt;SmartArtElem id=&quot;{B9BFA49B-BEBB-466C-AC64-C3B1C6BB3006}&quot;&gt;&lt;left val=&quot;599&quot;/&gt;&lt;top val=&quot;259&quot;/&gt;&lt;width val=&quot;25&quot;/&gt;&lt;height val=&quot;21&quot;/&gt;&lt;Image&gt;&lt;filename val=&quot;C:\Users\rajdl\AppData\Local\Temp\PR\data\asimages\{F3DA19DF-B49E-46F8-9E87-DE7CB6FA2596}_1.png&quot;/&gt;&lt;left val=&quot;599&quot;/&gt;&lt;top val=&quot;259&quot;/&gt;&lt;width val=&quot;25&quot;/&gt;&lt;height val=&quot;21&quot;/&gt;&lt;hasText val=&quot;1&quot;/&gt;&lt;/Image&gt;&lt;Image&gt;&lt;filename val=&quot;C:\Users\rajdl\AppData\Local\Temp\PR\data\asimages\{151C3ACD-E307-462C-A065-337B0893FA3D}_1.png&quot;/&gt;&lt;left val=&quot;603&quot;/&gt;&lt;top val=&quot;259&quot;/&gt;&lt;width val=&quot;16&quot;/&gt;&lt;height val=&quot;15&quot;/&gt;&lt;hasText val=&quot;1&quot;/&gt;&lt;/Image&gt;&lt;/SmartArtElem&gt;&lt;SmartArtElem id=&quot;{2FBE14E3-B6C0-44C8-807D-E491304849E6}&quot;&gt;&lt;left val=&quot;524&quot;/&gt;&lt;top val=&quot;282&quot;/&gt;&lt;width val=&quot;178&quot;/&gt;&lt;height val=&quot;57&quot;/&gt;&lt;Image&gt;&lt;filename val=&quot;C:\Users\rajdl\AppData\Local\Temp\PR\data\asimages\{5194E041-922F-4050-BA04-C027476E990E}_1.png&quot;/&gt;&lt;left val=&quot;526&quot;/&gt;&lt;top val=&quot;282&quot;/&gt;&lt;width val=&quot;173&quot;/&gt;&lt;height val=&quot;57&quot;/&gt;&lt;hasText val=&quot;1&quot;/&gt;&lt;/Image&gt;&lt;Image&gt;&lt;filename val=&quot;C:\Users\rajdl\AppData\Local\Temp\PR\data\asimages\{E16704E0-33DD-42D6-A34F-3EED01CCF2B5}_1.png&quot;/&gt;&lt;left val=&quot;524&quot;/&gt;&lt;top val=&quot;284&quot;/&gt;&lt;width val=&quot;178&quot;/&gt;&lt;height val=&quot;55&quot;/&gt;&lt;hasText val=&quot;1&quot;/&gt;&lt;/Image&gt;&lt;/SmartArtElem&gt;&lt;SmartArtElem id=&quot;{EB85854B-444D-4F93-9C9C-B1D062AB5CA3}&quot;&gt;&lt;left val=&quot;599&quot;/&gt;&lt;top val=&quot;339&quot;/&gt;&lt;width val=&quot;25&quot;/&gt;&lt;height val=&quot;21&quot;/&gt;&lt;Image&gt;&lt;filename val=&quot;C:\Users\rajdl\AppData\Local\Temp\PR\data\asimages\{2730BCB7-CFAD-4A2A-BE06-9502CE3F03B9}_1.png&quot;/&gt;&lt;left val=&quot;599&quot;/&gt;&lt;top val=&quot;339&quot;/&gt;&lt;width val=&quot;25&quot;/&gt;&lt;height val=&quot;21&quot;/&gt;&lt;hasText val=&quot;1&quot;/&gt;&lt;/Image&gt;&lt;Image&gt;&lt;filename val=&quot;C:\Users\rajdl\AppData\Local\Temp\PR\data\asimages\{E88CBC1B-CBCC-4FED-9DE0-E62C1A2E522B}_1.png&quot;/&gt;&lt;left val=&quot;603&quot;/&gt;&lt;top val=&quot;339&quot;/&gt;&lt;width val=&quot;16&quot;/&gt;&lt;height val=&quot;15&quot;/&gt;&lt;hasText val=&quot;1&quot;/&gt;&lt;/Image&gt;&lt;/SmartArtElem&gt;&lt;SmartArtElem id=&quot;{0A0376FE-F3B9-4CF5-93A8-EEF3BB3C4CDD}&quot;&gt;&lt;left val=&quot;526&quot;/&gt;&lt;top val=&quot;363&quot;/&gt;&lt;width val=&quot;173&quot;/&gt;&lt;height val=&quot;57&quot;/&gt;&lt;Image&gt;&lt;filename val=&quot;C:\Users\rajdl\AppData\Local\Temp\PR\data\asimages\{D796561D-5F59-40B9-9985-88D3D7220C29}_1.png&quot;/&gt;&lt;left val=&quot;526&quot;/&gt;&lt;top val=&quot;363&quot;/&gt;&lt;width val=&quot;173&quot;/&gt;&lt;height val=&quot;57&quot;/&gt;&lt;hasText val=&quot;1&quot;/&gt;&lt;/Image&gt;&lt;Image&gt;&lt;filename val=&quot;C:\Users\rajdl\AppData\Local\Temp\PR\data\asimages\{96493B02-8AC0-4779-8184-DD05DECBDF4C}_1.png&quot;/&gt;&lt;left val=&quot;528&quot;/&gt;&lt;top val=&quot;364&quot;/&gt;&lt;width val=&quot;168&quot;/&gt;&lt;height val=&quot;55&quot;/&gt;&lt;hasText val=&quot;1&quot;/&gt;&lt;/Image&gt;&lt;/SmartArtElem&gt;&lt;SmartArtElem id=&quot;{41B0665B-7DAB-4A6E-A0D2-FA21214F98E1}&quot;&gt;&lt;left val=&quot;599&quot;/&gt;&lt;top val=&quot;419&quot;/&gt;&lt;width val=&quot;25&quot;/&gt;&lt;height val=&quot;21&quot;/&gt;&lt;Image&gt;&lt;filename val=&quot;C:\Users\rajdl\AppData\Local\Temp\PR\data\asimages\{55434D80-A1AE-4485-BB53-9CA5E52AAE86}_1.png&quot;/&gt;&lt;left val=&quot;599&quot;/&gt;&lt;top val=&quot;420&quot;/&gt;&lt;width val=&quot;25&quot;/&gt;&lt;height val=&quot;20&quot;/&gt;&lt;hasText val=&quot;1&quot;/&gt;&lt;/Image&gt;&lt;Image&gt;&lt;filename val=&quot;C:\Users\rajdl\AppData\Local\Temp\PR\data\asimages\{D8CCD1E8-184B-48D4-9DEE-BA685B0E7540}_1.png&quot;/&gt;&lt;left val=&quot;603&quot;/&gt;&lt;top val=&quot;420&quot;/&gt;&lt;width val=&quot;16&quot;/&gt;&lt;height val=&quot;14&quot;/&gt;&lt;hasText val=&quot;1&quot;/&gt;&lt;/Image&gt;&lt;/SmartArtElem&gt;&lt;SmartArtElem id=&quot;{5C47A2E8-EBBE-4D1E-816F-074C7B494BB9}&quot;&gt;&lt;left val=&quot;526&quot;/&gt;&lt;top val=&quot;443&quot;/&gt;&lt;width val=&quot;173&quot;/&gt;&lt;height val=&quot;57&quot;/&gt;&lt;Image&gt;&lt;filename val=&quot;C:\Users\rajdl\AppData\Local\Temp\PR\data\asimages\{C1057563-34BA-4868-9896-200612B02467}_1.png&quot;/&gt;&lt;left val=&quot;526&quot;/&gt;&lt;top val=&quot;443&quot;/&gt;&lt;width val=&quot;173&quot;/&gt;&lt;height val=&quot;57&quot;/&gt;&lt;hasText val=&quot;1&quot;/&gt;&lt;/Image&gt;&lt;Image&gt;&lt;filename val=&quot;C:\Users\rajdl\AppData\Local\Temp\PR\data\asimages\{D5AC639A-11F5-447C-9209-7D8670C24844}_1.png&quot;/&gt;&lt;left val=&quot;528&quot;/&gt;&lt;top val=&quot;445&quot;/&gt;&lt;width val=&quot;168&quot;/&gt;&lt;height val=&quot;51&quot;/&gt;&lt;hasText val=&quot;1&quot;/&gt;&lt;/Image&gt;&lt;/SmartArtElem&gt;&lt;/SmartArt&gt;"/>
</p:tagLst>
</file>

<file path=ppt/tags/tag3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84BE33E9-E6AC-456B-A225-14C20EE5D465}&quot;/&gt;&lt;isInvalidForFieldText val=&quot;0&quot;/&gt;&lt;Image&gt;&lt;filename val=&quot;C:\Users\rajdl\AppData\Local\Temp\PR\data\asimages\{84BE33E9-E6AC-456B-A225-14C20EE5D465}_15.png&quot;/&gt;&lt;left val=&quot;683&quot;/&gt;&lt;top val=&quot;377&quot;/&gt;&lt;width val=&quot;39&quot;/&gt;&lt;height val=&quot;102&quot;/&gt;&lt;hasText val=&quot;1&quot;/&gt;&lt;/Image&gt;&lt;/ThreeDShapeInfo&gt;"/>
</p:tagLst>
</file>

<file path=ppt/tags/tag3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3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Lst>
</file>

<file path=ppt/tags/tag3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Lst>
</file>

<file path=ppt/tags/tag3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Lst>
</file>

<file path=ppt/tags/tag3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quot;/&gt;&lt;lineCharCount val=&quot;19&quot;/&gt;&lt;/TableIndex&gt;&lt;/ShapeTextInfo&gt;"/>
</p:tagLst>
</file>

<file path=ppt/tags/tag3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quot;/&gt;&lt;lineCharCount val=&quot;11&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44&quot;/&gt;&lt;lineCharCount val=&quot;13&quot;/&gt;&lt;lineCharCount val=&quot;13&quot;/&gt;&lt;lineCharCount val=&quot;14&quot;/&gt;&lt;lineCharCount val=&quot;11&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PRESENTER_SHAPEINFO" val="&lt;ThreeDShapeInfo&gt;&lt;uuid val=&quot;{009D36DE-F6AB-4880-A777-7060032FF6AB}&quot;/&gt;&lt;isInvalidForFieldText val=&quot;0&quot;/&gt;&lt;Image&gt;&lt;filename val=&quot;C:\Users\rajdl\AppData\Local\Temp\PR\data\asimages\{009D36DE-F6AB-4880-A777-7060032FF6AB}_MtorLt.png&quot;/&gt;&lt;left val=&quot;-3&quot;/&gt;&lt;top val=&quot;120&quot;/&gt;&lt;width val=&quot;45&quot;/&gt;&lt;height val=&quot;427&quot;/&gt;&lt;hasText val=&quot;1&quot;/&gt;&lt;/Image&gt;&lt;/ThreeDShapeInfo&gt;"/>
</p:tagLst>
</file>

<file path=ppt/tags/tag4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Lst>
</file>

<file path=ppt/tags/tag4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4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Lst>
</file>

<file path=ppt/tags/tag4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4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1&quot;/&gt;&lt;lineCharCount val=&quot;20&quot;/&gt;&lt;/TableIndex&gt;&lt;/ShapeTextInfo&gt;"/>
</p:tagLst>
</file>

<file path=ppt/tags/tag4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4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Lst>
</file>

<file path=ppt/tags/tag4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4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PSNARRATION" val="1,679410632,Q:\veda_vyuka\granty_projekty\BioHeMA\prezentace\vyukove\jatra_pptx\Media.ppcx"/>
  <p:tag name="PPSNARRATIONPROPS" val="Q:\veda_vyuka\granty_projekty\BioHeMA\prezentace\zvuk\jatra_wav\jatra-01.wav"/>
</p:tagLst>
</file>

<file path=ppt/tags/tag4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3.xml><?xml version="1.0" encoding="utf-8"?>
<p:tagLst xmlns:a="http://schemas.openxmlformats.org/drawingml/2006/main" xmlns:r="http://schemas.openxmlformats.org/officeDocument/2006/relationships" xmlns:p="http://schemas.openxmlformats.org/presentationml/2006/main">
  <p:tag name="PPSNARRATION" val="16,679410632,Q:\veda_vyuka\granty_projekty\BioHeMA\prezentace\vyukove\jatra_pptx\Media.ppcx"/>
  <p:tag name="PPSNARRATIONPROPS" val="Q:\veda_vyuka\granty_projekty\BioHeMA\prezentace\zvuk\jatra_wav\jatra-16.wav"/>
</p:tagLst>
</file>

<file path=ppt/tags/tag4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Lst>
</file>

<file path=ppt/tags/tag4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0&quot;/&gt;&lt;lineCharCount val=&quot;18&quot;/&gt;&lt;/TableIndex&gt;&lt;/ShapeTextInfo&gt;"/>
</p:tagLst>
</file>

<file path=ppt/tags/tag4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6&quot;/&gt;&lt;/TableIndex&gt;&lt;/ShapeTextInfo&gt;"/>
</p:tagLst>
</file>

<file path=ppt/tags/tag4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5&quot;/&gt;&lt;/TableIndex&gt;&lt;/ShapeTextInfo&gt;"/>
</p:tagLst>
</file>

<file path=ppt/tags/tag4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Lst>
</file>

<file path=ppt/tags/tag4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Lst>
</file>

<file path=ppt/tags/tag4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1.xml><?xml version="1.0" encoding="utf-8"?>
<p:tagLst xmlns:a="http://schemas.openxmlformats.org/drawingml/2006/main" xmlns:r="http://schemas.openxmlformats.org/officeDocument/2006/relationships" xmlns:p="http://schemas.openxmlformats.org/presentationml/2006/main">
  <p:tag name="PPSNARRATION" val="17,679410632,Q:\veda_vyuka\granty_projekty\BioHeMA\prezentace\vyukove\jatra_pptx\Media.ppcx"/>
  <p:tag name="PPSNARRATIONPROPS" val="Q:\veda_vyuka\granty_projekty\BioHeMA\prezentace\zvuk\jatra_wav\jatra-17.wav"/>
</p:tagLst>
</file>

<file path=ppt/tags/tag4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Lst>
</file>

<file path=ppt/tags/tag4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4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PRESENTER_SHAPEINFO" val="&lt;ThreeDShapeInfo&gt;&lt;uuid val=&quot;{56018721-7DC5-41BD-AF1D-6153727C86F4}&quot;/&gt;&lt;isInvalidForFieldText val=&quot;0&quot;/&gt;&lt;Image&gt;&lt;filename val=&quot;C:\Users\rajdl\AppData\Local\Temp\PR\data\asimages\{56018721-7DC5-41BD-AF1D-6153727C86F4}_17.png&quot;/&gt;&lt;left val=&quot;239&quot;/&gt;&lt;top val=&quot;143&quot;/&gt;&lt;width val=&quot;214&quot;/&gt;&lt;height val=&quot;77&quot;/&gt;&lt;hasText val=&quot;1&quot;/&gt;&lt;/Image&gt;&lt;/ThreeDShapeInfo&gt;"/>
</p:tagLst>
</file>

<file path=ppt/tags/tag4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Lst>
</file>

<file path=ppt/tags/tag4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 name="PRESENTER_SHAPEINFO" val="&lt;ThreeDShapeInfo&gt;&lt;uuid val=&quot;{563866AE-E24D-4C4E-91F7-8E54629DA9F7}&quot;/&gt;&lt;isInvalidForFieldText val=&quot;0&quot;/&gt;&lt;Image&gt;&lt;filename val=&quot;C:\Users\rajdl\AppData\Local\Temp\PR\data\asimages\{563866AE-E24D-4C4E-91F7-8E54629DA9F7}_17.png&quot;/&gt;&lt;left val=&quot;255&quot;/&gt;&lt;top val=&quot;316&quot;/&gt;&lt;width val=&quot;198&quot;/&gt;&lt;height val=&quot;120&quot;/&gt;&lt;hasText val=&quot;1&quot;/&gt;&lt;/Image&gt;&lt;/ThreeDShapeInfo&gt;"/>
</p:tagLst>
</file>

<file path=ppt/tags/tag4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4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 name="PRESENTER_SHAPEINFO" val="&lt;ThreeDShapeInfo&gt;&lt;uuid val=&quot;{7BDDFD39-4A35-4D08-AF61-B0CFBBD0AF95}&quot;/&gt;&lt;isInvalidForFieldText val=&quot;1&quot;/&gt;&lt;Image&gt;&lt;filename val=&quot;C:\Users\rajdl\AppData\Local\Temp\PR\data\asimages\{7BDDFD39-4A35-4D08-AF61-B0CFBBD0AF95}_17.png&quot;/&gt;&lt;left val=&quot;443&quot;/&gt;&lt;top val=&quot;218&quot;/&gt;&lt;width val=&quot;259&quot;/&gt;&lt;height val=&quot;127&quot;/&gt;&lt;hasText val=&quot;1&quot;/&gt;&lt;/Image&gt;&lt;/ThreeDShapeInfo&gt;"/>
</p:tagLst>
</file>

<file path=ppt/tags/tag4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PRESENTER_SHAPEINFO" val="&lt;ThreeDShapeInfo&gt;&lt;uuid val=&quot;{A162F290-7659-4D85-A218-4A02A6182E9F}&quot;/&gt;&lt;isInvalidForFieldText val=&quot;1&quot;/&gt;&lt;Image&gt;&lt;filename val=&quot;C:\Users\rajdl\AppData\Local\Temp\PR\data\asimages\{A162F290-7659-4D85-A218-4A02A6182E9F}_17.png&quot;/&gt;&lt;left val=&quot;448&quot;/&gt;&lt;top val=&quot;396&quot;/&gt;&lt;width val=&quot;283&quot;/&gt;&lt;height val=&quot;68&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Lst>
</file>

<file path=ppt/tags/tag4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6&quot;/&gt;&lt;lineCharCount val=&quot;18&quot;/&gt;&lt;/TableIndex&gt;&lt;/ShapeTextInfo&gt;"/>
</p:tagLst>
</file>

<file path=ppt/tags/tag4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3&quot;/&gt;&lt;/TableIndex&gt;&lt;/ShapeTextInfo&gt;"/>
</p:tagLst>
</file>

<file path=ppt/tags/tag4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63.xml><?xml version="1.0" encoding="utf-8"?>
<p:tagLst xmlns:a="http://schemas.openxmlformats.org/drawingml/2006/main" xmlns:r="http://schemas.openxmlformats.org/officeDocument/2006/relationships" xmlns:p="http://schemas.openxmlformats.org/presentationml/2006/main">
  <p:tag name="PPSNARRATION" val="18,679410632,Q:\veda_vyuka\granty_projekty\BioHeMA\prezentace\vyukove\jatra_pptx\Media.ppcx"/>
  <p:tag name="PPSNARRATIONPROPS" val="Q:\veda_vyuka\granty_projekty\BioHeMA\prezentace\zvuk\jatra_wav\jatra-18.wav"/>
</p:tagLst>
</file>

<file path=ppt/tags/tag464.xml><?xml version="1.0" encoding="utf-8"?>
<p:tagLst xmlns:a="http://schemas.openxmlformats.org/drawingml/2006/main" xmlns:r="http://schemas.openxmlformats.org/officeDocument/2006/relationships" xmlns:p="http://schemas.openxmlformats.org/presentationml/2006/main">
  <p:tag name="PRESENTER_SHAPEINFO" val="&lt;ThreeDShapeInfo&gt;&lt;uuid val=&quot;{4BC5883C-EEC6-41C1-8B9D-0CE77BE4B097}&quot;/&gt;&lt;isInvalidForFieldText val=&quot;1&quot;/&gt;&lt;Image&gt;&lt;filename val=&quot;C:\Users\rajdl\AppData\Local\Temp\PR\data\asimages\{4BC5883C-EEC6-41C1-8B9D-0CE77BE4B097}_18.png&quot;/&gt;&lt;left val=&quot;339&quot;/&gt;&lt;top val=&quot;405&quot;/&gt;&lt;width val=&quot;373&quot;/&gt;&lt;height val=&quot;86&quot;/&gt;&lt;hasText val=&quot;1&quot;/&gt;&lt;/Image&gt;&lt;/ThreeDShapeInfo&gt;"/>
</p:tagLst>
</file>

<file path=ppt/tags/tag4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Lst>
</file>

<file path=ppt/tags/tag4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Lst>
</file>

<file path=ppt/tags/tag4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Lst>
</file>

<file path=ppt/tags/tag4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Lst>
</file>

<file path=ppt/tags/tag4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PSNARRATION" val="2,679410632,Q:\veda_vyuka\granty_projekty\BioHeMA\prezentace\vyukove\jatra_pptx\Media.ppcx"/>
  <p:tag name="PPSNARRATIONPROPS" val="Q:\veda_vyuka\granty_projekty\BioHeMA\prezentace\zvuk\jatra_wav\jatra-02.wav"/>
</p:tagLst>
</file>

<file path=ppt/tags/tag4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 name="PRESENTER_SHAPEINFO" val="&lt;ThreeDShapeInfo&gt;&lt;uuid val=&quot;{BDE64B2C-BFB3-4E9D-BE43-ECF83DBA25AD}&quot;/&gt;&lt;isInvalidForFieldText val=&quot;0&quot;/&gt;&lt;Image&gt;&lt;filename val=&quot;C:\Users\rajdl\AppData\Local\Temp\PR\data\asimages\{BDE64B2C-BFB3-4E9D-BE43-ECF83DBA25AD}_18.png&quot;/&gt;&lt;left val=&quot;435&quot;/&gt;&lt;top val=&quot;143&quot;/&gt;&lt;width val=&quot;207&quot;/&gt;&lt;height val=&quot;77&quot;/&gt;&lt;hasText val=&quot;1&quot;/&gt;&lt;/Image&gt;&lt;/ThreeDShapeInfo&gt;"/>
</p:tagLst>
</file>

<file path=ppt/tags/tag4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4F0168F6-ADDB-4B24-9AC8-E0F6FEB89DA2}&quot;/&gt;&lt;isInvalidForFieldText val=&quot;0&quot;/&gt;&lt;Image&gt;&lt;filename val=&quot;C:\Users\rajdl\AppData\Local\Temp\PR\data\asimages\{4F0168F6-ADDB-4B24-9AC8-E0F6FEB89DA2}_18.png&quot;/&gt;&lt;left val=&quot;415&quot;/&gt;&lt;top val=&quot;221&quot;/&gt;&lt;width val=&quot;247&quot;/&gt;&lt;height val=&quot;100&quot;/&gt;&lt;hasText val=&quot;1&quot;/&gt;&lt;/Image&gt;&lt;/ThreeDShapeInfo&gt;"/>
</p:tagLst>
</file>

<file path=ppt/tags/tag4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PRESENTER_SHAPEINFO" val="&lt;ThreeDShapeInfo&gt;&lt;uuid val=&quot;{E56FCAE7-C59A-4DF1-A844-875CF3CACDF0}&quot;/&gt;&lt;isInvalidForFieldText val=&quot;0&quot;/&gt;&lt;Image&gt;&lt;filename val=&quot;C:\Users\rajdl\AppData\Local\Temp\PR\data\asimages\{E56FCAE7-C59A-4DF1-A844-875CF3CACDF0}_18.png&quot;/&gt;&lt;left val=&quot;419&quot;/&gt;&lt;top val=&quot;291&quot;/&gt;&lt;width val=&quot;239&quot;/&gt;&lt;height val=&quot;100&quot;/&gt;&lt;hasText val=&quot;1&quot;/&gt;&lt;/Image&gt;&lt;/ThreeDShapeInfo&gt;"/>
</p:tagLst>
</file>

<file path=ppt/tags/tag4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PRESENTER_SHAPEINFO" val="&lt;ThreeDShapeInfo&gt;&lt;uuid val=&quot;{ADC48EA7-F4F3-4E36-9B88-4EAF3BB6243C}&quot;/&gt;&lt;isInvalidForFieldText val=&quot;0&quot;/&gt;&lt;Image&gt;&lt;filename val=&quot;C:\Users\rajdl\AppData\Local\Temp\PR\data\asimages\{ADC48EA7-F4F3-4E36-9B88-4EAF3BB6243C}_18.png&quot;/&gt;&lt;left val=&quot;398&quot;/&gt;&lt;top val=&quot;363&quot;/&gt;&lt;width val=&quot;282&quot;/&gt;&lt;height val=&quot;99&quot;/&gt;&lt;hasText val=&quot;1&quot;/&gt;&lt;/Image&gt;&lt;/ThreeDShapeInfo&gt;"/>
</p:tagLst>
</file>

<file path=ppt/tags/tag4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 name="PRESENTER_SHAPEINFO" val="&lt;ThreeDShapeInfo&gt;&lt;uuid val=&quot;{54C5ACD0-FF07-4F51-BA65-B6F274FEF71D}&quot;/&gt;&lt;isInvalidForFieldText val=&quot;1&quot;/&gt;&lt;Image&gt;&lt;filename val=&quot;C:\Users\rajdl\AppData\Local\Temp\PR\data\asimages\{54C5ACD0-FF07-4F51-BA65-B6F274FEF71D}_18.png&quot;/&gt;&lt;left val=&quot;456&quot;/&gt;&lt;top val=&quot;457&quot;/&gt;&lt;width val=&quot;157&quot;/&gt;&lt;height val=&quot;106&quot;/&gt;&lt;hasText val=&quot;1&quot;/&gt;&lt;/Image&gt;&lt;/ThreeDShapeInfo&gt;"/>
</p:tagLst>
</file>

<file path=ppt/tags/tag475.xml><?xml version="1.0" encoding="utf-8"?>
<p:tagLst xmlns:a="http://schemas.openxmlformats.org/drawingml/2006/main" xmlns:r="http://schemas.openxmlformats.org/officeDocument/2006/relationships" xmlns:p="http://schemas.openxmlformats.org/presentationml/2006/main">
  <p:tag name="PPSNARRATION" val="19,679410632,Q:\veda_vyuka\granty_projekty\BioHeMA\prezentace\vyukove\jatra_pptx\Media.ppcx"/>
  <p:tag name="PPSNARRATIONPROPS" val="Q:\veda_vyuka\granty_projekty\BioHeMA\prezentace\zvuk\jatra_wav\jatra-19.wav"/>
</p:tagLst>
</file>

<file path=ppt/tags/tag4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Lst>
</file>

<file path=ppt/tags/tag4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4&quot;/&gt;&lt;lineCharCount val=&quot;9&quot;/&gt;&lt;lineCharCount val=&quot;13&quot;/&gt;&lt;lineCharCount val=&quot;7&quot;/&gt;&lt;/TableIndex&gt;&lt;/ShapeTextInfo&gt;"/>
</p:tagLst>
</file>

<file path=ppt/tags/tag4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4&quot;/&gt;&lt;lineCharCount val=&quot;22&quot;/&gt;&lt;lineCharCount val=&quot;16&quot;/&gt;&lt;lineCharCount val=&quot;26&quot;/&gt;&lt;lineCharCount val=&quot;21&quot;/&gt;&lt;lineCharCount val=&quot;30&quot;/&gt;&lt;/TableIndex&gt;&lt;/ShapeTextInfo&gt;"/>
</p:tagLst>
</file>

<file path=ppt/tags/tag4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quot;/&gt;&lt;lineCharCount val=&quot;8&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Lst>
</file>

<file path=ppt/tags/tag480.xml><?xml version="1.0" encoding="utf-8"?>
<p:tagLst xmlns:a="http://schemas.openxmlformats.org/drawingml/2006/main" xmlns:r="http://schemas.openxmlformats.org/officeDocument/2006/relationships" xmlns:p="http://schemas.openxmlformats.org/presentationml/2006/main">
  <p:tag name="PRESENTER_SHAPEINFO" val="&lt;ThreeDShapeInfo&gt;&lt;uuid val=&quot;{D96D5508-BD47-4136-A3D1-BCB316A9CADA}&quot;/&gt;&lt;isInvalidForFieldText val=&quot;0&quot;/&gt;&lt;Image&gt;&lt;filename val=&quot;C:\Users\rajdl\AppData\Local\Temp\PR\data\asimages\{D96D5508-BD47-4136-A3D1-BCB316A9CADA}_19.png&quot;/&gt;&lt;left val=&quot;189&quot;/&gt;&lt;top val=&quot;180&quot;/&gt;&lt;width val=&quot;14&quot;/&gt;&lt;height val=&quot;124&quot;/&gt;&lt;hasText val=&quot;1&quot;/&gt;&lt;/Image&gt;&lt;/ThreeDShapeInfo&gt;"/>
</p:tagLst>
</file>

<file path=ppt/tags/tag481.xml><?xml version="1.0" encoding="utf-8"?>
<p:tagLst xmlns:a="http://schemas.openxmlformats.org/drawingml/2006/main" xmlns:r="http://schemas.openxmlformats.org/officeDocument/2006/relationships" xmlns:p="http://schemas.openxmlformats.org/presentationml/2006/main">
  <p:tag name="PRESENTER_SHAPEINFO" val="&lt;ThreeDShapeInfo&gt;&lt;uuid val=&quot;{7F28875F-6D5D-4B56-85DF-3531993432BE}&quot;/&gt;&lt;isInvalidForFieldText val=&quot;0&quot;/&gt;&lt;Image&gt;&lt;filename val=&quot;C:\Users\rajdl\AppData\Local\Temp\PR\data\asimages\{7F28875F-6D5D-4B56-85DF-3531993432BE}_19.png&quot;/&gt;&lt;left val=&quot;404&quot;/&gt;&lt;top val=&quot;378&quot;/&gt;&lt;width val=&quot;14&quot;/&gt;&lt;height val=&quot;143&quot;/&gt;&lt;hasText val=&quot;1&quot;/&gt;&lt;/Image&gt;&lt;/ThreeDShapeInfo&gt;"/>
</p:tagLst>
</file>

<file path=ppt/tags/tag482.xml><?xml version="1.0" encoding="utf-8"?>
<p:tagLst xmlns:a="http://schemas.openxmlformats.org/drawingml/2006/main" xmlns:r="http://schemas.openxmlformats.org/officeDocument/2006/relationships" xmlns:p="http://schemas.openxmlformats.org/presentationml/2006/main">
  <p:tag name="PRESENTER_SHAPEINFO" val="&lt;ThreeDShapeInfo&gt;&lt;uuid val=&quot;{098E2799-0071-4664-8F84-E91B4F27BF8E}&quot;/&gt;&lt;isInvalidForFieldText val=&quot;0&quot;/&gt;&lt;Image&gt;&lt;filename val=&quot;C:\Users\rajdl\AppData\Local\Temp\PR\data\asimages\{098E2799-0071-4664-8F84-E91B4F27BF8E}_19.png&quot;/&gt;&lt;left val=&quot;492&quot;/&gt;&lt;top val=&quot;380&quot;/&gt;&lt;width val=&quot;14&quot;/&gt;&lt;height val=&quot;143&quot;/&gt;&lt;hasText val=&quot;1&quot;/&gt;&lt;/Image&gt;&lt;/ThreeDShapeInfo&gt;"/>
</p:tagLst>
</file>

<file path=ppt/tags/tag4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87.xml><?xml version="1.0" encoding="utf-8"?>
<p:tagLst xmlns:a="http://schemas.openxmlformats.org/drawingml/2006/main" xmlns:r="http://schemas.openxmlformats.org/officeDocument/2006/relationships" xmlns:p="http://schemas.openxmlformats.org/presentationml/2006/main">
  <p:tag name="PPSNARRATION" val="20,679410632,Q:\veda_vyuka\granty_projekty\BioHeMA\prezentace\vyukove\jatra_pptx\Media.ppcx"/>
  <p:tag name="PPSNARRATIONPROPS" val="Q:\veda_vyuka\granty_projekty\BioHeMA\prezentace\zvuk\jatra_wav\jatra-20.wav"/>
</p:tagLst>
</file>

<file path=ppt/tags/tag4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4&quot;/&gt;&lt;/TableIndex&gt;&lt;/ShapeTextInfo&gt;"/>
</p:tagLst>
</file>

<file path=ppt/tags/tag4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4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Lst>
</file>

<file path=ppt/tags/tag4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4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53&quot;/&gt;&lt;lineCharCount val=&quot;57&quot;/&gt;&lt;lineCharCount val=&quot;40&quot;/&gt;&lt;/TableIndex&gt;&lt;/ShapeTextInfo&gt;"/>
</p:tagLst>
</file>

<file path=ppt/tags/tag4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33&quot;/&gt;&lt;lineCharCount val=&quot;14&quot;/&gt;&lt;lineCharCount val=&quot;17&quot;/&gt;&lt;lineCharCount val=&quot;20&quot;/&gt;&lt;/TableIndex&gt;&lt;/ShapeTextInfo&gt;"/>
</p:tagLst>
</file>

<file path=ppt/tags/tag4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7&quot;/&gt;&lt;/TableIndex&gt;&lt;/ShapeTextInfo&gt;"/>
</p:tagLst>
</file>

<file path=ppt/tags/tag4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4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Lst>
</file>

<file path=ppt/tags/tag497.xml><?xml version="1.0" encoding="utf-8"?>
<p:tagLst xmlns:a="http://schemas.openxmlformats.org/drawingml/2006/main" xmlns:r="http://schemas.openxmlformats.org/officeDocument/2006/relationships" xmlns:p="http://schemas.openxmlformats.org/presentationml/2006/main">
  <p:tag name="PPSNARRATION" val="21,679410632,Q:\veda_vyuka\granty_projekty\BioHeMA\prezentace\vyukove\jatra_pptx\Media.ppcx"/>
  <p:tag name="PPSNARRATIONPROPS" val="Q:\veda_vyuka\granty_projekty\BioHeMA\prezentace\zvuk\jatra_wav\jatra-21.wav"/>
</p:tagLst>
</file>

<file path=ppt/tags/tag4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Lst>
</file>

<file path=ppt/tags/tag4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36&quot;/&gt;&lt;lineCharCount val=&quot;43&quot;/&gt;&lt;lineCharCount val=&quot;23&quot;/&gt;&lt;lineCharCount val=&quot;41&quot;/&gt;&lt;lineCharCount val=&quot;24&quot;/&gt;&lt;lineCharCount val=&quot;44&quot;/&gt;&lt;lineCharCount val=&quot;17&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quot;/&gt;&lt;lineCharCount val=&quot;4&quot;/&gt;&lt;/TableIndex&gt;&lt;/ShapeTextInfo&gt;"/>
</p:tagLst>
</file>

<file path=ppt/tags/tag500.xml><?xml version="1.0" encoding="utf-8"?>
<p:tagLst xmlns:a="http://schemas.openxmlformats.org/drawingml/2006/main" xmlns:r="http://schemas.openxmlformats.org/officeDocument/2006/relationships" xmlns:p="http://schemas.openxmlformats.org/presentationml/2006/main">
  <p:tag name="PPSNARRATION" val="22,679410632,Q:\veda_vyuka\granty_projekty\BioHeMA\prezentace\vyukove\jatra_pptx\Media.ppcx"/>
  <p:tag name="PPSNARRATIONPROPS" val="Q:\veda_vyuka\granty_projekty\BioHeMA\prezentace\zvuk\jatra_wav\jatra-22.wav"/>
</p:tagLst>
</file>

<file path=ppt/tags/tag5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Lst>
</file>

<file path=ppt/tags/tag5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41&quot;/&gt;&lt;lineCharCount val=&quot;15&quot;/&gt;&lt;lineCharCount val=&quot;49&quot;/&gt;&lt;lineCharCount val=&quot;53&quot;/&gt;&lt;lineCharCount val=&quot;18&quot;/&gt;&lt;lineCharCount val=&quot;41&quot;/&gt;&lt;lineCharCount val=&quot;24&quot;/&gt;&lt;lineCharCount val=&quot;43&quot;/&gt;&lt;lineCharCount val=&quot;8&quot;/&gt;&lt;lineCharCount val=&quot;34&quot;/&gt;&lt;/TableIndex&gt;&lt;/ShapeTextInfo&gt;"/>
</p:tagLst>
</file>

<file path=ppt/tags/tag503.xml><?xml version="1.0" encoding="utf-8"?>
<p:tagLst xmlns:a="http://schemas.openxmlformats.org/drawingml/2006/main" xmlns:r="http://schemas.openxmlformats.org/officeDocument/2006/relationships" xmlns:p="http://schemas.openxmlformats.org/presentationml/2006/main">
  <p:tag name="PPSNARRATION" val="23,679410632,Q:\veda_vyuka\granty_projekty\BioHeMA\prezentace\vyukove\jatra_pptx\Media.ppcx"/>
  <p:tag name="PPSNARRATIONPROPS" val="Q:\veda_vyuka\granty_projekty\BioHeMA\prezentace\zvuk\jatra_wav\jatra-23.wav"/>
</p:tagLst>
</file>

<file path=ppt/tags/tag5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5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36&quot;/&gt;&lt;lineCharCount val=&quot;21&quot;/&gt;&lt;lineCharCount val=&quot;37&quot;/&gt;&lt;lineCharCount val=&quot;47&quot;/&gt;&lt;lineCharCount val=&quot;11&quot;/&gt;&lt;lineCharCount val=&quot;24&quot;/&gt;&lt;lineCharCount val=&quot;41&quot;/&gt;&lt;lineCharCount val=&quot;17&quot;/&gt;&lt;lineCharCount val=&quot;38&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3&quot;/&gt;&lt;lineCharCount val=&quot;24&quot;/&gt;&lt;lineCharCount val=&quot;24&quot;/&gt;&lt;lineCharCount val=&quot;25&quot;/&gt;&lt;lineCharCount val=&quot;12&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9&quot;/&gt;&lt;lineCharCount val=&quot;21&quot;/&gt;&lt;lineCharCount val=&quot;23&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16&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4&quot;/&gt;&lt;lineCharCount val=&quot;16&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6B0430CD-9AC5-4664-8714-21EB26571893}&quot;/&gt;&lt;isInvalidForFieldText val=&quot;0&quot;/&gt;&lt;Image&gt;&lt;filename val=&quot;C:\Users\rajdl\AppData\Local\Temp\PR\data\asimages\{6B0430CD-9AC5-4664-8714-21EB26571893}_2.png&quot;/&gt;&lt;left val=&quot;247&quot;/&gt;&lt;top val=&quot;240&quot;/&gt;&lt;width val=&quot;34&quot;/&gt;&lt;height val=&quot;36&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FFD97340-2103-4DCA-A399-8F916E39A391}&quot;/&gt;&lt;isInvalidForFieldText val=&quot;0&quot;/&gt;&lt;Image&gt;&lt;filename val=&quot;C:\Users\rajdl\AppData\Local\Temp\PR\data\asimages\{FFD97340-2103-4DCA-A399-8F916E39A391}_2.png&quot;/&gt;&lt;left val=&quot;294&quot;/&gt;&lt;top val=&quot;125&quot;/&gt;&lt;width val=&quot;22&quot;/&gt;&lt;height val=&quot;22&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17D3EDEF-80F0-4FC4-BE5B-23213531E369}&quot;/&gt;&lt;isInvalidForFieldText val=&quot;0&quot;/&gt;&lt;Image&gt;&lt;filename val=&quot;C:\Users\rajdl\AppData\Local\Temp\PR\data\asimages\{17D3EDEF-80F0-4FC4-BE5B-23213531E369}_2.png&quot;/&gt;&lt;left val=&quot;303&quot;/&gt;&lt;top val=&quot;126&quot;/&gt;&lt;width val=&quot;23&quot;/&gt;&lt;height val=&quot;22&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PPSNARRATION" val="3,679410632,Q:\veda_vyuka\granty_projekty\BioHeMA\prezentace\vyukove\jatra_pptx\Media.ppcx"/>
  <p:tag name="PPSNARRATIONPROPS" val="Q:\veda_vyuka\granty_projekty\BioHeMA\prezentace\zvuk\jatra_wav\jatra-03.wav"/>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RESENTER_SHAPEINFO" val="&lt;SmartArt&gt;&lt;SmartArtElem id=&quot;{9DAF8FFA-49FA-4846-A5EF-A3DCEF9CA046}&quot;&gt;&lt;left val=&quot;108&quot;/&gt;&lt;top val=&quot;126&quot;/&gt;&lt;width val=&quot;148&quot;/&gt;&lt;height val=&quot;110&quot;/&gt;&lt;Image&gt;&lt;filename val=&quot;C:\Users\rajdl\AppData\Local\Temp\PR\data\asimages\{96070EC0-64FE-418F-BE26-E45173302F9F}_1.png&quot;/&gt;&lt;left val=&quot;113&quot;/&gt;&lt;top val=&quot;126&quot;/&gt;&lt;width val=&quot;148&quot;/&gt;&lt;height val=&quot;110&quot;/&gt;&lt;hasText val=&quot;1&quot;/&gt;&lt;/Image&gt;&lt;Image&gt;&lt;filename val=&quot;C:\Users\rajdl\AppData\Local\Temp\PR\data\asimages\{B578F5B9-70D0-4F31-B1CE-E82FEA8A9264}_1.png&quot;/&gt;&lt;left val=&quot;108&quot;/&gt;&lt;top val=&quot;127&quot;/&gt;&lt;width val=&quot;148&quot;/&gt;&lt;height val=&quot;108&quot;/&gt;&lt;hasText val=&quot;1&quot;/&gt;&lt;/Image&gt;&lt;/SmartArtElem&gt;&lt;SmartArtElem id=&quot;{F169900A-FA94-4F46-82A4-E194C0CBB29E}&quot;&gt;&lt;left val=&quot;108&quot;/&gt;&lt;top val=&quot;227&quot;/&gt;&lt;width val=&quot;148&quot;/&gt;&lt;height val=&quot;65&quot;/&gt;&lt;Image&gt;&lt;filename val=&quot;C:\Users\rajdl\AppData\Local\Temp\PR\data\asimages\{F47BF9F3-0C62-4CB5-906A-9EF5B36012C7}_1.png&quot;/&gt;&lt;left val=&quot;113&quot;/&gt;&lt;top val=&quot;234&quot;/&gt;&lt;width val=&quot;148&quot;/&gt;&lt;height val=&quot;49&quot;/&gt;&lt;hasText val=&quot;1&quot;/&gt;&lt;/Image&gt;&lt;Image&gt;&lt;filename val=&quot;C:\Users\rajdl\AppData\Local\Temp\PR\data\asimages\{63539F61-080B-489D-9A9D-413EDFE93D42}_1.png&quot;/&gt;&lt;left val=&quot;108&quot;/&gt;&lt;top val=&quot;227&quot;/&gt;&lt;width val=&quot;118&quot;/&gt;&lt;height val=&quot;65&quot;/&gt;&lt;hasText val=&quot;1&quot;/&gt;&lt;/Image&gt;&lt;/SmartArtElem&gt;&lt;SmartArtElem id=&quot;{94F90BA8-4AC5-465D-8F7B-9C0B47FB28C7}&quot;&gt;&lt;left val=&quot;219&quot;/&gt;&lt;top val=&quot;241&quot;/&gt;&lt;width val=&quot;54&quot;/&gt;&lt;height val=&quot;53&quot;/&gt;&lt;Image&gt;&lt;filename val=&quot;C:\Users\rajdl\AppData\Local\Temp\PR\data\asimages\{F338855D-356D-4FDC-BB2C-712966A24B3C}_1.png&quot;/&gt;&lt;left val=&quot;219&quot;/&gt;&lt;top val=&quot;241&quot;/&gt;&lt;width val=&quot;54&quot;/&gt;&lt;height val=&quot;53&quot;/&gt;&lt;hasText val=&quot;1&quot;/&gt;&lt;/Image&gt;&lt;/SmartArtElem&gt;&lt;SmartArtElem id=&quot;{1B3C5C9E-CC7E-44C2-B4B7-4FF5FDFA0999}&quot;&gt;&lt;left val=&quot;276&quot;/&gt;&lt;top val=&quot;126&quot;/&gt;&lt;width val=&quot;148&quot;/&gt;&lt;height val=&quot;110&quot;/&gt;&lt;Image&gt;&lt;filename val=&quot;C:\Users\rajdl\AppData\Local\Temp\PR\data\asimages\{D5A5875F-CE5E-4F97-8E42-0313C857A3F5}_1.png&quot;/&gt;&lt;left val=&quot;282&quot;/&gt;&lt;top val=&quot;126&quot;/&gt;&lt;width val=&quot;148&quot;/&gt;&lt;height val=&quot;110&quot;/&gt;&lt;hasText val=&quot;1&quot;/&gt;&lt;/Image&gt;&lt;Image&gt;&lt;filename val=&quot;C:\Users\rajdl\AppData\Local\Temp\PR\data\asimages\{BA6F9A21-24B3-4A91-8FB5-4DD8BBEE4A6C}_1.png&quot;/&gt;&lt;left val=&quot;276&quot;/&gt;&lt;top val=&quot;127&quot;/&gt;&lt;width val=&quot;148&quot;/&gt;&lt;height val=&quot;108&quot;/&gt;&lt;hasText val=&quot;1&quot;/&gt;&lt;/Image&gt;&lt;/SmartArtElem&gt;&lt;SmartArtElem id=&quot;{0DB5C535-FC11-4F1D-A1AB-549CBB7FDAE2}&quot;&gt;&lt;left val=&quot;276&quot;/&gt;&lt;top val=&quot;227&quot;/&gt;&lt;width val=&quot;148&quot;/&gt;&lt;height val=&quot;65&quot;/&gt;&lt;Image&gt;&lt;filename val=&quot;C:\Users\rajdl\AppData\Local\Temp\PR\data\asimages\{2E0326C0-4D8C-484E-B9E9-8D1CDC9A7135}_1.png&quot;/&gt;&lt;left val=&quot;282&quot;/&gt;&lt;top val=&quot;234&quot;/&gt;&lt;width val=&quot;148&quot;/&gt;&lt;height val=&quot;49&quot;/&gt;&lt;hasText val=&quot;1&quot;/&gt;&lt;/Image&gt;&lt;Image&gt;&lt;filename val=&quot;C:\Users\rajdl\AppData\Local\Temp\PR\data\asimages\{2D477D7D-6946-4C31-B250-C64174040445}_1.png&quot;/&gt;&lt;left val=&quot;276&quot;/&gt;&lt;top val=&quot;227&quot;/&gt;&lt;width val=&quot;109&quot;/&gt;&lt;height val=&quot;65&quot;/&gt;&lt;hasText val=&quot;1&quot;/&gt;&lt;/Image&gt;&lt;/SmartArtElem&gt;&lt;SmartArtElem id=&quot;{5CE2E385-30E6-4658-AFE0-EC5842BA6AC7}&quot;&gt;&lt;left val=&quot;387&quot;/&gt;&lt;top val=&quot;241&quot;/&gt;&lt;width val=&quot;53&quot;/&gt;&lt;height val=&quot;53&quot;/&gt;&lt;Image&gt;&lt;filename val=&quot;C:\Users\rajdl\AppData\Local\Temp\PR\data\asimages\{21486695-342C-4B64-AB1C-239F952CC645}_1.png&quot;/&gt;&lt;left val=&quot;387&quot;/&gt;&lt;top val=&quot;241&quot;/&gt;&lt;width val=&quot;53&quot;/&gt;&lt;height val=&quot;53&quot;/&gt;&lt;hasText val=&quot;1&quot;/&gt;&lt;/Image&gt;&lt;/SmartArtElem&gt;&lt;SmartArtElem id=&quot;{35B587CD-A1CD-4B3A-A7E0-6276245FEC51}&quot;&gt;&lt;left val=&quot;444&quot;/&gt;&lt;top val=&quot;126&quot;/&gt;&lt;width val=&quot;157&quot;/&gt;&lt;height val=&quot;110&quot;/&gt;&lt;Image&gt;&lt;filename val=&quot;C:\Users\rajdl\AppData\Local\Temp\PR\data\asimages\{61814450-AE16-464F-9FBF-4C59A6501B92}_1.png&quot;/&gt;&lt;left val=&quot;450&quot;/&gt;&lt;top val=&quot;126&quot;/&gt;&lt;width val=&quot;147&quot;/&gt;&lt;height val=&quot;110&quot;/&gt;&lt;hasText val=&quot;1&quot;/&gt;&lt;/Image&gt;&lt;Image&gt;&lt;filename val=&quot;C:\Users\rajdl\AppData\Local\Temp\PR\data\asimages\{D8CD4387-81CE-4B8D-8F39-19FADA9C492B}_1.png&quot;/&gt;&lt;left val=&quot;444&quot;/&gt;&lt;top val=&quot;127&quot;/&gt;&lt;width val=&quot;157&quot;/&gt;&lt;height val=&quot;108&quot;/&gt;&lt;hasText val=&quot;1&quot;/&gt;&lt;/Image&gt;&lt;/SmartArtElem&gt;&lt;SmartArtElem id=&quot;{D512A4CB-5B82-4BE6-B440-03847613602D}&quot;&gt;&lt;left val=&quot;445&quot;/&gt;&lt;top val=&quot;227&quot;/&gt;&lt;width val=&quot;147&quot;/&gt;&lt;height val=&quot;65&quot;/&gt;&lt;Image&gt;&lt;filename val=&quot;C:\Users\rajdl\AppData\Local\Temp\PR\data\asimages\{EEB72C79-277F-49D5-9848-EB505E0A144C}_1.png&quot;/&gt;&lt;left val=&quot;450&quot;/&gt;&lt;top val=&quot;234&quot;/&gt;&lt;width val=&quot;147&quot;/&gt;&lt;height val=&quot;49&quot;/&gt;&lt;hasText val=&quot;1&quot;/&gt;&lt;/Image&gt;&lt;Image&gt;&lt;filename val=&quot;C:\Users\rajdl\AppData\Local\Temp\PR\data\asimages\{240FAF2F-48A0-4FEC-B2B6-FADF133A054E}_1.png&quot;/&gt;&lt;left val=&quot;445&quot;/&gt;&lt;top val=&quot;227&quot;/&gt;&lt;width val=&quot;108&quot;/&gt;&lt;height val=&quot;65&quot;/&gt;&lt;hasText val=&quot;1&quot;/&gt;&lt;/Image&gt;&lt;/SmartArtElem&gt;&lt;SmartArtElem id=&quot;{B28E427F-102B-4C26-BAB9-5FFD9CBB473B}&quot;&gt;&lt;left val=&quot;556&quot;/&gt;&lt;top val=&quot;241&quot;/&gt;&lt;width val=&quot;53&quot;/&gt;&lt;height val=&quot;53&quot;/&gt;&lt;Image&gt;&lt;filename val=&quot;C:\Users\rajdl\AppData\Local\Temp\PR\data\asimages\{0E6B07DC-5640-4DB5-AAB6-F2C0F9BC6B3C}_1.png&quot;/&gt;&lt;left val=&quot;556&quot;/&gt;&lt;top val=&quot;241&quot;/&gt;&lt;width val=&quot;53&quot;/&gt;&lt;height val=&quot;53&quot;/&gt;&lt;hasText val=&quot;1&quot;/&gt;&lt;/Image&gt;&lt;/SmartArtElem&gt;&lt;SmartArtElem id=&quot;{3D12BF1D-FF47-4320-B7B9-F89138CF77A4}&quot;&gt;&lt;left val=&quot;276&quot;/&gt;&lt;top val=&quot;317&quot;/&gt;&lt;width val=&quot;148&quot;/&gt;&lt;height val=&quot;110&quot;/&gt;&lt;Image&gt;&lt;filename val=&quot;C:\Users\rajdl\AppData\Local\Temp\PR\data\asimages\{8CE8A85A-0946-488F-B928-6D281CFF5758}_1.png&quot;/&gt;&lt;left val=&quot;282&quot;/&gt;&lt;top val=&quot;317&quot;/&gt;&lt;width val=&quot;148&quot;/&gt;&lt;height val=&quot;110&quot;/&gt;&lt;hasText val=&quot;1&quot;/&gt;&lt;/Image&gt;&lt;Image&gt;&lt;filename val=&quot;C:\Users\rajdl\AppData\Local\Temp\PR\data\asimages\{406F839E-EAC2-4550-B832-7725384CEB7D}_1.png&quot;/&gt;&lt;left val=&quot;276&quot;/&gt;&lt;top val=&quot;318&quot;/&gt;&lt;width val=&quot;148&quot;/&gt;&lt;height val=&quot;108&quot;/&gt;&lt;hasText val=&quot;1&quot;/&gt;&lt;/Image&gt;&lt;/SmartArtElem&gt;&lt;SmartArtElem id=&quot;{B61EC0D3-0AC3-4C97-9FAF-A57E510F3D59}&quot;&gt;&lt;left val=&quot;276&quot;/&gt;&lt;top val=&quot;417&quot;/&gt;&lt;width val=&quot;148&quot;/&gt;&lt;height val=&quot;65&quot;/&gt;&lt;Image&gt;&lt;filename val=&quot;C:\Users\rajdl\AppData\Local\Temp\PR\data\asimages\{12AE848D-92DA-4C6F-95DC-E86F6C6760C3}_1.png&quot;/&gt;&lt;left val=&quot;282&quot;/&gt;&lt;top val=&quot;424&quot;/&gt;&lt;width val=&quot;148&quot;/&gt;&lt;height val=&quot;49&quot;/&gt;&lt;hasText val=&quot;1&quot;/&gt;&lt;/Image&gt;&lt;Image&gt;&lt;filename val=&quot;C:\Users\rajdl\AppData\Local\Temp\PR\data\asimages\{40350F16-88DF-4C53-953E-857F7B3FED37}_1.png&quot;/&gt;&lt;left val=&quot;276&quot;/&gt;&lt;top val=&quot;417&quot;/&gt;&lt;width val=&quot;109&quot;/&gt;&lt;height val=&quot;65&quot;/&gt;&lt;hasText val=&quot;1&quot;/&gt;&lt;/Image&gt;&lt;/SmartArtElem&gt;&lt;SmartArtElem id=&quot;{E1E71C29-DECC-45AD-BBA4-D84517011B06}&quot;&gt;&lt;left val=&quot;387&quot;/&gt;&lt;top val=&quot;432&quot;/&gt;&lt;width val=&quot;53&quot;/&gt;&lt;height val=&quot;53&quot;/&gt;&lt;Image&gt;&lt;filename val=&quot;C:\Users\rajdl\AppData\Local\Temp\PR\data\asimages\{6D2AC989-E62E-475F-9419-00370067CBE7}_1.png&quot;/&gt;&lt;left val=&quot;387&quot;/&gt;&lt;top val=&quot;432&quot;/&gt;&lt;width val=&quot;53&quot;/&gt;&lt;height val=&quot;53&quot;/&gt;&lt;hasText val=&quot;1&quot;/&gt;&lt;/Image&gt;&lt;/SmartArtElem&gt;&lt;/SmartArt&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PSNARRATION" val="4,679410632,Q:\veda_vyuka\granty_projekty\BioHeMA\prezentace\vyukove\jatra_pptx\Media.ppcx"/>
  <p:tag name="PPSNARRATIONPROPS" val="Q:\veda_vyuka\granty_projekty\BioHeMA\prezentace\zvuk\jatra_wav\jatra-04.wav"/>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RESENTER_SHAPEINFO" val="&lt;ThreeDShapeInfo&gt;&lt;uuid val=&quot;{03C6663E-F9CA-46EF-9777-D6CFA8967008}&quot;/&gt;&lt;isInvalidForFieldText val=&quot;1&quot;/&gt;&lt;Image&gt;&lt;filename val=&quot;C:\Users\rajdl\AppData\Local\Temp\PR\data\asimages\{03C6663E-F9CA-46EF-9777-D6CFA8967008}_4.png&quot;/&gt;&lt;left val=&quot;325&quot;/&gt;&lt;top val=&quot;123&quot;/&gt;&lt;width val=&quot;365&quot;/&gt;&lt;height val=&quot;360&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PRESENTER_SHAPEINFO" val="&lt;ThreeDShapeInfo&gt;&lt;uuid val=&quot;{0A74903D-7828-452A-8A2E-4FEBC84670C4}&quot;/&gt;&lt;isInvalidForFieldText val=&quot;0&quot;/&gt;&lt;Image&gt;&lt;filename val=&quot;C:\Users\rajdl\AppData\Local\Temp\PR\data\asimages\{0A74903D-7828-452A-8A2E-4FEBC84670C4}_4.png&quot;/&gt;&lt;left val=&quot;36&quot;/&gt;&lt;top val=&quot;213&quot;/&gt;&lt;width val=&quot;52&quot;/&gt;&lt;height val=&quot;62&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PRESENTER_SHAPEINFO" val="&lt;ThreeDShapeInfo&gt;&lt;uuid val=&quot;{C83FC87F-D977-400F-A092-20C03C26EF96}&quot;/&gt;&lt;isInvalidForFieldText val=&quot;0&quot;/&gt;&lt;Image&gt;&lt;filename val=&quot;C:\Users\rajdl\AppData\Local\Temp\PR\data\asimages\{C83FC87F-D977-400F-A092-20C03C26EF96}_4.png&quot;/&gt;&lt;left val=&quot;244&quot;/&gt;&lt;top val=&quot;177&quot;/&gt;&lt;width val=&quot;28&quot;/&gt;&lt;height val=&quot;111&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PRESENTER_SHAPEINFO" val="&lt;ThreeDShapeInfo&gt;&lt;uuid val=&quot;{F4246318-9C33-41EF-A0A8-132F94B2CBC0}&quot;/&gt;&lt;isInvalidForFieldText val=&quot;0&quot;/&gt;&lt;Image&gt;&lt;filename val=&quot;C:\Users\rajdl\AppData\Local\Temp\PR\data\asimages\{F4246318-9C33-41EF-A0A8-132F94B2CBC0}_4.png&quot;/&gt;&lt;left val=&quot;241&quot;/&gt;&lt;top val=&quot;322&quot;/&gt;&lt;width val=&quot;28&quot;/&gt;&lt;height val=&quot;119&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PRESENTER_SHAPEINFO" val="&lt;ThreeDShapeInfo&gt;&lt;uuid val=&quot;{E2E386FE-1CCA-490A-B9FC-13F3A235B65B}&quot;/&gt;&lt;isInvalidForFieldText val=&quot;0&quot;/&gt;&lt;Image&gt;&lt;filename val=&quot;C:\Users\rajdl\AppData\Local\Temp\PR\data\asimages\{E2E386FE-1CCA-490A-B9FC-13F3A235B65B}_4.png&quot;/&gt;&lt;left val=&quot;165&quot;/&gt;&lt;top val=&quot;277&quot;/&gt;&lt;width val=&quot;61&quot;/&gt;&lt;height val=&quot;33&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PRESENTER_SHAPEINFO" val="&lt;ThreeDShapeInfo&gt;&lt;uuid val=&quot;{F6A630AD-06F1-4FE5-8D88-39A1D5264DD8}&quot;/&gt;&lt;isInvalidForFieldText val=&quot;1&quot;/&gt;&lt;Image&gt;&lt;filename val=&quot;C:\Users\rajdl\AppData\Local\Temp\PR\data\asimages\{F6A630AD-06F1-4FE5-8D88-39A1D5264DD8}_4.png&quot;/&gt;&lt;left val=&quot;174&quot;/&gt;&lt;top val=&quot;446&quot;/&gt;&lt;width val=&quot;119&quot;/&gt;&lt;height val=&quot;97&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3BC7C605-9057-40EF-BC2B-51715CEE593D}&quot;/&gt;&lt;isInvalidForFieldText val=&quot;1&quot;/&gt;&lt;Image&gt;&lt;filename val=&quot;C:\Users\rajdl\AppData\Local\Temp\PR\data\asimages\{3BC7C605-9057-40EF-BC2B-51715CEE593D}_4.png&quot;/&gt;&lt;left val=&quot;168&quot;/&gt;&lt;top val=&quot;180&quot;/&gt;&lt;width val=&quot;95&quot;/&gt;&lt;height val=&quot;38&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PPSNARRATION" val="5,679410632,Q:\veda_vyuka\granty_projekty\BioHeMA\prezentace\vyukove\jatra_pptx\Media.ppcx"/>
  <p:tag name="PPSNARRATIONPROPS" val="Q:\veda_vyuka\granty_projekty\BioHeMA\prezentace\zvuk\jatra_wav\jatra-05.wav"/>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6&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PRESENTER_SHAPEINFO" val="&lt;ThreeDShapeInfo&gt;&lt;uuid val=&quot;{4C1E47CE-F78C-43D0-B982-F0290FE8DE0B}&quot;/&gt;&lt;isInvalidForFieldText val=&quot;1&quot;/&gt;&lt;Image&gt;&lt;filename val=&quot;C:\Users\rajdl\AppData\Local\Temp\PR\data\asimages\{4C1E47CE-F78C-43D0-B982-F0290FE8DE0B}_5.png&quot;/&gt;&lt;left val=&quot;237&quot;/&gt;&lt;top val=&quot;117&quot;/&gt;&lt;width val=&quot;209&quot;/&gt;&lt;height val=&quot;238&quot;/&gt;&lt;hasText val=&quot;1&quot;/&gt;&lt;/Image&gt;&lt;/ThreeDShapeInfo&gt;"/>
</p:tagLst>
</file>

<file path=ppt/tags/tag84.xml><?xml version="1.0" encoding="utf-8"?>
<p:tagLst xmlns:a="http://schemas.openxmlformats.org/drawingml/2006/main" xmlns:r="http://schemas.openxmlformats.org/officeDocument/2006/relationships" xmlns:p="http://schemas.openxmlformats.org/presentationml/2006/main">
  <p:tag name="PRESENTER_SHAPEINFO" val="&lt;SmartArt&gt;&lt;SmartArtElem id=&quot;{B2C81852-48EA-48A5-BDC3-CE9E5C68B0E2}&quot;&gt;&lt;left val=&quot;31&quot;/&gt;&lt;top val=&quot;391&quot;/&gt;&lt;width val=&quot;652&quot;/&gt;&lt;height val=&quot;80&quot;/&gt;&lt;Image&gt;&lt;filename val=&quot;C:\Users\rajdl\AppData\Local\Temp\PR\data\asimages\{57882F15-9E51-40AC-B6F4-68955444E7DE}_1.png&quot;/&gt;&lt;left val=&quot;31&quot;/&gt;&lt;top val=&quot;392&quot;/&gt;&lt;width val=&quot;652&quot;/&gt;&lt;height val=&quot;79&quot;/&gt;&lt;hasText val=&quot;1&quot;/&gt;&lt;/Image&gt;&lt;/SmartArtElem&gt;&lt;SmartArtElem id=&quot;{0A802207-23AF-4F5C-837A-724E1F594FC3}&quot;&gt;&lt;left val=&quot;31&quot;/&gt;&lt;top val=&quot;332&quot;/&gt;&lt;width val=&quot;113&quot;/&gt;&lt;height val=&quot;80&quot;/&gt;&lt;Image&gt;&lt;filename val=&quot;C:\Users\rajdl\AppData\Local\Temp\PR\data\asimages\{D721310F-9F9F-4DDE-AD60-14CEC1FB5990}_1.png&quot;/&gt;&lt;left val=&quot;31&quot;/&gt;&lt;top val=&quot;332&quot;/&gt;&lt;width val=&quot;113&quot;/&gt;&lt;height val=&quot;80&quot;/&gt;&lt;hasText val=&quot;1&quot;/&gt;&lt;/Image&gt;&lt;Image&gt;&lt;filename val=&quot;C:\Users\rajdl\AppData\Local\Temp\PR\data\asimages\{F2FC8AC6-49EF-4E7F-86B3-9CDCDF1B7C91}_1.png&quot;/&gt;&lt;left val=&quot;31&quot;/&gt;&lt;top val=&quot;332&quot;/&gt;&lt;width val=&quot;113&quot;/&gt;&lt;height val=&quot;80&quot;/&gt;&lt;hasText val=&quot;1&quot;/&gt;&lt;/Image&gt;&lt;/SmartArtElem&gt;&lt;SmartArtElem id=&quot;{963EB68B-A451-48A5-8833-F00B7F420E05}&quot;&gt;&lt;left val=&quot;78&quot;/&gt;&lt;top val=&quot;422&quot;/&gt;&lt;width val=&quot;23&quot;/&gt;&lt;height val=&quot;22&quot;/&gt;&lt;Image&gt;&lt;filename val=&quot;C:\Users\rajdl\AppData\Local\Temp\PR\data\asimages\{FDFC2DBC-9F69-4B9B-84ED-36317C2ED9EF}_1.png&quot;/&gt;&lt;left val=&quot;78&quot;/&gt;&lt;top val=&quot;422&quot;/&gt;&lt;width val=&quot;23&quot;/&gt;&lt;height val=&quot;22&quot;/&gt;&lt;hasText val=&quot;1&quot;/&gt;&lt;/Image&gt;&lt;/SmartArtElem&gt;&lt;SmartArtElem id=&quot;{86FF3402-C285-4A89-B2A9-192C2E341C77}&quot;&gt;&lt;left val=&quot;149&quot;/&gt;&lt;top val=&quot;451&quot;/&gt;&lt;width val=&quot;114&quot;/&gt;&lt;height val=&quot;80&quot;/&gt;&lt;Image&gt;&lt;filename val=&quot;C:\Users\rajdl\AppData\Local\Temp\PR\data\asimages\{4A946161-C1AB-438B-907B-54C443B70981}_1.png&quot;/&gt;&lt;left val=&quot;150&quot;/&gt;&lt;top val=&quot;451&quot;/&gt;&lt;width val=&quot;113&quot;/&gt;&lt;height val=&quot;80&quot;/&gt;&lt;hasText val=&quot;1&quot;/&gt;&lt;/Image&gt;&lt;Image&gt;&lt;filename val=&quot;C:\Users\rajdl\AppData\Local\Temp\PR\data\asimages\{E0397385-AC75-4BF0-9C12-5B925CD6EF50}_1.png&quot;/&gt;&lt;left val=&quot;150&quot;/&gt;&lt;top val=&quot;451&quot;/&gt;&lt;width val=&quot;113&quot;/&gt;&lt;height val=&quot;80&quot;/&gt;&lt;hasText val=&quot;1&quot;/&gt;&lt;/Image&gt;&lt;/SmartArtElem&gt;&lt;SmartArtElem id=&quot;{1E5C4659-86D1-4602-9F80-7652D3951529}&quot;&gt;&lt;left val=&quot;196&quot;/&gt;&lt;top val=&quot;422&quot;/&gt;&lt;width val=&quot;22&quot;/&gt;&lt;height val=&quot;22&quot;/&gt;&lt;Image&gt;&lt;filename val=&quot;C:\Users\rajdl\AppData\Local\Temp\PR\data\asimages\{47DBE50D-2292-40D5-9DFC-9D1B08FD5550}_1.png&quot;/&gt;&lt;left val=&quot;196&quot;/&gt;&lt;top val=&quot;422&quot;/&gt;&lt;width val=&quot;22&quot;/&gt;&lt;height val=&quot;22&quot;/&gt;&lt;hasText val=&quot;1&quot;/&gt;&lt;/Image&gt;&lt;/SmartArtElem&gt;&lt;SmartArtElem id=&quot;{6ACD0163-9AB4-444B-BA6D-0F8FD7498B67}&quot;&gt;&lt;left val=&quot;268&quot;/&gt;&lt;top val=&quot;332&quot;/&gt;&lt;width val=&quot;113&quot;/&gt;&lt;height val=&quot;80&quot;/&gt;&lt;Image&gt;&lt;filename val=&quot;C:\Users\rajdl\AppData\Local\Temp\PR\data\asimages\{70488E2F-FE10-4FF3-8DE6-7728E6B80483}_1.png&quot;/&gt;&lt;left val=&quot;268&quot;/&gt;&lt;top val=&quot;332&quot;/&gt;&lt;width val=&quot;113&quot;/&gt;&lt;height val=&quot;80&quot;/&gt;&lt;hasText val=&quot;1&quot;/&gt;&lt;/Image&gt;&lt;Image&gt;&lt;filename val=&quot;C:\Users\rajdl\AppData\Local\Temp\PR\data\asimages\{6D6AF0AA-E472-487A-8710-72A2A23DE904}_1.png&quot;/&gt;&lt;left val=&quot;268&quot;/&gt;&lt;top val=&quot;332&quot;/&gt;&lt;width val=&quot;113&quot;/&gt;&lt;height val=&quot;80&quot;/&gt;&lt;hasText val=&quot;1&quot;/&gt;&lt;/Image&gt;&lt;/SmartArtElem&gt;&lt;SmartArtElem id=&quot;{2D4C1482-89C1-41B4-A896-288773B12C6B}&quot;&gt;&lt;left val=&quot;315&quot;/&gt;&lt;top val=&quot;422&quot;/&gt;&lt;width val=&quot;22&quot;/&gt;&lt;height val=&quot;22&quot;/&gt;&lt;Image&gt;&lt;filename val=&quot;C:\Users\rajdl\AppData\Local\Temp\PR\data\asimages\{877C9F82-D642-41BF-845B-9E258EBB4D18}_1.png&quot;/&gt;&lt;left val=&quot;315&quot;/&gt;&lt;top val=&quot;422&quot;/&gt;&lt;width val=&quot;22&quot;/&gt;&lt;height val=&quot;22&quot;/&gt;&lt;hasText val=&quot;1&quot;/&gt;&lt;/Image&gt;&lt;/SmartArtElem&gt;&lt;SmartArtElem id=&quot;{A9579A91-424F-4AD4-9A44-D411E6CE81C5}&quot;&gt;&lt;left val=&quot;386&quot;/&gt;&lt;top val=&quot;451&quot;/&gt;&lt;width val=&quot;114&quot;/&gt;&lt;height val=&quot;80&quot;/&gt;&lt;Image&gt;&lt;filename val=&quot;C:\Users\rajdl\AppData\Local\Temp\PR\data\asimages\{8C9D2DC6-B297-4730-8E9C-78F48654916A}_1.png&quot;/&gt;&lt;left val=&quot;386&quot;/&gt;&lt;top val=&quot;451&quot;/&gt;&lt;width val=&quot;114&quot;/&gt;&lt;height val=&quot;80&quot;/&gt;&lt;hasText val=&quot;1&quot;/&gt;&lt;/Image&gt;&lt;Image&gt;&lt;filename val=&quot;C:\Users\rajdl\AppData\Local\Temp\PR\data\asimages\{625FA946-7DE5-4270-A147-7FFEE7C8C9C3}_1.png&quot;/&gt;&lt;left val=&quot;386&quot;/&gt;&lt;top val=&quot;451&quot;/&gt;&lt;width val=&quot;114&quot;/&gt;&lt;height val=&quot;80&quot;/&gt;&lt;hasText val=&quot;1&quot;/&gt;&lt;/Image&gt;&lt;/SmartArtElem&gt;&lt;SmartArtElem id=&quot;{8325D033-3C7F-48B2-B8BE-8154B86F0832}&quot;&gt;&lt;left val=&quot;433&quot;/&gt;&lt;top val=&quot;422&quot;/&gt;&lt;width val=&quot;22&quot;/&gt;&lt;height val=&quot;22&quot;/&gt;&lt;Image&gt;&lt;filename val=&quot;C:\Users\rajdl\AppData\Local\Temp\PR\data\asimages\{377D2A49-6128-4CE9-B081-D5890BB46BAF}_1.png&quot;/&gt;&lt;left val=&quot;433&quot;/&gt;&lt;top val=&quot;422&quot;/&gt;&lt;width val=&quot;22&quot;/&gt;&lt;height val=&quot;22&quot;/&gt;&lt;hasText val=&quot;1&quot;/&gt;&lt;/Image&gt;&lt;/SmartArtElem&gt;&lt;SmartArtElem id=&quot;{3887CA86-C8A3-4CA3-A2D3-3CCCEBB16FCD}&quot;&gt;&lt;left val=&quot;504&quot;/&gt;&lt;top val=&quot;332&quot;/&gt;&lt;width val=&quot;114&quot;/&gt;&lt;height val=&quot;80&quot;/&gt;&lt;Image&gt;&lt;filename val=&quot;C:\Users\rajdl\AppData\Local\Temp\PR\data\asimages\{FCE2F9D6-00B4-4AF2-9EBD-EB45A50E35B4}_1.png&quot;/&gt;&lt;left val=&quot;504&quot;/&gt;&lt;top val=&quot;332&quot;/&gt;&lt;width val=&quot;114&quot;/&gt;&lt;height val=&quot;80&quot;/&gt;&lt;hasText val=&quot;1&quot;/&gt;&lt;/Image&gt;&lt;Image&gt;&lt;filename val=&quot;C:\Users\rajdl\AppData\Local\Temp\PR\data\asimages\{98A16793-445E-4095-9212-3C7DB145F7B7}_1.png&quot;/&gt;&lt;left val=&quot;504&quot;/&gt;&lt;top val=&quot;332&quot;/&gt;&lt;width val=&quot;114&quot;/&gt;&lt;height val=&quot;80&quot;/&gt;&lt;hasText val=&quot;1&quot;/&gt;&lt;/Image&gt;&lt;/SmartArtElem&gt;&lt;SmartArtElem id=&quot;{52BAE8ED-A3A6-4B20-8398-87E73AF7A7CC}&quot;&gt;&lt;left val=&quot;552&quot;/&gt;&lt;top val=&quot;422&quot;/&gt;&lt;width val=&quot;22&quot;/&gt;&lt;height val=&quot;22&quot;/&gt;&lt;Image&gt;&lt;filename val=&quot;C:\Users\rajdl\AppData\Local\Temp\PR\data\asimages\{95E1349E-5B67-4D34-92B9-8D04D239D236}_1.png&quot;/&gt;&lt;left val=&quot;552&quot;/&gt;&lt;top val=&quot;422&quot;/&gt;&lt;width val=&quot;22&quot;/&gt;&lt;height val=&quot;22&quot;/&gt;&lt;hasText val=&quot;1&quot;/&gt;&lt;/Image&gt;&lt;/SmartArtElem&gt;&lt;/SmartArt&gt;"/>
</p:tagLst>
</file>

<file path=ppt/tags/tag85.xml><?xml version="1.0" encoding="utf-8"?>
<p:tagLst xmlns:a="http://schemas.openxmlformats.org/drawingml/2006/main" xmlns:r="http://schemas.openxmlformats.org/officeDocument/2006/relationships" xmlns:p="http://schemas.openxmlformats.org/presentationml/2006/main">
  <p:tag name="PPSNARRATION" val="6,679410632,Q:\veda_vyuka\granty_projekty\BioHeMA\prezentace\vyukove\jatra_pptx\Media.ppcx"/>
  <p:tag name="PPSNARRATIONPROPS" val="Q:\veda_vyuka\granty_projekty\BioHeMA\prezentace\zvuk\jatra_wav\jatra-06.wav"/>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41&quot;/&gt;&lt;lineCharCount val=&quot;25&quot;/&gt;&lt;lineCharCount val=&quot;19&quot;/&gt;&lt;/TableIndex&gt;&lt;/ShapeText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8&quot;/&gt;&lt;lineCharCount val=&quot;15&quot;/&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6&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Lst>
</file>

<file path=ppt/tags/tag96.xml><?xml version="1.0" encoding="utf-8"?>
<p:tagLst xmlns:a="http://schemas.openxmlformats.org/drawingml/2006/main" xmlns:r="http://schemas.openxmlformats.org/officeDocument/2006/relationships" xmlns:p="http://schemas.openxmlformats.org/presentationml/2006/main">
  <p:tag name="PPSNARRATION" val="7,679410632,Q:\veda_vyuka\granty_projekty\BioHeMA\prezentace\vyukove\jatra_pptx\Media.ppcx"/>
  <p:tag name="PPSNARRATIONPROPS" val="Q:\veda_vyuka\granty_projekty\BioHeMA\prezentace\zvuk\jatra_wav\jatra-07.wav"/>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PRESENTER_SHAPEINFO" val="&lt;ThreeDShapeInfo&gt;&lt;uuid val=&quot;{7BED39B8-D043-4EFF-A82C-46108D967EB1}&quot;/&gt;&lt;isInvalidForFieldText val=&quot;1&quot;/&gt;&lt;Image&gt;&lt;filename val=&quot;C:\Users\rajdl\AppData\Local\Temp\PR\data\asimages\{7BED39B8-D043-4EFF-A82C-46108D967EB1}_7.png&quot;/&gt;&lt;left val=&quot;7&quot;/&gt;&lt;top val=&quot;189&quot;/&gt;&lt;width val=&quot;315&quot;/&gt;&lt;height val=&quot;241&quot;/&gt;&lt;hasText val=&quot;1&quot;/&gt;&lt;/Image&gt;&lt;/ThreeDShape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heme/theme1.xml><?xml version="1.0" encoding="utf-8"?>
<a:theme xmlns:a="http://schemas.openxmlformats.org/drawingml/2006/main" name="biohema_sablona">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novrat">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biohema_sablona</Template>
  <TotalTime>2721</TotalTime>
  <Words>5237</Words>
  <Application>Microsoft Office PowerPoint</Application>
  <PresentationFormat>Předvádění na obrazovce (4:3)</PresentationFormat>
  <Paragraphs>453</Paragraphs>
  <Slides>23</Slides>
  <Notes>23</Notes>
  <HiddenSlides>0</HiddenSlides>
  <MMClips>0</MMClips>
  <ScaleCrop>false</ScaleCrop>
  <HeadingPairs>
    <vt:vector size="4" baseType="variant">
      <vt:variant>
        <vt:lpstr>Motiv</vt:lpstr>
      </vt:variant>
      <vt:variant>
        <vt:i4>1</vt:i4>
      </vt:variant>
      <vt:variant>
        <vt:lpstr>Nadpisy snímků</vt:lpstr>
      </vt:variant>
      <vt:variant>
        <vt:i4>23</vt:i4>
      </vt:variant>
    </vt:vector>
  </HeadingPairs>
  <TitlesOfParts>
    <vt:vector size="24" baseType="lpstr">
      <vt:lpstr>biohema_sablona</vt:lpstr>
      <vt:lpstr>Klinická biochemie jater</vt:lpstr>
      <vt:lpstr>Prezentace aplikace PowerPoint</vt:lpstr>
      <vt:lpstr>Jaterní testy</vt:lpstr>
      <vt:lpstr>Jaterní testy – AST, ALT</vt:lpstr>
      <vt:lpstr>Jaterní testy – plazmatické proteiny</vt:lpstr>
      <vt:lpstr>Kazuistika – otrava paracetamolem</vt:lpstr>
      <vt:lpstr>Jaterní testy – GGT, ALP, bilirubin</vt:lpstr>
      <vt:lpstr>Hyperbilirubinémie (žloutenky)</vt:lpstr>
      <vt:lpstr>Hyperbilirubinémie - hemolýza</vt:lpstr>
      <vt:lpstr>Hyperbilirubinémie – poškození hepatocytu</vt:lpstr>
      <vt:lpstr>Hyperbilirubinémie - cholestáza</vt:lpstr>
      <vt:lpstr>Hyperbilirubinémie – Gilbertův syndrom</vt:lpstr>
      <vt:lpstr>Etanol – metabolismus</vt:lpstr>
      <vt:lpstr>Etanol – pravidelná, mírná konzumace</vt:lpstr>
      <vt:lpstr>Etanol – akutní otrava osmoticky aktivní látkou</vt:lpstr>
      <vt:lpstr>Kazuistika – otrava etylénglykolem</vt:lpstr>
      <vt:lpstr>Etanol – marekry chronického abúzu</vt:lpstr>
      <vt:lpstr>Jaterní selhání</vt:lpstr>
      <vt:lpstr>Virové hepatitidy (A, B, C)</vt:lpstr>
      <vt:lpstr>Wilsonova choroba (porucha metabolismu mědi)</vt:lpstr>
      <vt:lpstr>Primární hepatocelulární karcinom</vt:lpstr>
      <vt:lpstr>Hepatorenální syndrom</vt:lpstr>
      <vt:lpstr>Souhrn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Klinická biochemie jater</dc:title>
  <dc:creator>Dan Rajdl</dc:creator>
  <cp:lastModifiedBy>Dan Rajdl</cp:lastModifiedBy>
  <cp:revision>154</cp:revision>
  <dcterms:created xsi:type="dcterms:W3CDTF">2013-02-13T07:44:12Z</dcterms:created>
  <dcterms:modified xsi:type="dcterms:W3CDTF">2013-03-31T18:50:29Z</dcterms:modified>
</cp:coreProperties>
</file>